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theme/theme2.xml" ContentType="application/vnd.openxmlformats-officedocument.theme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theme/theme3.xml" ContentType="application/vnd.openxmlformats-officedocument.theme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theme/theme4.xml" ContentType="application/vnd.openxmlformats-officedocument.theme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theme/theme5.xml" ContentType="application/vnd.openxmlformats-officedocument.theme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theme/theme6.xml" ContentType="application/vnd.openxmlformats-officedocument.theme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0.xml" ContentType="application/vnd.openxmlformats-officedocument.presentationml.slideLayout+xml"/>
  <Override PartName="/ppt/theme/theme7.xml" ContentType="application/vnd.openxmlformats-officedocument.theme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492.xml" ContentType="application/vnd.openxmlformats-officedocument.presentationml.slideLayout+xml"/>
  <Override PartName="/ppt/slideLayouts/slideLayout493.xml" ContentType="application/vnd.openxmlformats-officedocument.presentationml.slideLayout+xml"/>
  <Override PartName="/ppt/slideLayouts/slideLayout494.xml" ContentType="application/vnd.openxmlformats-officedocument.presentationml.slideLayout+xml"/>
  <Override PartName="/ppt/slideLayouts/slideLayout495.xml" ContentType="application/vnd.openxmlformats-officedocument.presentationml.slideLayout+xml"/>
  <Override PartName="/ppt/slideLayouts/slideLayout496.xml" ContentType="application/vnd.openxmlformats-officedocument.presentationml.slideLayout+xml"/>
  <Override PartName="/ppt/slideLayouts/slideLayout497.xml" ContentType="application/vnd.openxmlformats-officedocument.presentationml.slideLayout+xml"/>
  <Override PartName="/ppt/slideLayouts/slideLayout498.xml" ContentType="application/vnd.openxmlformats-officedocument.presentationml.slideLayout+xml"/>
  <Override PartName="/ppt/slideLayouts/slideLayout499.xml" ContentType="application/vnd.openxmlformats-officedocument.presentationml.slideLayout+xml"/>
  <Override PartName="/ppt/slideLayouts/slideLayout500.xml" ContentType="application/vnd.openxmlformats-officedocument.presentationml.slideLayout+xml"/>
  <Override PartName="/ppt/slideLayouts/slideLayout501.xml" ContentType="application/vnd.openxmlformats-officedocument.presentationml.slideLayout+xml"/>
  <Override PartName="/ppt/slideLayouts/slideLayout502.xml" ContentType="application/vnd.openxmlformats-officedocument.presentationml.slideLayout+xml"/>
  <Override PartName="/ppt/slideLayouts/slideLayout503.xml" ContentType="application/vnd.openxmlformats-officedocument.presentationml.slideLayout+xml"/>
  <Override PartName="/ppt/slideLayouts/slideLayout504.xml" ContentType="application/vnd.openxmlformats-officedocument.presentationml.slideLayout+xml"/>
  <Override PartName="/ppt/slideLayouts/slideLayout505.xml" ContentType="application/vnd.openxmlformats-officedocument.presentationml.slideLayout+xml"/>
  <Override PartName="/ppt/slideLayouts/slideLayout506.xml" ContentType="application/vnd.openxmlformats-officedocument.presentationml.slideLayout+xml"/>
  <Override PartName="/ppt/slideLayouts/slideLayout507.xml" ContentType="application/vnd.openxmlformats-officedocument.presentationml.slideLayout+xml"/>
  <Override PartName="/ppt/slideLayouts/slideLayout508.xml" ContentType="application/vnd.openxmlformats-officedocument.presentationml.slideLayout+xml"/>
  <Override PartName="/ppt/slideLayouts/slideLayout509.xml" ContentType="application/vnd.openxmlformats-officedocument.presentationml.slideLayout+xml"/>
  <Override PartName="/ppt/slideLayouts/slideLayout510.xml" ContentType="application/vnd.openxmlformats-officedocument.presentationml.slideLayout+xml"/>
  <Override PartName="/ppt/slideLayouts/slideLayout511.xml" ContentType="application/vnd.openxmlformats-officedocument.presentationml.slideLayout+xml"/>
  <Override PartName="/ppt/slideLayouts/slideLayout512.xml" ContentType="application/vnd.openxmlformats-officedocument.presentationml.slideLayout+xml"/>
  <Override PartName="/ppt/slideLayouts/slideLayout513.xml" ContentType="application/vnd.openxmlformats-officedocument.presentationml.slideLayout+xml"/>
  <Override PartName="/ppt/slideLayouts/slideLayout514.xml" ContentType="application/vnd.openxmlformats-officedocument.presentationml.slideLayout+xml"/>
  <Override PartName="/ppt/slideLayouts/slideLayout515.xml" ContentType="application/vnd.openxmlformats-officedocument.presentationml.slideLayout+xml"/>
  <Override PartName="/ppt/slideLayouts/slideLayout516.xml" ContentType="application/vnd.openxmlformats-officedocument.presentationml.slideLayout+xml"/>
  <Override PartName="/ppt/slideLayouts/slideLayout517.xml" ContentType="application/vnd.openxmlformats-officedocument.presentationml.slideLayout+xml"/>
  <Override PartName="/ppt/slideLayouts/slideLayout518.xml" ContentType="application/vnd.openxmlformats-officedocument.presentationml.slideLayout+xml"/>
  <Override PartName="/ppt/slideLayouts/slideLayout519.xml" ContentType="application/vnd.openxmlformats-officedocument.presentationml.slideLayout+xml"/>
  <Override PartName="/ppt/slideLayouts/slideLayout520.xml" ContentType="application/vnd.openxmlformats-officedocument.presentationml.slideLayout+xml"/>
  <Override PartName="/ppt/slideLayouts/slideLayout521.xml" ContentType="application/vnd.openxmlformats-officedocument.presentationml.slideLayout+xml"/>
  <Override PartName="/ppt/slideLayouts/slideLayout522.xml" ContentType="application/vnd.openxmlformats-officedocument.presentationml.slideLayout+xml"/>
  <Override PartName="/ppt/slideLayouts/slideLayout523.xml" ContentType="application/vnd.openxmlformats-officedocument.presentationml.slideLayout+xml"/>
  <Override PartName="/ppt/slideLayouts/slideLayout524.xml" ContentType="application/vnd.openxmlformats-officedocument.presentationml.slideLayout+xml"/>
  <Override PartName="/ppt/slideLayouts/slideLayout525.xml" ContentType="application/vnd.openxmlformats-officedocument.presentationml.slideLayout+xml"/>
  <Override PartName="/ppt/slideLayouts/slideLayout526.xml" ContentType="application/vnd.openxmlformats-officedocument.presentationml.slideLayout+xml"/>
  <Override PartName="/ppt/slideLayouts/slideLayout527.xml" ContentType="application/vnd.openxmlformats-officedocument.presentationml.slideLayout+xml"/>
  <Override PartName="/ppt/slideLayouts/slideLayout528.xml" ContentType="application/vnd.openxmlformats-officedocument.presentationml.slideLayout+xml"/>
  <Override PartName="/ppt/slideLayouts/slideLayout529.xml" ContentType="application/vnd.openxmlformats-officedocument.presentationml.slideLayout+xml"/>
  <Override PartName="/ppt/slideLayouts/slideLayout530.xml" ContentType="application/vnd.openxmlformats-officedocument.presentationml.slideLayout+xml"/>
  <Override PartName="/ppt/slideLayouts/slideLayout531.xml" ContentType="application/vnd.openxmlformats-officedocument.presentationml.slideLayout+xml"/>
  <Override PartName="/ppt/slideLayouts/slideLayout532.xml" ContentType="application/vnd.openxmlformats-officedocument.presentationml.slideLayout+xml"/>
  <Override PartName="/ppt/slideLayouts/slideLayout533.xml" ContentType="application/vnd.openxmlformats-officedocument.presentationml.slideLayout+xml"/>
  <Override PartName="/ppt/slideLayouts/slideLayout534.xml" ContentType="application/vnd.openxmlformats-officedocument.presentationml.slideLayout+xml"/>
  <Override PartName="/ppt/slideLayouts/slideLayout535.xml" ContentType="application/vnd.openxmlformats-officedocument.presentationml.slideLayout+xml"/>
  <Override PartName="/ppt/slideLayouts/slideLayout536.xml" ContentType="application/vnd.openxmlformats-officedocument.presentationml.slideLayout+xml"/>
  <Override PartName="/ppt/slideLayouts/slideLayout537.xml" ContentType="application/vnd.openxmlformats-officedocument.presentationml.slideLayout+xml"/>
  <Override PartName="/ppt/slideLayouts/slideLayout538.xml" ContentType="application/vnd.openxmlformats-officedocument.presentationml.slideLayout+xml"/>
  <Override PartName="/ppt/slideLayouts/slideLayout539.xml" ContentType="application/vnd.openxmlformats-officedocument.presentationml.slideLayout+xml"/>
  <Override PartName="/ppt/slideLayouts/slideLayout540.xml" ContentType="application/vnd.openxmlformats-officedocument.presentationml.slideLayout+xml"/>
  <Override PartName="/ppt/slideLayouts/slideLayout541.xml" ContentType="application/vnd.openxmlformats-officedocument.presentationml.slideLayout+xml"/>
  <Override PartName="/ppt/slideLayouts/slideLayout542.xml" ContentType="application/vnd.openxmlformats-officedocument.presentationml.slideLayout+xml"/>
  <Override PartName="/ppt/slideLayouts/slideLayout543.xml" ContentType="application/vnd.openxmlformats-officedocument.presentationml.slideLayout+xml"/>
  <Override PartName="/ppt/slideLayouts/slideLayout544.xml" ContentType="application/vnd.openxmlformats-officedocument.presentationml.slideLayout+xml"/>
  <Override PartName="/ppt/slideLayouts/slideLayout545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ink/ink626.xml" ContentType="application/inkml+xml"/>
  <Override PartName="/ppt/ink/ink627.xml" ContentType="application/inkml+xml"/>
  <Override PartName="/ppt/ink/ink628.xml" ContentType="application/inkml+xml"/>
  <Override PartName="/ppt/ink/ink629.xml" ContentType="application/inkml+xml"/>
  <Override PartName="/ppt/ink/ink630.xml" ContentType="application/inkml+xml"/>
  <Override PartName="/ppt/ink/ink631.xml" ContentType="application/inkml+xml"/>
  <Override PartName="/ppt/ink/ink632.xml" ContentType="application/inkml+xml"/>
  <Override PartName="/ppt/ink/ink633.xml" ContentType="application/inkml+xml"/>
  <Override PartName="/ppt/ink/ink634.xml" ContentType="application/inkml+xml"/>
  <Override PartName="/ppt/ink/ink635.xml" ContentType="application/inkml+xml"/>
  <Override PartName="/ppt/ink/ink636.xml" ContentType="application/inkml+xml"/>
  <Override PartName="/ppt/ink/ink637.xml" ContentType="application/inkml+xml"/>
  <Override PartName="/ppt/ink/ink638.xml" ContentType="application/inkml+xml"/>
  <Override PartName="/ppt/ink/ink639.xml" ContentType="application/inkml+xml"/>
  <Override PartName="/ppt/ink/ink640.xml" ContentType="application/inkml+xml"/>
  <Override PartName="/ppt/ink/ink641.xml" ContentType="application/inkml+xml"/>
  <Override PartName="/ppt/ink/ink642.xml" ContentType="application/inkml+xml"/>
  <Override PartName="/ppt/ink/ink643.xml" ContentType="application/inkml+xml"/>
  <Override PartName="/ppt/ink/ink644.xml" ContentType="application/inkml+xml"/>
  <Override PartName="/ppt/ink/ink645.xml" ContentType="application/inkml+xml"/>
  <Override PartName="/ppt/ink/ink646.xml" ContentType="application/inkml+xml"/>
  <Override PartName="/ppt/ink/ink647.xml" ContentType="application/inkml+xml"/>
  <Override PartName="/ppt/ink/ink648.xml" ContentType="application/inkml+xml"/>
  <Override PartName="/ppt/ink/ink649.xml" ContentType="application/inkml+xml"/>
  <Override PartName="/ppt/ink/ink650.xml" ContentType="application/inkml+xml"/>
  <Override PartName="/ppt/ink/ink651.xml" ContentType="application/inkml+xml"/>
  <Override PartName="/ppt/ink/ink652.xml" ContentType="application/inkml+xml"/>
  <Override PartName="/ppt/ink/ink653.xml" ContentType="application/inkml+xml"/>
  <Override PartName="/ppt/ink/ink654.xml" ContentType="application/inkml+xml"/>
  <Override PartName="/ppt/ink/ink655.xml" ContentType="application/inkml+xml"/>
  <Override PartName="/ppt/ink/ink656.xml" ContentType="application/inkml+xml"/>
  <Override PartName="/ppt/ink/ink657.xml" ContentType="application/inkml+xml"/>
  <Override PartName="/ppt/ink/ink658.xml" ContentType="application/inkml+xml"/>
  <Override PartName="/ppt/ink/ink659.xml" ContentType="application/inkml+xml"/>
  <Override PartName="/ppt/ink/ink660.xml" ContentType="application/inkml+xml"/>
  <Override PartName="/ppt/ink/ink661.xml" ContentType="application/inkml+xml"/>
  <Override PartName="/ppt/ink/ink662.xml" ContentType="application/inkml+xml"/>
  <Override PartName="/ppt/ink/ink663.xml" ContentType="application/inkml+xml"/>
  <Override PartName="/ppt/ink/ink664.xml" ContentType="application/inkml+xml"/>
  <Override PartName="/ppt/ink/ink665.xml" ContentType="application/inkml+xml"/>
  <Override PartName="/ppt/ink/ink666.xml" ContentType="application/inkml+xml"/>
  <Override PartName="/ppt/ink/ink667.xml" ContentType="application/inkml+xml"/>
  <Override PartName="/ppt/ink/ink668.xml" ContentType="application/inkml+xml"/>
  <Override PartName="/ppt/ink/ink669.xml" ContentType="application/inkml+xml"/>
  <Override PartName="/ppt/ink/ink670.xml" ContentType="application/inkml+xml"/>
  <Override PartName="/ppt/ink/ink671.xml" ContentType="application/inkml+xml"/>
  <Override PartName="/ppt/ink/ink672.xml" ContentType="application/inkml+xml"/>
  <Override PartName="/ppt/ink/ink673.xml" ContentType="application/inkml+xml"/>
  <Override PartName="/ppt/ink/ink674.xml" ContentType="application/inkml+xml"/>
  <Override PartName="/ppt/ink/ink675.xml" ContentType="application/inkml+xml"/>
  <Override PartName="/ppt/ink/ink676.xml" ContentType="application/inkml+xml"/>
  <Override PartName="/ppt/ink/ink677.xml" ContentType="application/inkml+xml"/>
  <Override PartName="/ppt/ink/ink678.xml" ContentType="application/inkml+xml"/>
  <Override PartName="/ppt/ink/ink679.xml" ContentType="application/inkml+xml"/>
  <Override PartName="/ppt/ink/ink680.xml" ContentType="application/inkml+xml"/>
  <Override PartName="/ppt/ink/ink681.xml" ContentType="application/inkml+xml"/>
  <Override PartName="/ppt/ink/ink682.xml" ContentType="application/inkml+xml"/>
  <Override PartName="/ppt/ink/ink683.xml" ContentType="application/inkml+xml"/>
  <Override PartName="/ppt/ink/ink684.xml" ContentType="application/inkml+xml"/>
  <Override PartName="/ppt/ink/ink685.xml" ContentType="application/inkml+xml"/>
  <Override PartName="/ppt/ink/ink686.xml" ContentType="application/inkml+xml"/>
  <Override PartName="/ppt/ink/ink687.xml" ContentType="application/inkml+xml"/>
  <Override PartName="/ppt/ink/ink688.xml" ContentType="application/inkml+xml"/>
  <Override PartName="/ppt/ink/ink689.xml" ContentType="application/inkml+xml"/>
  <Override PartName="/ppt/ink/ink690.xml" ContentType="application/inkml+xml"/>
  <Override PartName="/ppt/ink/ink691.xml" ContentType="application/inkml+xml"/>
  <Override PartName="/ppt/ink/ink692.xml" ContentType="application/inkml+xml"/>
  <Override PartName="/ppt/ink/ink693.xml" ContentType="application/inkml+xml"/>
  <Override PartName="/ppt/ink/ink694.xml" ContentType="application/inkml+xml"/>
  <Override PartName="/ppt/ink/ink695.xml" ContentType="application/inkml+xml"/>
  <Override PartName="/ppt/ink/ink696.xml" ContentType="application/inkml+xml"/>
  <Override PartName="/ppt/ink/ink697.xml" ContentType="application/inkml+xml"/>
  <Override PartName="/ppt/ink/ink698.xml" ContentType="application/inkml+xml"/>
  <Override PartName="/ppt/ink/ink699.xml" ContentType="application/inkml+xml"/>
  <Override PartName="/ppt/ink/ink700.xml" ContentType="application/inkml+xml"/>
  <Override PartName="/ppt/ink/ink701.xml" ContentType="application/inkml+xml"/>
  <Override PartName="/ppt/ink/ink702.xml" ContentType="application/inkml+xml"/>
  <Override PartName="/ppt/ink/ink703.xml" ContentType="application/inkml+xml"/>
  <Override PartName="/ppt/ink/ink704.xml" ContentType="application/inkml+xml"/>
  <Override PartName="/ppt/ink/ink705.xml" ContentType="application/inkml+xml"/>
  <Override PartName="/ppt/ink/ink706.xml" ContentType="application/inkml+xml"/>
  <Override PartName="/ppt/ink/ink707.xml" ContentType="application/inkml+xml"/>
  <Override PartName="/ppt/ink/ink708.xml" ContentType="application/inkml+xml"/>
  <Override PartName="/ppt/ink/ink709.xml" ContentType="application/inkml+xml"/>
  <Override PartName="/ppt/ink/ink710.xml" ContentType="application/inkml+xml"/>
  <Override PartName="/ppt/ink/ink711.xml" ContentType="application/inkml+xml"/>
  <Override PartName="/ppt/ink/ink712.xml" ContentType="application/inkml+xml"/>
  <Override PartName="/ppt/ink/ink713.xml" ContentType="application/inkml+xml"/>
  <Override PartName="/ppt/ink/ink714.xml" ContentType="application/inkml+xml"/>
  <Override PartName="/ppt/ink/ink715.xml" ContentType="application/inkml+xml"/>
  <Override PartName="/ppt/ink/ink716.xml" ContentType="application/inkml+xml"/>
  <Override PartName="/ppt/ink/ink717.xml" ContentType="application/inkml+xml"/>
  <Override PartName="/ppt/ink/ink718.xml" ContentType="application/inkml+xml"/>
  <Override PartName="/ppt/ink/ink719.xml" ContentType="application/inkml+xml"/>
  <Override PartName="/ppt/ink/ink720.xml" ContentType="application/inkml+xml"/>
  <Override PartName="/ppt/ink/ink721.xml" ContentType="application/inkml+xml"/>
  <Override PartName="/ppt/ink/ink722.xml" ContentType="application/inkml+xml"/>
  <Override PartName="/ppt/ink/ink723.xml" ContentType="application/inkml+xml"/>
  <Override PartName="/ppt/ink/ink724.xml" ContentType="application/inkml+xml"/>
  <Override PartName="/ppt/ink/ink725.xml" ContentType="application/inkml+xml"/>
  <Override PartName="/ppt/ink/ink726.xml" ContentType="application/inkml+xml"/>
  <Override PartName="/ppt/ink/ink727.xml" ContentType="application/inkml+xml"/>
  <Override PartName="/ppt/ink/ink728.xml" ContentType="application/inkml+xml"/>
  <Override PartName="/ppt/ink/ink729.xml" ContentType="application/inkml+xml"/>
  <Override PartName="/ppt/ink/ink730.xml" ContentType="application/inkml+xml"/>
  <Override PartName="/ppt/ink/ink731.xml" ContentType="application/inkml+xml"/>
  <Override PartName="/ppt/ink/ink732.xml" ContentType="application/inkml+xml"/>
  <Override PartName="/ppt/ink/ink733.xml" ContentType="application/inkml+xml"/>
  <Override PartName="/ppt/ink/ink734.xml" ContentType="application/inkml+xml"/>
  <Override PartName="/ppt/ink/ink735.xml" ContentType="application/inkml+xml"/>
  <Override PartName="/ppt/ink/ink736.xml" ContentType="application/inkml+xml"/>
  <Override PartName="/ppt/ink/ink737.xml" ContentType="application/inkml+xml"/>
  <Override PartName="/ppt/ink/ink738.xml" ContentType="application/inkml+xml"/>
  <Override PartName="/ppt/ink/ink739.xml" ContentType="application/inkml+xml"/>
  <Override PartName="/ppt/ink/ink740.xml" ContentType="application/inkml+xml"/>
  <Override PartName="/ppt/ink/ink741.xml" ContentType="application/inkml+xml"/>
  <Override PartName="/ppt/ink/ink742.xml" ContentType="application/inkml+xml"/>
  <Override PartName="/ppt/ink/ink743.xml" ContentType="application/inkml+xml"/>
  <Override PartName="/ppt/ink/ink744.xml" ContentType="application/inkml+xml"/>
  <Override PartName="/ppt/ink/ink745.xml" ContentType="application/inkml+xml"/>
  <Override PartName="/ppt/ink/ink746.xml" ContentType="application/inkml+xml"/>
  <Override PartName="/ppt/ink/ink747.xml" ContentType="application/inkml+xml"/>
  <Override PartName="/ppt/ink/ink748.xml" ContentType="application/inkml+xml"/>
  <Override PartName="/ppt/ink/ink749.xml" ContentType="application/inkml+xml"/>
  <Override PartName="/ppt/ink/ink750.xml" ContentType="application/inkml+xml"/>
  <Override PartName="/ppt/ink/ink751.xml" ContentType="application/inkml+xml"/>
  <Override PartName="/ppt/ink/ink752.xml" ContentType="application/inkml+xml"/>
  <Override PartName="/ppt/ink/ink753.xml" ContentType="application/inkml+xml"/>
  <Override PartName="/ppt/ink/ink754.xml" ContentType="application/inkml+xml"/>
  <Override PartName="/ppt/ink/ink755.xml" ContentType="application/inkml+xml"/>
  <Override PartName="/ppt/ink/ink756.xml" ContentType="application/inkml+xml"/>
  <Override PartName="/ppt/ink/ink757.xml" ContentType="application/inkml+xml"/>
  <Override PartName="/ppt/ink/ink758.xml" ContentType="application/inkml+xml"/>
  <Override PartName="/ppt/ink/ink759.xml" ContentType="application/inkml+xml"/>
  <Override PartName="/ppt/ink/ink760.xml" ContentType="application/inkml+xml"/>
  <Override PartName="/ppt/ink/ink761.xml" ContentType="application/inkml+xml"/>
  <Override PartName="/ppt/ink/ink762.xml" ContentType="application/inkml+xml"/>
  <Override PartName="/ppt/ink/ink763.xml" ContentType="application/inkml+xml"/>
  <Override PartName="/ppt/ink/ink764.xml" ContentType="application/inkml+xml"/>
  <Override PartName="/ppt/ink/ink765.xml" ContentType="application/inkml+xml"/>
  <Override PartName="/ppt/ink/ink766.xml" ContentType="application/inkml+xml"/>
  <Override PartName="/ppt/ink/ink767.xml" ContentType="application/inkml+xml"/>
  <Override PartName="/ppt/ink/ink768.xml" ContentType="application/inkml+xml"/>
  <Override PartName="/ppt/ink/ink769.xml" ContentType="application/inkml+xml"/>
  <Override PartName="/ppt/ink/ink770.xml" ContentType="application/inkml+xml"/>
  <Override PartName="/ppt/ink/ink771.xml" ContentType="application/inkml+xml"/>
  <Override PartName="/ppt/ink/ink772.xml" ContentType="application/inkml+xml"/>
  <Override PartName="/ppt/ink/ink773.xml" ContentType="application/inkml+xml"/>
  <Override PartName="/ppt/ink/ink774.xml" ContentType="application/inkml+xml"/>
  <Override PartName="/ppt/ink/ink775.xml" ContentType="application/inkml+xml"/>
  <Override PartName="/ppt/ink/ink776.xml" ContentType="application/inkml+xml"/>
  <Override PartName="/ppt/ink/ink777.xml" ContentType="application/inkml+xml"/>
  <Override PartName="/ppt/ink/ink778.xml" ContentType="application/inkml+xml"/>
  <Override PartName="/ppt/ink/ink779.xml" ContentType="application/inkml+xml"/>
  <Override PartName="/ppt/ink/ink780.xml" ContentType="application/inkml+xml"/>
  <Override PartName="/ppt/ink/ink781.xml" ContentType="application/inkml+xml"/>
  <Override PartName="/ppt/ink/ink782.xml" ContentType="application/inkml+xml"/>
  <Override PartName="/ppt/ink/ink783.xml" ContentType="application/inkml+xml"/>
  <Override PartName="/ppt/ink/ink784.xml" ContentType="application/inkml+xml"/>
  <Override PartName="/ppt/ink/ink785.xml" ContentType="application/inkml+xml"/>
  <Override PartName="/ppt/ink/ink786.xml" ContentType="application/inkml+xml"/>
  <Override PartName="/ppt/ink/ink787.xml" ContentType="application/inkml+xml"/>
  <Override PartName="/ppt/ink/ink788.xml" ContentType="application/inkml+xml"/>
  <Override PartName="/ppt/ink/ink789.xml" ContentType="application/inkml+xml"/>
  <Override PartName="/ppt/ink/ink790.xml" ContentType="application/inkml+xml"/>
  <Override PartName="/ppt/ink/ink791.xml" ContentType="application/inkml+xml"/>
  <Override PartName="/ppt/ink/ink792.xml" ContentType="application/inkml+xml"/>
  <Override PartName="/ppt/ink/ink793.xml" ContentType="application/inkml+xml"/>
  <Override PartName="/ppt/ink/ink794.xml" ContentType="application/inkml+xml"/>
  <Override PartName="/ppt/ink/ink795.xml" ContentType="application/inkml+xml"/>
  <Override PartName="/ppt/ink/ink796.xml" ContentType="application/inkml+xml"/>
  <Override PartName="/ppt/ink/ink797.xml" ContentType="application/inkml+xml"/>
  <Override PartName="/ppt/ink/ink798.xml" ContentType="application/inkml+xml"/>
  <Override PartName="/ppt/ink/ink799.xml" ContentType="application/inkml+xml"/>
  <Override PartName="/ppt/ink/ink800.xml" ContentType="application/inkml+xml"/>
  <Override PartName="/ppt/ink/ink801.xml" ContentType="application/inkml+xml"/>
  <Override PartName="/ppt/ink/ink802.xml" ContentType="application/inkml+xml"/>
  <Override PartName="/ppt/ink/ink803.xml" ContentType="application/inkml+xml"/>
  <Override PartName="/ppt/ink/ink804.xml" ContentType="application/inkml+xml"/>
  <Override PartName="/ppt/ink/ink805.xml" ContentType="application/inkml+xml"/>
  <Override PartName="/ppt/ink/ink806.xml" ContentType="application/inkml+xml"/>
  <Override PartName="/ppt/ink/ink807.xml" ContentType="application/inkml+xml"/>
  <Override PartName="/ppt/ink/ink808.xml" ContentType="application/inkml+xml"/>
  <Override PartName="/ppt/ink/ink809.xml" ContentType="application/inkml+xml"/>
  <Override PartName="/ppt/ink/ink810.xml" ContentType="application/inkml+xml"/>
  <Override PartName="/ppt/ink/ink811.xml" ContentType="application/inkml+xml"/>
  <Override PartName="/ppt/ink/ink812.xml" ContentType="application/inkml+xml"/>
  <Override PartName="/ppt/ink/ink813.xml" ContentType="application/inkml+xml"/>
  <Override PartName="/ppt/ink/ink814.xml" ContentType="application/inkml+xml"/>
  <Override PartName="/ppt/ink/ink815.xml" ContentType="application/inkml+xml"/>
  <Override PartName="/ppt/ink/ink816.xml" ContentType="application/inkml+xml"/>
  <Override PartName="/ppt/ink/ink817.xml" ContentType="application/inkml+xml"/>
  <Override PartName="/ppt/ink/ink818.xml" ContentType="application/inkml+xml"/>
  <Override PartName="/ppt/ink/ink819.xml" ContentType="application/inkml+xml"/>
  <Override PartName="/ppt/ink/ink820.xml" ContentType="application/inkml+xml"/>
  <Override PartName="/ppt/ink/ink821.xml" ContentType="application/inkml+xml"/>
  <Override PartName="/ppt/ink/ink822.xml" ContentType="application/inkml+xml"/>
  <Override PartName="/ppt/ink/ink823.xml" ContentType="application/inkml+xml"/>
  <Override PartName="/ppt/ink/ink824.xml" ContentType="application/inkml+xml"/>
  <Override PartName="/ppt/ink/ink825.xml" ContentType="application/inkml+xml"/>
  <Override PartName="/ppt/ink/ink826.xml" ContentType="application/inkml+xml"/>
  <Override PartName="/ppt/ink/ink827.xml" ContentType="application/inkml+xml"/>
  <Override PartName="/ppt/ink/ink828.xml" ContentType="application/inkml+xml"/>
  <Override PartName="/ppt/ink/ink829.xml" ContentType="application/inkml+xml"/>
  <Override PartName="/ppt/ink/ink830.xml" ContentType="application/inkml+xml"/>
  <Override PartName="/ppt/ink/ink831.xml" ContentType="application/inkml+xml"/>
  <Override PartName="/ppt/ink/ink832.xml" ContentType="application/inkml+xml"/>
  <Override PartName="/ppt/ink/ink833.xml" ContentType="application/inkml+xml"/>
  <Override PartName="/ppt/ink/ink834.xml" ContentType="application/inkml+xml"/>
  <Override PartName="/ppt/ink/ink835.xml" ContentType="application/inkml+xml"/>
  <Override PartName="/ppt/ink/ink836.xml" ContentType="application/inkml+xml"/>
  <Override PartName="/ppt/ink/ink837.xml" ContentType="application/inkml+xml"/>
  <Override PartName="/ppt/ink/ink838.xml" ContentType="application/inkml+xml"/>
  <Override PartName="/ppt/ink/ink839.xml" ContentType="application/inkml+xml"/>
  <Override PartName="/ppt/ink/ink840.xml" ContentType="application/inkml+xml"/>
  <Override PartName="/ppt/ink/ink841.xml" ContentType="application/inkml+xml"/>
  <Override PartName="/ppt/ink/ink842.xml" ContentType="application/inkml+xml"/>
  <Override PartName="/ppt/ink/ink843.xml" ContentType="application/inkml+xml"/>
  <Override PartName="/ppt/ink/ink844.xml" ContentType="application/inkml+xml"/>
  <Override PartName="/ppt/ink/ink845.xml" ContentType="application/inkml+xml"/>
  <Override PartName="/ppt/ink/ink846.xml" ContentType="application/inkml+xml"/>
  <Override PartName="/ppt/ink/ink847.xml" ContentType="application/inkml+xml"/>
  <Override PartName="/ppt/ink/ink848.xml" ContentType="application/inkml+xml"/>
  <Override PartName="/ppt/ink/ink849.xml" ContentType="application/inkml+xml"/>
  <Override PartName="/ppt/ink/ink850.xml" ContentType="application/inkml+xml"/>
  <Override PartName="/ppt/ink/ink851.xml" ContentType="application/inkml+xml"/>
  <Override PartName="/ppt/ink/ink852.xml" ContentType="application/inkml+xml"/>
  <Override PartName="/ppt/ink/ink853.xml" ContentType="application/inkml+xml"/>
  <Override PartName="/ppt/ink/ink854.xml" ContentType="application/inkml+xml"/>
  <Override PartName="/ppt/ink/ink855.xml" ContentType="application/inkml+xml"/>
  <Override PartName="/ppt/ink/ink856.xml" ContentType="application/inkml+xml"/>
  <Override PartName="/ppt/ink/ink857.xml" ContentType="application/inkml+xml"/>
  <Override PartName="/ppt/ink/ink858.xml" ContentType="application/inkml+xml"/>
  <Override PartName="/ppt/ink/ink859.xml" ContentType="application/inkml+xml"/>
  <Override PartName="/ppt/ink/ink860.xml" ContentType="application/inkml+xml"/>
  <Override PartName="/ppt/ink/ink861.xml" ContentType="application/inkml+xml"/>
  <Override PartName="/ppt/ink/ink862.xml" ContentType="application/inkml+xml"/>
  <Override PartName="/ppt/ink/ink863.xml" ContentType="application/inkml+xml"/>
  <Override PartName="/ppt/ink/ink864.xml" ContentType="application/inkml+xml"/>
  <Override PartName="/ppt/ink/ink865.xml" ContentType="application/inkml+xml"/>
  <Override PartName="/ppt/ink/ink866.xml" ContentType="application/inkml+xml"/>
  <Override PartName="/ppt/ink/ink867.xml" ContentType="application/inkml+xml"/>
  <Override PartName="/ppt/ink/ink868.xml" ContentType="application/inkml+xml"/>
  <Override PartName="/ppt/ink/ink869.xml" ContentType="application/inkml+xml"/>
  <Override PartName="/ppt/ink/ink870.xml" ContentType="application/inkml+xml"/>
  <Override PartName="/ppt/ink/ink871.xml" ContentType="application/inkml+xml"/>
  <Override PartName="/ppt/ink/ink872.xml" ContentType="application/inkml+xml"/>
  <Override PartName="/ppt/ink/ink873.xml" ContentType="application/inkml+xml"/>
  <Override PartName="/ppt/ink/ink874.xml" ContentType="application/inkml+xml"/>
  <Override PartName="/ppt/ink/ink875.xml" ContentType="application/inkml+xml"/>
  <Override PartName="/ppt/ink/ink876.xml" ContentType="application/inkml+xml"/>
  <Override PartName="/ppt/ink/ink877.xml" ContentType="application/inkml+xml"/>
  <Override PartName="/ppt/ink/ink878.xml" ContentType="application/inkml+xml"/>
  <Override PartName="/ppt/ink/ink879.xml" ContentType="application/inkml+xml"/>
  <Override PartName="/ppt/ink/ink880.xml" ContentType="application/inkml+xml"/>
  <Override PartName="/ppt/ink/ink881.xml" ContentType="application/inkml+xml"/>
  <Override PartName="/ppt/ink/ink882.xml" ContentType="application/inkml+xml"/>
  <Override PartName="/ppt/ink/ink883.xml" ContentType="application/inkml+xml"/>
  <Override PartName="/ppt/ink/ink884.xml" ContentType="application/inkml+xml"/>
  <Override PartName="/ppt/ink/ink885.xml" ContentType="application/inkml+xml"/>
  <Override PartName="/ppt/ink/ink886.xml" ContentType="application/inkml+xml"/>
  <Override PartName="/ppt/ink/ink887.xml" ContentType="application/inkml+xml"/>
  <Override PartName="/ppt/ink/ink888.xml" ContentType="application/inkml+xml"/>
  <Override PartName="/ppt/ink/ink889.xml" ContentType="application/inkml+xml"/>
  <Override PartName="/ppt/ink/ink890.xml" ContentType="application/inkml+xml"/>
  <Override PartName="/ppt/ink/ink891.xml" ContentType="application/inkml+xml"/>
  <Override PartName="/ppt/ink/ink892.xml" ContentType="application/inkml+xml"/>
  <Override PartName="/ppt/ink/ink893.xml" ContentType="application/inkml+xml"/>
  <Override PartName="/ppt/ink/ink894.xml" ContentType="application/inkml+xml"/>
  <Override PartName="/ppt/ink/ink895.xml" ContentType="application/inkml+xml"/>
  <Override PartName="/ppt/ink/ink896.xml" ContentType="application/inkml+xml"/>
  <Override PartName="/ppt/ink/ink897.xml" ContentType="application/inkml+xml"/>
  <Override PartName="/ppt/ink/ink898.xml" ContentType="application/inkml+xml"/>
  <Override PartName="/ppt/ink/ink899.xml" ContentType="application/inkml+xml"/>
  <Override PartName="/ppt/ink/ink900.xml" ContentType="application/inkml+xml"/>
  <Override PartName="/ppt/ink/ink901.xml" ContentType="application/inkml+xml"/>
  <Override PartName="/ppt/ink/ink902.xml" ContentType="application/inkml+xml"/>
  <Override PartName="/ppt/ink/ink903.xml" ContentType="application/inkml+xml"/>
  <Override PartName="/ppt/ink/ink904.xml" ContentType="application/inkml+xml"/>
  <Override PartName="/ppt/ink/ink905.xml" ContentType="application/inkml+xml"/>
  <Override PartName="/ppt/ink/ink906.xml" ContentType="application/inkml+xml"/>
  <Override PartName="/ppt/ink/ink907.xml" ContentType="application/inkml+xml"/>
  <Override PartName="/ppt/ink/ink908.xml" ContentType="application/inkml+xml"/>
  <Override PartName="/ppt/ink/ink909.xml" ContentType="application/inkml+xml"/>
  <Override PartName="/ppt/ink/ink910.xml" ContentType="application/inkml+xml"/>
  <Override PartName="/ppt/ink/ink911.xml" ContentType="application/inkml+xml"/>
  <Override PartName="/ppt/ink/ink912.xml" ContentType="application/inkml+xml"/>
  <Override PartName="/ppt/ink/ink913.xml" ContentType="application/inkml+xml"/>
  <Override PartName="/ppt/ink/ink914.xml" ContentType="application/inkml+xml"/>
  <Override PartName="/ppt/ink/ink915.xml" ContentType="application/inkml+xml"/>
  <Override PartName="/ppt/ink/ink916.xml" ContentType="application/inkml+xml"/>
  <Override PartName="/ppt/ink/ink917.xml" ContentType="application/inkml+xml"/>
  <Override PartName="/ppt/ink/ink918.xml" ContentType="application/inkml+xml"/>
  <Override PartName="/ppt/ink/ink919.xml" ContentType="application/inkml+xml"/>
  <Override PartName="/ppt/ink/ink920.xml" ContentType="application/inkml+xml"/>
  <Override PartName="/ppt/ink/ink921.xml" ContentType="application/inkml+xml"/>
  <Override PartName="/ppt/ink/ink922.xml" ContentType="application/inkml+xml"/>
  <Override PartName="/ppt/ink/ink923.xml" ContentType="application/inkml+xml"/>
  <Override PartName="/ppt/ink/ink924.xml" ContentType="application/inkml+xml"/>
  <Override PartName="/ppt/ink/ink925.xml" ContentType="application/inkml+xml"/>
  <Override PartName="/ppt/ink/ink926.xml" ContentType="application/inkml+xml"/>
  <Override PartName="/ppt/ink/ink927.xml" ContentType="application/inkml+xml"/>
  <Override PartName="/ppt/ink/ink928.xml" ContentType="application/inkml+xml"/>
  <Override PartName="/ppt/ink/ink929.xml" ContentType="application/inkml+xml"/>
  <Override PartName="/ppt/ink/ink930.xml" ContentType="application/inkml+xml"/>
  <Override PartName="/ppt/ink/ink931.xml" ContentType="application/inkml+xml"/>
  <Override PartName="/ppt/ink/ink932.xml" ContentType="application/inkml+xml"/>
  <Override PartName="/ppt/ink/ink933.xml" ContentType="application/inkml+xml"/>
  <Override PartName="/ppt/ink/ink934.xml" ContentType="application/inkml+xml"/>
  <Override PartName="/ppt/ink/ink935.xml" ContentType="application/inkml+xml"/>
  <Override PartName="/ppt/ink/ink936.xml" ContentType="application/inkml+xml"/>
  <Override PartName="/ppt/ink/ink937.xml" ContentType="application/inkml+xml"/>
  <Override PartName="/ppt/ink/ink938.xml" ContentType="application/inkml+xml"/>
  <Override PartName="/ppt/ink/ink939.xml" ContentType="application/inkml+xml"/>
  <Override PartName="/ppt/ink/ink940.xml" ContentType="application/inkml+xml"/>
  <Override PartName="/ppt/ink/ink941.xml" ContentType="application/inkml+xml"/>
  <Override PartName="/ppt/ink/ink942.xml" ContentType="application/inkml+xml"/>
  <Override PartName="/ppt/ink/ink943.xml" ContentType="application/inkml+xml"/>
  <Override PartName="/ppt/ink/ink944.xml" ContentType="application/inkml+xml"/>
  <Override PartName="/ppt/ink/ink945.xml" ContentType="application/inkml+xml"/>
  <Override PartName="/ppt/ink/ink946.xml" ContentType="application/inkml+xml"/>
  <Override PartName="/ppt/ink/ink947.xml" ContentType="application/inkml+xml"/>
  <Override PartName="/ppt/ink/ink948.xml" ContentType="application/inkml+xml"/>
  <Override PartName="/ppt/ink/ink949.xml" ContentType="application/inkml+xml"/>
  <Override PartName="/ppt/ink/ink950.xml" ContentType="application/inkml+xml"/>
  <Override PartName="/ppt/ink/ink951.xml" ContentType="application/inkml+xml"/>
  <Override PartName="/ppt/ink/ink952.xml" ContentType="application/inkml+xml"/>
  <Override PartName="/ppt/ink/ink953.xml" ContentType="application/inkml+xml"/>
  <Override PartName="/ppt/ink/ink954.xml" ContentType="application/inkml+xml"/>
  <Override PartName="/ppt/ink/ink955.xml" ContentType="application/inkml+xml"/>
  <Override PartName="/ppt/ink/ink956.xml" ContentType="application/inkml+xml"/>
  <Override PartName="/ppt/ink/ink957.xml" ContentType="application/inkml+xml"/>
  <Override PartName="/ppt/ink/ink958.xml" ContentType="application/inkml+xml"/>
  <Override PartName="/ppt/ink/ink959.xml" ContentType="application/inkml+xml"/>
  <Override PartName="/ppt/ink/ink960.xml" ContentType="application/inkml+xml"/>
  <Override PartName="/ppt/ink/ink961.xml" ContentType="application/inkml+xml"/>
  <Override PartName="/ppt/ink/ink962.xml" ContentType="application/inkml+xml"/>
  <Override PartName="/ppt/ink/ink963.xml" ContentType="application/inkml+xml"/>
  <Override PartName="/ppt/ink/ink964.xml" ContentType="application/inkml+xml"/>
  <Override PartName="/ppt/ink/ink965.xml" ContentType="application/inkml+xml"/>
  <Override PartName="/ppt/ink/ink966.xml" ContentType="application/inkml+xml"/>
  <Override PartName="/ppt/ink/ink967.xml" ContentType="application/inkml+xml"/>
  <Override PartName="/ppt/ink/ink968.xml" ContentType="application/inkml+xml"/>
  <Override PartName="/ppt/ink/ink969.xml" ContentType="application/inkml+xml"/>
  <Override PartName="/ppt/ink/ink970.xml" ContentType="application/inkml+xml"/>
  <Override PartName="/ppt/ink/ink971.xml" ContentType="application/inkml+xml"/>
  <Override PartName="/ppt/ink/ink972.xml" ContentType="application/inkml+xml"/>
  <Override PartName="/ppt/ink/ink973.xml" ContentType="application/inkml+xml"/>
  <Override PartName="/ppt/ink/ink974.xml" ContentType="application/inkml+xml"/>
  <Override PartName="/ppt/ink/ink975.xml" ContentType="application/inkml+xml"/>
  <Override PartName="/ppt/ink/ink976.xml" ContentType="application/inkml+xml"/>
  <Override PartName="/ppt/ink/ink977.xml" ContentType="application/inkml+xml"/>
  <Override PartName="/ppt/ink/ink978.xml" ContentType="application/inkml+xml"/>
  <Override PartName="/ppt/ink/ink979.xml" ContentType="application/inkml+xml"/>
  <Override PartName="/ppt/ink/ink980.xml" ContentType="application/inkml+xml"/>
  <Override PartName="/ppt/ink/ink981.xml" ContentType="application/inkml+xml"/>
  <Override PartName="/ppt/ink/ink982.xml" ContentType="application/inkml+xml"/>
  <Override PartName="/ppt/ink/ink983.xml" ContentType="application/inkml+xml"/>
  <Override PartName="/ppt/ink/ink984.xml" ContentType="application/inkml+xml"/>
  <Override PartName="/ppt/ink/ink985.xml" ContentType="application/inkml+xml"/>
  <Override PartName="/ppt/ink/ink986.xml" ContentType="application/inkml+xml"/>
  <Override PartName="/ppt/ink/ink987.xml" ContentType="application/inkml+xml"/>
  <Override PartName="/ppt/ink/ink988.xml" ContentType="application/inkml+xml"/>
  <Override PartName="/ppt/ink/ink989.xml" ContentType="application/inkml+xml"/>
  <Override PartName="/ppt/ink/ink990.xml" ContentType="application/inkml+xml"/>
  <Override PartName="/ppt/ink/ink991.xml" ContentType="application/inkml+xml"/>
  <Override PartName="/ppt/ink/ink992.xml" ContentType="application/inkml+xml"/>
  <Override PartName="/ppt/ink/ink993.xml" ContentType="application/inkml+xml"/>
  <Override PartName="/ppt/ink/ink994.xml" ContentType="application/inkml+xml"/>
  <Override PartName="/ppt/ink/ink995.xml" ContentType="application/inkml+xml"/>
  <Override PartName="/ppt/ink/ink996.xml" ContentType="application/inkml+xml"/>
  <Override PartName="/ppt/ink/ink997.xml" ContentType="application/inkml+xml"/>
  <Override PartName="/ppt/ink/ink998.xml" ContentType="application/inkml+xml"/>
  <Override PartName="/ppt/ink/ink999.xml" ContentType="application/inkml+xml"/>
  <Override PartName="/ppt/ink/ink1000.xml" ContentType="application/inkml+xml"/>
  <Override PartName="/ppt/ink/ink1001.xml" ContentType="application/inkml+xml"/>
  <Override PartName="/ppt/ink/ink1002.xml" ContentType="application/inkml+xml"/>
  <Override PartName="/ppt/ink/ink1003.xml" ContentType="application/inkml+xml"/>
  <Override PartName="/ppt/ink/ink1004.xml" ContentType="application/inkml+xml"/>
  <Override PartName="/ppt/ink/ink1005.xml" ContentType="application/inkml+xml"/>
  <Override PartName="/ppt/ink/ink1006.xml" ContentType="application/inkml+xml"/>
  <Override PartName="/ppt/ink/ink1007.xml" ContentType="application/inkml+xml"/>
  <Override PartName="/ppt/ink/ink1008.xml" ContentType="application/inkml+xml"/>
  <Override PartName="/ppt/ink/ink1009.xml" ContentType="application/inkml+xml"/>
  <Override PartName="/ppt/ink/ink1010.xml" ContentType="application/inkml+xml"/>
  <Override PartName="/ppt/ink/ink1011.xml" ContentType="application/inkml+xml"/>
  <Override PartName="/ppt/ink/ink1012.xml" ContentType="application/inkml+xml"/>
  <Override PartName="/ppt/ink/ink1013.xml" ContentType="application/inkml+xml"/>
  <Override PartName="/ppt/ink/ink1014.xml" ContentType="application/inkml+xml"/>
  <Override PartName="/ppt/ink/ink1015.xml" ContentType="application/inkml+xml"/>
  <Override PartName="/ppt/ink/ink1016.xml" ContentType="application/inkml+xml"/>
  <Override PartName="/ppt/ink/ink1017.xml" ContentType="application/inkml+xml"/>
  <Override PartName="/ppt/ink/ink1018.xml" ContentType="application/inkml+xml"/>
  <Override PartName="/ppt/ink/ink1019.xml" ContentType="application/inkml+xml"/>
  <Override PartName="/ppt/ink/ink1020.xml" ContentType="application/inkml+xml"/>
  <Override PartName="/ppt/ink/ink1021.xml" ContentType="application/inkml+xml"/>
  <Override PartName="/ppt/ink/ink1022.xml" ContentType="application/inkml+xml"/>
  <Override PartName="/ppt/ink/ink1023.xml" ContentType="application/inkml+xml"/>
  <Override PartName="/ppt/ink/ink1024.xml" ContentType="application/inkml+xml"/>
  <Override PartName="/ppt/ink/ink1025.xml" ContentType="application/inkml+xml"/>
  <Override PartName="/ppt/ink/ink1026.xml" ContentType="application/inkml+xml"/>
  <Override PartName="/ppt/ink/ink1027.xml" ContentType="application/inkml+xml"/>
  <Override PartName="/ppt/ink/ink1028.xml" ContentType="application/inkml+xml"/>
  <Override PartName="/ppt/ink/ink1029.xml" ContentType="application/inkml+xml"/>
  <Override PartName="/ppt/ink/ink1030.xml" ContentType="application/inkml+xml"/>
  <Override PartName="/ppt/ink/ink1031.xml" ContentType="application/inkml+xml"/>
  <Override PartName="/ppt/ink/ink1032.xml" ContentType="application/inkml+xml"/>
  <Override PartName="/ppt/ink/ink1033.xml" ContentType="application/inkml+xml"/>
  <Override PartName="/ppt/ink/ink1034.xml" ContentType="application/inkml+xml"/>
  <Override PartName="/ppt/ink/ink1035.xml" ContentType="application/inkml+xml"/>
  <Override PartName="/ppt/ink/ink1036.xml" ContentType="application/inkml+xml"/>
  <Override PartName="/ppt/ink/ink1037.xml" ContentType="application/inkml+xml"/>
  <Override PartName="/ppt/ink/ink1038.xml" ContentType="application/inkml+xml"/>
  <Override PartName="/ppt/ink/ink1039.xml" ContentType="application/inkml+xml"/>
  <Override PartName="/ppt/ink/ink1040.xml" ContentType="application/inkml+xml"/>
  <Override PartName="/ppt/ink/ink1041.xml" ContentType="application/inkml+xml"/>
  <Override PartName="/ppt/ink/ink1042.xml" ContentType="application/inkml+xml"/>
  <Override PartName="/ppt/ink/ink1043.xml" ContentType="application/inkml+xml"/>
  <Override PartName="/ppt/ink/ink1044.xml" ContentType="application/inkml+xml"/>
  <Override PartName="/ppt/ink/ink1045.xml" ContentType="application/inkml+xml"/>
  <Override PartName="/ppt/ink/ink1046.xml" ContentType="application/inkml+xml"/>
  <Override PartName="/ppt/ink/ink1047.xml" ContentType="application/inkml+xml"/>
  <Override PartName="/ppt/ink/ink1048.xml" ContentType="application/inkml+xml"/>
  <Override PartName="/ppt/ink/ink1049.xml" ContentType="application/inkml+xml"/>
  <Override PartName="/ppt/ink/ink1050.xml" ContentType="application/inkml+xml"/>
  <Override PartName="/ppt/ink/ink1051.xml" ContentType="application/inkml+xml"/>
  <Override PartName="/ppt/ink/ink1052.xml" ContentType="application/inkml+xml"/>
  <Override PartName="/ppt/ink/ink1053.xml" ContentType="application/inkml+xml"/>
  <Override PartName="/ppt/ink/ink1054.xml" ContentType="application/inkml+xml"/>
  <Override PartName="/ppt/ink/ink1055.xml" ContentType="application/inkml+xml"/>
  <Override PartName="/ppt/ink/ink1056.xml" ContentType="application/inkml+xml"/>
  <Override PartName="/ppt/ink/ink1057.xml" ContentType="application/inkml+xml"/>
  <Override PartName="/ppt/ink/ink1058.xml" ContentType="application/inkml+xml"/>
  <Override PartName="/ppt/ink/ink1059.xml" ContentType="application/inkml+xml"/>
  <Override PartName="/ppt/ink/ink1060.xml" ContentType="application/inkml+xml"/>
  <Override PartName="/ppt/ink/ink1061.xml" ContentType="application/inkml+xml"/>
  <Override PartName="/ppt/ink/ink1062.xml" ContentType="application/inkml+xml"/>
  <Override PartName="/ppt/ink/ink1063.xml" ContentType="application/inkml+xml"/>
  <Override PartName="/ppt/ink/ink1064.xml" ContentType="application/inkml+xml"/>
  <Override PartName="/ppt/ink/ink1065.xml" ContentType="application/inkml+xml"/>
  <Override PartName="/ppt/ink/ink1066.xml" ContentType="application/inkml+xml"/>
  <Override PartName="/ppt/ink/ink1067.xml" ContentType="application/inkml+xml"/>
  <Override PartName="/ppt/ink/ink1068.xml" ContentType="application/inkml+xml"/>
  <Override PartName="/ppt/ink/ink1069.xml" ContentType="application/inkml+xml"/>
  <Override PartName="/ppt/ink/ink1070.xml" ContentType="application/inkml+xml"/>
  <Override PartName="/ppt/ink/ink1071.xml" ContentType="application/inkml+xml"/>
  <Override PartName="/ppt/ink/ink1072.xml" ContentType="application/inkml+xml"/>
  <Override PartName="/ppt/ink/ink1073.xml" ContentType="application/inkml+xml"/>
  <Override PartName="/ppt/ink/ink1074.xml" ContentType="application/inkml+xml"/>
  <Override PartName="/ppt/ink/ink1075.xml" ContentType="application/inkml+xml"/>
  <Override PartName="/ppt/ink/ink1076.xml" ContentType="application/inkml+xml"/>
  <Override PartName="/ppt/ink/ink1077.xml" ContentType="application/inkml+xml"/>
  <Override PartName="/ppt/ink/ink1078.xml" ContentType="application/inkml+xml"/>
  <Override PartName="/ppt/ink/ink1079.xml" ContentType="application/inkml+xml"/>
  <Override PartName="/ppt/ink/ink1080.xml" ContentType="application/inkml+xml"/>
  <Override PartName="/ppt/ink/ink1081.xml" ContentType="application/inkml+xml"/>
  <Override PartName="/ppt/ink/ink1082.xml" ContentType="application/inkml+xml"/>
  <Override PartName="/ppt/ink/ink1083.xml" ContentType="application/inkml+xml"/>
  <Override PartName="/ppt/ink/ink1084.xml" ContentType="application/inkml+xml"/>
  <Override PartName="/ppt/ink/ink1085.xml" ContentType="application/inkml+xml"/>
  <Override PartName="/ppt/ink/ink1086.xml" ContentType="application/inkml+xml"/>
  <Override PartName="/ppt/ink/ink1087.xml" ContentType="application/inkml+xml"/>
  <Override PartName="/ppt/ink/ink1088.xml" ContentType="application/inkml+xml"/>
  <Override PartName="/ppt/ink/ink1089.xml" ContentType="application/inkml+xml"/>
  <Override PartName="/ppt/ink/ink1090.xml" ContentType="application/inkml+xml"/>
  <Override PartName="/ppt/ink/ink1091.xml" ContentType="application/inkml+xml"/>
  <Override PartName="/ppt/ink/ink1092.xml" ContentType="application/inkml+xml"/>
  <Override PartName="/ppt/ink/ink1093.xml" ContentType="application/inkml+xml"/>
  <Override PartName="/ppt/ink/ink1094.xml" ContentType="application/inkml+xml"/>
  <Override PartName="/ppt/ink/ink1095.xml" ContentType="application/inkml+xml"/>
  <Override PartName="/ppt/ink/ink1096.xml" ContentType="application/inkml+xml"/>
  <Override PartName="/ppt/ink/ink1097.xml" ContentType="application/inkml+xml"/>
  <Override PartName="/ppt/ink/ink1098.xml" ContentType="application/inkml+xml"/>
  <Override PartName="/ppt/ink/ink1099.xml" ContentType="application/inkml+xml"/>
  <Override PartName="/ppt/ink/ink1100.xml" ContentType="application/inkml+xml"/>
  <Override PartName="/ppt/ink/ink1101.xml" ContentType="application/inkml+xml"/>
  <Override PartName="/ppt/ink/ink1102.xml" ContentType="application/inkml+xml"/>
  <Override PartName="/ppt/ink/ink1103.xml" ContentType="application/inkml+xml"/>
  <Override PartName="/ppt/ink/ink1104.xml" ContentType="application/inkml+xml"/>
  <Override PartName="/ppt/ink/ink1105.xml" ContentType="application/inkml+xml"/>
  <Override PartName="/ppt/ink/ink1106.xml" ContentType="application/inkml+xml"/>
  <Override PartName="/ppt/ink/ink1107.xml" ContentType="application/inkml+xml"/>
  <Override PartName="/ppt/ink/ink1108.xml" ContentType="application/inkml+xml"/>
  <Override PartName="/ppt/ink/ink1109.xml" ContentType="application/inkml+xml"/>
  <Override PartName="/ppt/ink/ink1110.xml" ContentType="application/inkml+xml"/>
  <Override PartName="/ppt/ink/ink1111.xml" ContentType="application/inkml+xml"/>
  <Override PartName="/ppt/ink/ink1112.xml" ContentType="application/inkml+xml"/>
  <Override PartName="/ppt/ink/ink1113.xml" ContentType="application/inkml+xml"/>
  <Override PartName="/ppt/ink/ink1114.xml" ContentType="application/inkml+xml"/>
  <Override PartName="/ppt/ink/ink1115.xml" ContentType="application/inkml+xml"/>
  <Override PartName="/ppt/ink/ink1116.xml" ContentType="application/inkml+xml"/>
  <Override PartName="/ppt/ink/ink1117.xml" ContentType="application/inkml+xml"/>
  <Override PartName="/ppt/ink/ink1118.xml" ContentType="application/inkml+xml"/>
  <Override PartName="/ppt/ink/ink1119.xml" ContentType="application/inkml+xml"/>
  <Override PartName="/ppt/ink/ink1120.xml" ContentType="application/inkml+xml"/>
  <Override PartName="/ppt/ink/ink1121.xml" ContentType="application/inkml+xml"/>
  <Override PartName="/ppt/ink/ink1122.xml" ContentType="application/inkml+xml"/>
  <Override PartName="/ppt/ink/ink1123.xml" ContentType="application/inkml+xml"/>
  <Override PartName="/ppt/ink/ink1124.xml" ContentType="application/inkml+xml"/>
  <Override PartName="/ppt/ink/ink1125.xml" ContentType="application/inkml+xml"/>
  <Override PartName="/ppt/ink/ink1126.xml" ContentType="application/inkml+xml"/>
  <Override PartName="/ppt/ink/ink1127.xml" ContentType="application/inkml+xml"/>
  <Override PartName="/ppt/ink/ink1128.xml" ContentType="application/inkml+xml"/>
  <Override PartName="/ppt/ink/ink1129.xml" ContentType="application/inkml+xml"/>
  <Override PartName="/ppt/ink/ink1130.xml" ContentType="application/inkml+xml"/>
  <Override PartName="/ppt/ink/ink1131.xml" ContentType="application/inkml+xml"/>
  <Override PartName="/ppt/ink/ink1132.xml" ContentType="application/inkml+xml"/>
  <Override PartName="/ppt/ink/ink1133.xml" ContentType="application/inkml+xml"/>
  <Override PartName="/ppt/ink/ink1134.xml" ContentType="application/inkml+xml"/>
  <Override PartName="/ppt/ink/ink1135.xml" ContentType="application/inkml+xml"/>
  <Override PartName="/ppt/ink/ink1136.xml" ContentType="application/inkml+xml"/>
  <Override PartName="/ppt/ink/ink1137.xml" ContentType="application/inkml+xml"/>
  <Override PartName="/ppt/ink/ink1138.xml" ContentType="application/inkml+xml"/>
  <Override PartName="/ppt/ink/ink1139.xml" ContentType="application/inkml+xml"/>
  <Override PartName="/ppt/ink/ink1140.xml" ContentType="application/inkml+xml"/>
  <Override PartName="/ppt/ink/ink1141.xml" ContentType="application/inkml+xml"/>
  <Override PartName="/ppt/ink/ink1142.xml" ContentType="application/inkml+xml"/>
  <Override PartName="/ppt/ink/ink1143.xml" ContentType="application/inkml+xml"/>
  <Override PartName="/ppt/ink/ink1144.xml" ContentType="application/inkml+xml"/>
  <Override PartName="/ppt/ink/ink1145.xml" ContentType="application/inkml+xml"/>
  <Override PartName="/ppt/ink/ink1146.xml" ContentType="application/inkml+xml"/>
  <Override PartName="/ppt/ink/ink1147.xml" ContentType="application/inkml+xml"/>
  <Override PartName="/ppt/ink/ink1148.xml" ContentType="application/inkml+xml"/>
  <Override PartName="/ppt/ink/ink1149.xml" ContentType="application/inkml+xml"/>
  <Override PartName="/ppt/ink/ink1150.xml" ContentType="application/inkml+xml"/>
  <Override PartName="/ppt/ink/ink1151.xml" ContentType="application/inkml+xml"/>
  <Override PartName="/ppt/ink/ink1152.xml" ContentType="application/inkml+xml"/>
  <Override PartName="/ppt/ink/ink1153.xml" ContentType="application/inkml+xml"/>
  <Override PartName="/ppt/ink/ink1154.xml" ContentType="application/inkml+xml"/>
  <Override PartName="/ppt/ink/ink1155.xml" ContentType="application/inkml+xml"/>
  <Override PartName="/ppt/ink/ink1156.xml" ContentType="application/inkml+xml"/>
  <Override PartName="/ppt/ink/ink1157.xml" ContentType="application/inkml+xml"/>
  <Override PartName="/ppt/ink/ink1158.xml" ContentType="application/inkml+xml"/>
  <Override PartName="/ppt/ink/ink1159.xml" ContentType="application/inkml+xml"/>
  <Override PartName="/ppt/ink/ink1160.xml" ContentType="application/inkml+xml"/>
  <Override PartName="/ppt/ink/ink1161.xml" ContentType="application/inkml+xml"/>
  <Override PartName="/ppt/ink/ink1162.xml" ContentType="application/inkml+xml"/>
  <Override PartName="/ppt/ink/ink1163.xml" ContentType="application/inkml+xml"/>
  <Override PartName="/ppt/ink/ink1164.xml" ContentType="application/inkml+xml"/>
  <Override PartName="/ppt/ink/ink1165.xml" ContentType="application/inkml+xml"/>
  <Override PartName="/ppt/ink/ink1166.xml" ContentType="application/inkml+xml"/>
  <Override PartName="/ppt/ink/ink1167.xml" ContentType="application/inkml+xml"/>
  <Override PartName="/ppt/ink/ink1168.xml" ContentType="application/inkml+xml"/>
  <Override PartName="/ppt/ink/ink1169.xml" ContentType="application/inkml+xml"/>
  <Override PartName="/ppt/ink/ink1170.xml" ContentType="application/inkml+xml"/>
  <Override PartName="/ppt/ink/ink1171.xml" ContentType="application/inkml+xml"/>
  <Override PartName="/ppt/ink/ink1172.xml" ContentType="application/inkml+xml"/>
  <Override PartName="/ppt/ink/ink1173.xml" ContentType="application/inkml+xml"/>
  <Override PartName="/ppt/ink/ink1174.xml" ContentType="application/inkml+xml"/>
  <Override PartName="/ppt/ink/ink1175.xml" ContentType="application/inkml+xml"/>
  <Override PartName="/ppt/ink/ink1176.xml" ContentType="application/inkml+xml"/>
  <Override PartName="/ppt/ink/ink1177.xml" ContentType="application/inkml+xml"/>
  <Override PartName="/ppt/ink/ink1178.xml" ContentType="application/inkml+xml"/>
  <Override PartName="/ppt/ink/ink1179.xml" ContentType="application/inkml+xml"/>
  <Override PartName="/ppt/ink/ink1180.xml" ContentType="application/inkml+xml"/>
  <Override PartName="/ppt/ink/ink1181.xml" ContentType="application/inkml+xml"/>
  <Override PartName="/ppt/ink/ink1182.xml" ContentType="application/inkml+xml"/>
  <Override PartName="/ppt/ink/ink1183.xml" ContentType="application/inkml+xml"/>
  <Override PartName="/ppt/ink/ink1184.xml" ContentType="application/inkml+xml"/>
  <Override PartName="/ppt/ink/ink1185.xml" ContentType="application/inkml+xml"/>
  <Override PartName="/ppt/ink/ink1186.xml" ContentType="application/inkml+xml"/>
  <Override PartName="/ppt/ink/ink1187.xml" ContentType="application/inkml+xml"/>
  <Override PartName="/ppt/ink/ink1188.xml" ContentType="application/inkml+xml"/>
  <Override PartName="/ppt/ink/ink1189.xml" ContentType="application/inkml+xml"/>
  <Override PartName="/ppt/ink/ink1190.xml" ContentType="application/inkml+xml"/>
  <Override PartName="/ppt/ink/ink1191.xml" ContentType="application/inkml+xml"/>
  <Override PartName="/ppt/ink/ink1192.xml" ContentType="application/inkml+xml"/>
  <Override PartName="/ppt/ink/ink1193.xml" ContentType="application/inkml+xml"/>
  <Override PartName="/ppt/ink/ink1194.xml" ContentType="application/inkml+xml"/>
  <Override PartName="/ppt/ink/ink1195.xml" ContentType="application/inkml+xml"/>
  <Override PartName="/ppt/ink/ink1196.xml" ContentType="application/inkml+xml"/>
  <Override PartName="/ppt/ink/ink1197.xml" ContentType="application/inkml+xml"/>
  <Override PartName="/ppt/ink/ink1198.xml" ContentType="application/inkml+xml"/>
  <Override PartName="/ppt/ink/ink1199.xml" ContentType="application/inkml+xml"/>
  <Override PartName="/ppt/ink/ink1200.xml" ContentType="application/inkml+xml"/>
  <Override PartName="/ppt/ink/ink1201.xml" ContentType="application/inkml+xml"/>
  <Override PartName="/ppt/ink/ink1202.xml" ContentType="application/inkml+xml"/>
  <Override PartName="/ppt/ink/ink1203.xml" ContentType="application/inkml+xml"/>
  <Override PartName="/ppt/ink/ink1204.xml" ContentType="application/inkml+xml"/>
  <Override PartName="/ppt/ink/ink1205.xml" ContentType="application/inkml+xml"/>
  <Override PartName="/ppt/ink/ink1206.xml" ContentType="application/inkml+xml"/>
  <Override PartName="/ppt/ink/ink1207.xml" ContentType="application/inkml+xml"/>
  <Override PartName="/ppt/ink/ink1208.xml" ContentType="application/inkml+xml"/>
  <Override PartName="/ppt/ink/ink1209.xml" ContentType="application/inkml+xml"/>
  <Override PartName="/ppt/ink/ink1210.xml" ContentType="application/inkml+xml"/>
  <Override PartName="/ppt/ink/ink1211.xml" ContentType="application/inkml+xml"/>
  <Override PartName="/ppt/ink/ink1212.xml" ContentType="application/inkml+xml"/>
  <Override PartName="/ppt/ink/ink1213.xml" ContentType="application/inkml+xml"/>
  <Override PartName="/ppt/ink/ink1214.xml" ContentType="application/inkml+xml"/>
  <Override PartName="/ppt/ink/ink1215.xml" ContentType="application/inkml+xml"/>
  <Override PartName="/ppt/ink/ink1216.xml" ContentType="application/inkml+xml"/>
  <Override PartName="/ppt/ink/ink1217.xml" ContentType="application/inkml+xml"/>
  <Override PartName="/ppt/ink/ink1218.xml" ContentType="application/inkml+xml"/>
  <Override PartName="/ppt/ink/ink1219.xml" ContentType="application/inkml+xml"/>
  <Override PartName="/ppt/ink/ink1220.xml" ContentType="application/inkml+xml"/>
  <Override PartName="/ppt/ink/ink1221.xml" ContentType="application/inkml+xml"/>
  <Override PartName="/ppt/ink/ink1222.xml" ContentType="application/inkml+xml"/>
  <Override PartName="/ppt/ink/ink1223.xml" ContentType="application/inkml+xml"/>
  <Override PartName="/ppt/ink/ink1224.xml" ContentType="application/inkml+xml"/>
  <Override PartName="/ppt/ink/ink1225.xml" ContentType="application/inkml+xml"/>
  <Override PartName="/ppt/ink/ink1226.xml" ContentType="application/inkml+xml"/>
  <Override PartName="/ppt/ink/ink1227.xml" ContentType="application/inkml+xml"/>
  <Override PartName="/ppt/ink/ink1228.xml" ContentType="application/inkml+xml"/>
  <Override PartName="/ppt/ink/ink1229.xml" ContentType="application/inkml+xml"/>
  <Override PartName="/ppt/ink/ink1230.xml" ContentType="application/inkml+xml"/>
  <Override PartName="/ppt/ink/ink1231.xml" ContentType="application/inkml+xml"/>
  <Override PartName="/ppt/ink/ink1232.xml" ContentType="application/inkml+xml"/>
  <Override PartName="/ppt/ink/ink1233.xml" ContentType="application/inkml+xml"/>
  <Override PartName="/ppt/ink/ink1234.xml" ContentType="application/inkml+xml"/>
  <Override PartName="/ppt/ink/ink1235.xml" ContentType="application/inkml+xml"/>
  <Override PartName="/ppt/ink/ink1236.xml" ContentType="application/inkml+xml"/>
  <Override PartName="/ppt/ink/ink1237.xml" ContentType="application/inkml+xml"/>
  <Override PartName="/ppt/ink/ink1238.xml" ContentType="application/inkml+xml"/>
  <Override PartName="/ppt/ink/ink1239.xml" ContentType="application/inkml+xml"/>
  <Override PartName="/ppt/ink/ink1240.xml" ContentType="application/inkml+xml"/>
  <Override PartName="/ppt/ink/ink1241.xml" ContentType="application/inkml+xml"/>
  <Override PartName="/ppt/ink/ink1242.xml" ContentType="application/inkml+xml"/>
  <Override PartName="/ppt/ink/ink1243.xml" ContentType="application/inkml+xml"/>
  <Override PartName="/ppt/ink/ink1244.xml" ContentType="application/inkml+xml"/>
  <Override PartName="/ppt/ink/ink1245.xml" ContentType="application/inkml+xml"/>
  <Override PartName="/ppt/ink/ink1246.xml" ContentType="application/inkml+xml"/>
  <Override PartName="/ppt/ink/ink1247.xml" ContentType="application/inkml+xml"/>
  <Override PartName="/ppt/ink/ink1248.xml" ContentType="application/inkml+xml"/>
  <Override PartName="/ppt/ink/ink1249.xml" ContentType="application/inkml+xml"/>
  <Override PartName="/ppt/ink/ink1250.xml" ContentType="application/inkml+xml"/>
  <Override PartName="/ppt/ink/ink1251.xml" ContentType="application/inkml+xml"/>
  <Override PartName="/ppt/ink/ink1252.xml" ContentType="application/inkml+xml"/>
  <Override PartName="/ppt/ink/ink1253.xml" ContentType="application/inkml+xml"/>
  <Override PartName="/ppt/ink/ink1254.xml" ContentType="application/inkml+xml"/>
  <Override PartName="/ppt/ink/ink1255.xml" ContentType="application/inkml+xml"/>
  <Override PartName="/ppt/ink/ink1256.xml" ContentType="application/inkml+xml"/>
  <Override PartName="/ppt/ink/ink1257.xml" ContentType="application/inkml+xml"/>
  <Override PartName="/ppt/ink/ink1258.xml" ContentType="application/inkml+xml"/>
  <Override PartName="/ppt/ink/ink1259.xml" ContentType="application/inkml+xml"/>
  <Override PartName="/ppt/ink/ink1260.xml" ContentType="application/inkml+xml"/>
  <Override PartName="/ppt/ink/ink1261.xml" ContentType="application/inkml+xml"/>
  <Override PartName="/ppt/ink/ink1262.xml" ContentType="application/inkml+xml"/>
  <Override PartName="/ppt/ink/ink1263.xml" ContentType="application/inkml+xml"/>
  <Override PartName="/ppt/ink/ink1264.xml" ContentType="application/inkml+xml"/>
  <Override PartName="/ppt/ink/ink1265.xml" ContentType="application/inkml+xml"/>
  <Override PartName="/ppt/ink/ink1266.xml" ContentType="application/inkml+xml"/>
  <Override PartName="/ppt/ink/ink1267.xml" ContentType="application/inkml+xml"/>
  <Override PartName="/ppt/ink/ink1268.xml" ContentType="application/inkml+xml"/>
  <Override PartName="/ppt/ink/ink1269.xml" ContentType="application/inkml+xml"/>
  <Override PartName="/ppt/ink/ink1270.xml" ContentType="application/inkml+xml"/>
  <Override PartName="/ppt/ink/ink1271.xml" ContentType="application/inkml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3"/>
    <p:sldMasterId id="2147483848" r:id="rId4"/>
    <p:sldMasterId id="2147483882" r:id="rId5"/>
    <p:sldMasterId id="2147483979" r:id="rId6"/>
    <p:sldMasterId id="2147484013" r:id="rId7"/>
    <p:sldMasterId id="2147484090" r:id="rId8"/>
    <p:sldMasterId id="2147484161" r:id="rId9"/>
    <p:sldMasterId id="2147484237" r:id="rId10"/>
  </p:sldMasterIdLst>
  <p:notesMasterIdLst>
    <p:notesMasterId r:id="rId62"/>
  </p:notesMasterIdLst>
  <p:handoutMasterIdLst>
    <p:handoutMasterId r:id="rId63"/>
  </p:handoutMasterIdLst>
  <p:sldIdLst>
    <p:sldId id="1212" r:id="rId11"/>
    <p:sldId id="2147480555" r:id="rId12"/>
    <p:sldId id="2147480550" r:id="rId13"/>
    <p:sldId id="2147480595" r:id="rId14"/>
    <p:sldId id="2147480597" r:id="rId15"/>
    <p:sldId id="2147480596" r:id="rId16"/>
    <p:sldId id="2147480599" r:id="rId17"/>
    <p:sldId id="2147480598" r:id="rId18"/>
    <p:sldId id="2147480639" r:id="rId19"/>
    <p:sldId id="2147480600" r:id="rId20"/>
    <p:sldId id="2147480646" r:id="rId21"/>
    <p:sldId id="2147480602" r:id="rId22"/>
    <p:sldId id="2147480606" r:id="rId23"/>
    <p:sldId id="2147480605" r:id="rId24"/>
    <p:sldId id="2147480607" r:id="rId25"/>
    <p:sldId id="2147480601" r:id="rId26"/>
    <p:sldId id="2147480603" r:id="rId27"/>
    <p:sldId id="2147480604" r:id="rId28"/>
    <p:sldId id="2147480611" r:id="rId29"/>
    <p:sldId id="2147480612" r:id="rId30"/>
    <p:sldId id="2147480613" r:id="rId31"/>
    <p:sldId id="2147480614" r:id="rId32"/>
    <p:sldId id="2147480615" r:id="rId33"/>
    <p:sldId id="2147480616" r:id="rId34"/>
    <p:sldId id="2147480617" r:id="rId35"/>
    <p:sldId id="2147480619" r:id="rId36"/>
    <p:sldId id="2147480620" r:id="rId37"/>
    <p:sldId id="2147480621" r:id="rId38"/>
    <p:sldId id="2147480638" r:id="rId39"/>
    <p:sldId id="2147480623" r:id="rId40"/>
    <p:sldId id="2147480624" r:id="rId41"/>
    <p:sldId id="2147480626" r:id="rId42"/>
    <p:sldId id="2147480627" r:id="rId43"/>
    <p:sldId id="2147480569" r:id="rId44"/>
    <p:sldId id="2147480628" r:id="rId45"/>
    <p:sldId id="2147480640" r:id="rId46"/>
    <p:sldId id="2147480641" r:id="rId47"/>
    <p:sldId id="2147480642" r:id="rId48"/>
    <p:sldId id="2147480629" r:id="rId49"/>
    <p:sldId id="2147480630" r:id="rId50"/>
    <p:sldId id="2147480631" r:id="rId51"/>
    <p:sldId id="2147480632" r:id="rId52"/>
    <p:sldId id="2147480633" r:id="rId53"/>
    <p:sldId id="2147480634" r:id="rId54"/>
    <p:sldId id="2147480635" r:id="rId55"/>
    <p:sldId id="2147480636" r:id="rId56"/>
    <p:sldId id="2147480643" r:id="rId57"/>
    <p:sldId id="2147480644" r:id="rId58"/>
    <p:sldId id="2147480645" r:id="rId59"/>
    <p:sldId id="2147480625" r:id="rId60"/>
    <p:sldId id="2147480568" r:id="rId61"/>
  </p:sldIdLst>
  <p:sldSz cx="12192000" cy="6858000"/>
  <p:notesSz cx="6858000" cy="9144000"/>
  <p:defaultTextStyle>
    <a:defPPr>
      <a:defRPr lang="en-US"/>
    </a:defPPr>
    <a:lvl1pPr>
      <a:spcBef>
        <a:spcPts val="0"/>
      </a:spcBef>
      <a:buClr>
        <a:schemeClr val="accent1"/>
      </a:buClr>
      <a:defRPr sz="1800"/>
    </a:lvl1pPr>
    <a:lvl2pPr marL="18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2pPr>
    <a:lvl3pPr marL="36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3pPr>
    <a:lvl4pPr marL="54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4pPr>
    <a:lvl5pPr marL="72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5pPr>
    <a:lvl6pPr marL="90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6pPr>
    <a:lvl7pPr marL="108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7pPr>
    <a:lvl8pPr marL="126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8pPr>
    <a:lvl9pPr marL="144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7282D45B-8125-BB39-0775-FBF6A9680D8A}" name="Royer, Anthony (DI SW PLM STS SDDEV MECH PHY FEA FW)" initials="AR" userId="S::anthony.royer@siemens.com::357dd0c7-212f-4536-889f-e1c8b97c48c9" providerId="AD"/>
  <p188:author id="{ED0BA35E-EB38-51CA-5B08-558C6B9B6941}" name="Kinne, Dan (DI SW PLM STS SDPRM MECH DISC)" initials="KD" userId="S::dan.kinne@siemens.com::56b05da5-93d6-42de-bcf4-cfdfc526252d" providerId="AD"/>
  <p188:author id="{50B60482-263A-3DE7-DA5D-69EA1D993F21}" name="Erbig, Lars (DI SW PLM STS SDDEV OPS TA TA2)" initials="EL(SPSSOTT" userId="S::lars.erbig@siemens.com::2ccd940e-d3de-4629-8a07-495c0928668c" providerId="AD"/>
  <p188:author id="{8DB21384-D6A5-20A8-0952-EDDEF908F0CA}" name="Forghani, Behzad (DI SW PLM STS SDDEV MECH PHY EMAG)" initials="FE" userId="S::behzad.forghani@siemens.com::3918dd08-f029-4a44-8986-6b1ed95b52c1" providerId="AD"/>
  <p188:author id="{481198C7-1EA5-5A5E-C503-4F79D614B552}" name="Matas, Edgar (DI SW PLM STS SDPRM MECH DISC EMAG)" initials="ME(SPSSMDE" userId="S::edgar.matas@siemens.com::481321d9-0681-4ad5-89a1-7b7c6a8026e3" providerId="AD"/>
  <p188:author id="{946541D2-18D2-2EF2-138B-C7F0726899C6}" name="Beriot, Hadrien (DI SW PLM STS SDDEV MECH PHY ACOU)" initials="BH(SPSSMPA" userId="S::hadrien.beriot@siemens.com::6f98c165-bd04-4906-bc5b-3370f925981f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enny Welle" initials="DW" lastIdx="1" clrIdx="0">
    <p:extLst>
      <p:ext uri="{19B8F6BF-5375-455C-9EA6-DF929625EA0E}">
        <p15:presenceInfo xmlns:p15="http://schemas.microsoft.com/office/powerpoint/2012/main" userId="S::denwelle1@publicisgroupe.net::08b00602-60fa-48c3-96fb-06a947b67cdf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clrMode="bw" scaleToFitPaper="1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28"/>
    <a:srgbClr val="B596D1"/>
    <a:srgbClr val="5E9CC8"/>
    <a:srgbClr val="FF861D"/>
    <a:srgbClr val="5AB35A"/>
    <a:srgbClr val="DD4D4E"/>
    <a:srgbClr val="3A6987"/>
    <a:srgbClr val="B8C9D4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E3FDE45-AF77-4B5C-9715-49D594BDF05E}"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 w="12700" cmpd="sng">
              <a:solidFill>
                <a:schemeClr val="accent6">
                  <a:alpha val="15000"/>
                </a:schemeClr>
              </a:solidFill>
            </a:ln>
          </a:bottom>
          <a:insideH>
            <a:ln w="12700" cmpd="sng">
              <a:solidFill>
                <a:schemeClr val="accent6">
                  <a:alpha val="15000"/>
                </a:schemeClr>
              </a:solidFill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bottom>
            <a:ln w="12700" cmpd="sng">
              <a:solidFill>
                <a:schemeClr val="accent6">
                  <a:alpha val="15000"/>
                </a:schemeClr>
              </a:solidFill>
            </a:ln>
          </a:bottom>
        </a:tcBdr>
        <a:fill>
          <a:solidFill>
            <a:schemeClr val="accent6">
              <a:alpha val="5000"/>
            </a:schemeClr>
          </a:solidFill>
        </a:fill>
      </a:tcStyle>
    </a:band1H>
    <a:band2H>
      <a:tcStyle>
        <a:tcBdr>
          <a:bottom>
            <a:ln w="12700" cmpd="sng">
              <a:solidFill>
                <a:schemeClr val="accent6">
                  <a:alpha val="15000"/>
                </a:schemeClr>
              </a:solidFill>
            </a:ln>
          </a:bottom>
        </a:tcBdr>
      </a:tcStyle>
    </a:band2H>
    <a:band1V>
      <a:tcStyle>
        <a:tcBdr/>
        <a:fill>
          <a:solidFill>
            <a:schemeClr val="accent6">
              <a:alpha val="5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bottom>
            <a:ln w="28575" cmpd="sng">
              <a:solidFill>
                <a:schemeClr val="dk1"/>
              </a:solidFill>
            </a:ln>
          </a:bottom>
        </a:tcBdr>
        <a:fill>
          <a:noFill/>
        </a:fill>
      </a:tcStyle>
    </a:lastRow>
    <a:firstRow>
      <a:tcTxStyle b="on"/>
      <a:tcStyle>
        <a:tcBdr>
          <a:bottom>
            <a:ln w="28575" cmpd="sng">
              <a:solidFill>
                <a:schemeClr val="dk1"/>
              </a:solidFill>
            </a:ln>
          </a:bottom>
        </a:tcBdr>
        <a:fill>
          <a:noFill/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911" autoAdjust="0"/>
    <p:restoredTop sz="91234" autoAdjust="0"/>
  </p:normalViewPr>
  <p:slideViewPr>
    <p:cSldViewPr snapToGrid="0">
      <p:cViewPr varScale="1">
        <p:scale>
          <a:sx n="88" d="100"/>
          <a:sy n="88" d="100"/>
        </p:scale>
        <p:origin x="1179" y="43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3.xml"/><Relationship Id="rId18" Type="http://schemas.openxmlformats.org/officeDocument/2006/relationships/slide" Target="slides/slide8.xml"/><Relationship Id="rId26" Type="http://schemas.openxmlformats.org/officeDocument/2006/relationships/slide" Target="slides/slide16.xml"/><Relationship Id="rId39" Type="http://schemas.openxmlformats.org/officeDocument/2006/relationships/slide" Target="slides/slide29.xml"/><Relationship Id="rId21" Type="http://schemas.openxmlformats.org/officeDocument/2006/relationships/slide" Target="slides/slide11.xml"/><Relationship Id="rId34" Type="http://schemas.openxmlformats.org/officeDocument/2006/relationships/slide" Target="slides/slide24.xml"/><Relationship Id="rId42" Type="http://schemas.openxmlformats.org/officeDocument/2006/relationships/slide" Target="slides/slide32.xml"/><Relationship Id="rId47" Type="http://schemas.openxmlformats.org/officeDocument/2006/relationships/slide" Target="slides/slide37.xml"/><Relationship Id="rId50" Type="http://schemas.openxmlformats.org/officeDocument/2006/relationships/slide" Target="slides/slide40.xml"/><Relationship Id="rId55" Type="http://schemas.openxmlformats.org/officeDocument/2006/relationships/slide" Target="slides/slide45.xml"/><Relationship Id="rId63" Type="http://schemas.openxmlformats.org/officeDocument/2006/relationships/handoutMaster" Target="handoutMasters/handoutMaster1.xml"/><Relationship Id="rId68" Type="http://schemas.openxmlformats.org/officeDocument/2006/relationships/tableStyles" Target="tableStyles.xml"/><Relationship Id="rId7" Type="http://schemas.openxmlformats.org/officeDocument/2006/relationships/slideMaster" Target="slideMasters/slideMaster5.xml"/><Relationship Id="rId2" Type="http://schemas.openxmlformats.org/officeDocument/2006/relationships/customXml" Target="../customXml/item2.xml"/><Relationship Id="rId16" Type="http://schemas.openxmlformats.org/officeDocument/2006/relationships/slide" Target="slides/slide6.xml"/><Relationship Id="rId29" Type="http://schemas.openxmlformats.org/officeDocument/2006/relationships/slide" Target="slides/slide19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4.xml"/><Relationship Id="rId11" Type="http://schemas.openxmlformats.org/officeDocument/2006/relationships/slide" Target="slides/slide1.xml"/><Relationship Id="rId24" Type="http://schemas.openxmlformats.org/officeDocument/2006/relationships/slide" Target="slides/slide14.xml"/><Relationship Id="rId32" Type="http://schemas.openxmlformats.org/officeDocument/2006/relationships/slide" Target="slides/slide22.xml"/><Relationship Id="rId37" Type="http://schemas.openxmlformats.org/officeDocument/2006/relationships/slide" Target="slides/slide27.xml"/><Relationship Id="rId40" Type="http://schemas.openxmlformats.org/officeDocument/2006/relationships/slide" Target="slides/slide30.xml"/><Relationship Id="rId45" Type="http://schemas.openxmlformats.org/officeDocument/2006/relationships/slide" Target="slides/slide35.xml"/><Relationship Id="rId53" Type="http://schemas.openxmlformats.org/officeDocument/2006/relationships/slide" Target="slides/slide43.xml"/><Relationship Id="rId58" Type="http://schemas.openxmlformats.org/officeDocument/2006/relationships/slide" Target="slides/slide48.xml"/><Relationship Id="rId66" Type="http://schemas.openxmlformats.org/officeDocument/2006/relationships/viewProps" Target="viewProps.xml"/><Relationship Id="rId5" Type="http://schemas.openxmlformats.org/officeDocument/2006/relationships/slideMaster" Target="slideMasters/slideMaster3.xml"/><Relationship Id="rId15" Type="http://schemas.openxmlformats.org/officeDocument/2006/relationships/slide" Target="slides/slide5.xml"/><Relationship Id="rId23" Type="http://schemas.openxmlformats.org/officeDocument/2006/relationships/slide" Target="slides/slide13.xml"/><Relationship Id="rId28" Type="http://schemas.openxmlformats.org/officeDocument/2006/relationships/slide" Target="slides/slide18.xml"/><Relationship Id="rId36" Type="http://schemas.openxmlformats.org/officeDocument/2006/relationships/slide" Target="slides/slide26.xml"/><Relationship Id="rId49" Type="http://schemas.openxmlformats.org/officeDocument/2006/relationships/slide" Target="slides/slide39.xml"/><Relationship Id="rId57" Type="http://schemas.openxmlformats.org/officeDocument/2006/relationships/slide" Target="slides/slide47.xml"/><Relationship Id="rId61" Type="http://schemas.openxmlformats.org/officeDocument/2006/relationships/slide" Target="slides/slide51.xml"/><Relationship Id="rId10" Type="http://schemas.openxmlformats.org/officeDocument/2006/relationships/slideMaster" Target="slideMasters/slideMaster8.xml"/><Relationship Id="rId19" Type="http://schemas.openxmlformats.org/officeDocument/2006/relationships/slide" Target="slides/slide9.xml"/><Relationship Id="rId31" Type="http://schemas.openxmlformats.org/officeDocument/2006/relationships/slide" Target="slides/slide21.xml"/><Relationship Id="rId44" Type="http://schemas.openxmlformats.org/officeDocument/2006/relationships/slide" Target="slides/slide34.xml"/><Relationship Id="rId52" Type="http://schemas.openxmlformats.org/officeDocument/2006/relationships/slide" Target="slides/slide42.xml"/><Relationship Id="rId60" Type="http://schemas.openxmlformats.org/officeDocument/2006/relationships/slide" Target="slides/slide50.xml"/><Relationship Id="rId65" Type="http://schemas.openxmlformats.org/officeDocument/2006/relationships/presProps" Target="presProps.xml"/><Relationship Id="rId4" Type="http://schemas.openxmlformats.org/officeDocument/2006/relationships/slideMaster" Target="slideMasters/slideMaster2.xml"/><Relationship Id="rId9" Type="http://schemas.openxmlformats.org/officeDocument/2006/relationships/slideMaster" Target="slideMasters/slideMaster7.xml"/><Relationship Id="rId14" Type="http://schemas.openxmlformats.org/officeDocument/2006/relationships/slide" Target="slides/slide4.xml"/><Relationship Id="rId22" Type="http://schemas.openxmlformats.org/officeDocument/2006/relationships/slide" Target="slides/slide12.xml"/><Relationship Id="rId27" Type="http://schemas.openxmlformats.org/officeDocument/2006/relationships/slide" Target="slides/slide17.xml"/><Relationship Id="rId30" Type="http://schemas.openxmlformats.org/officeDocument/2006/relationships/slide" Target="slides/slide20.xml"/><Relationship Id="rId35" Type="http://schemas.openxmlformats.org/officeDocument/2006/relationships/slide" Target="slides/slide25.xml"/><Relationship Id="rId43" Type="http://schemas.openxmlformats.org/officeDocument/2006/relationships/slide" Target="slides/slide33.xml"/><Relationship Id="rId48" Type="http://schemas.openxmlformats.org/officeDocument/2006/relationships/slide" Target="slides/slide38.xml"/><Relationship Id="rId56" Type="http://schemas.openxmlformats.org/officeDocument/2006/relationships/slide" Target="slides/slide46.xml"/><Relationship Id="rId64" Type="http://schemas.openxmlformats.org/officeDocument/2006/relationships/commentAuthors" Target="commentAuthors.xml"/><Relationship Id="rId69" Type="http://schemas.microsoft.com/office/2018/10/relationships/authors" Target="authors.xml"/><Relationship Id="rId8" Type="http://schemas.openxmlformats.org/officeDocument/2006/relationships/slideMaster" Target="slideMasters/slideMaster6.xml"/><Relationship Id="rId51" Type="http://schemas.openxmlformats.org/officeDocument/2006/relationships/slide" Target="slides/slide41.xml"/><Relationship Id="rId3" Type="http://schemas.openxmlformats.org/officeDocument/2006/relationships/slideMaster" Target="slideMasters/slideMaster1.xml"/><Relationship Id="rId12" Type="http://schemas.openxmlformats.org/officeDocument/2006/relationships/slide" Target="slides/slide2.xml"/><Relationship Id="rId17" Type="http://schemas.openxmlformats.org/officeDocument/2006/relationships/slide" Target="slides/slide7.xml"/><Relationship Id="rId25" Type="http://schemas.openxmlformats.org/officeDocument/2006/relationships/slide" Target="slides/slide15.xml"/><Relationship Id="rId33" Type="http://schemas.openxmlformats.org/officeDocument/2006/relationships/slide" Target="slides/slide23.xml"/><Relationship Id="rId38" Type="http://schemas.openxmlformats.org/officeDocument/2006/relationships/slide" Target="slides/slide28.xml"/><Relationship Id="rId46" Type="http://schemas.openxmlformats.org/officeDocument/2006/relationships/slide" Target="slides/slide36.xml"/><Relationship Id="rId59" Type="http://schemas.openxmlformats.org/officeDocument/2006/relationships/slide" Target="slides/slide49.xml"/><Relationship Id="rId67" Type="http://schemas.openxmlformats.org/officeDocument/2006/relationships/theme" Target="theme/theme1.xml"/><Relationship Id="rId20" Type="http://schemas.openxmlformats.org/officeDocument/2006/relationships/slide" Target="slides/slide10.xml"/><Relationship Id="rId41" Type="http://schemas.openxmlformats.org/officeDocument/2006/relationships/slide" Target="slides/slide31.xml"/><Relationship Id="rId54" Type="http://schemas.openxmlformats.org/officeDocument/2006/relationships/slide" Target="slides/slide44.xml"/><Relationship Id="rId62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theme" Target="../theme/theme10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">
            <a:extLst>
              <a:ext uri="{FF2B5EF4-FFF2-40B4-BE49-F238E27FC236}">
                <a16:creationId xmlns:a16="http://schemas.microsoft.com/office/drawing/2014/main" id="{9A8492AF-21D1-4EA9-B88E-2B2469E5B0B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363200" cy="360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sz="1050" b="1">
              <a:solidFill>
                <a:schemeClr val="tx2"/>
              </a:solidFill>
              <a:latin typeface="+mn-lt"/>
            </a:endParaRPr>
          </a:p>
        </p:txBody>
      </p:sp>
      <p:sp>
        <p:nvSpPr>
          <p:cNvPr id="3" name="Date">
            <a:extLst>
              <a:ext uri="{FF2B5EF4-FFF2-40B4-BE49-F238E27FC236}">
                <a16:creationId xmlns:a16="http://schemas.microsoft.com/office/drawing/2014/main" id="{F2C5CF11-9AB8-4366-83D6-4A911EAE67A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086800" y="0"/>
            <a:ext cx="1771200" cy="360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F1F2B9-B350-4061-A6D1-2A3340A8623F}" type="datetimeFigureOut">
              <a:rPr lang="en-US" sz="1050" smtClean="0">
                <a:solidFill>
                  <a:schemeClr val="tx2"/>
                </a:solidFill>
                <a:latin typeface="+mn-lt"/>
              </a:rPr>
              <a:t>11/28/2024</a:t>
            </a:fld>
            <a:endParaRPr lang="en-US" sz="1050">
              <a:solidFill>
                <a:schemeClr val="tx2"/>
              </a:solidFill>
              <a:latin typeface="+mn-lt"/>
            </a:endParaRPr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9797856F-D8D3-4EDB-AD63-B3F84321424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784000"/>
            <a:ext cx="4363200" cy="360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sz="1050">
              <a:solidFill>
                <a:schemeClr val="tx2"/>
              </a:solidFill>
              <a:latin typeface="+mn-lt"/>
            </a:endParaRP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DA566997-7A2F-418F-AC55-BAC678F9F13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086800" y="8784000"/>
            <a:ext cx="1771200" cy="360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en-US" sz="1050" b="1">
                <a:solidFill>
                  <a:schemeClr val="accent2"/>
                </a:solidFill>
                <a:latin typeface="+mn-lt"/>
              </a:rPr>
              <a:t>Hand out</a:t>
            </a:r>
            <a:r>
              <a:rPr lang="en-US" sz="1050">
                <a:solidFill>
                  <a:schemeClr val="accent2"/>
                </a:solidFill>
                <a:latin typeface="+mn-lt"/>
              </a:rPr>
              <a:t> </a:t>
            </a:r>
            <a:fld id="{C92BABF8-1341-4DCB-864A-D83C08BEEAE4}" type="slidenum">
              <a:rPr lang="en-US" sz="1050" smtClean="0">
                <a:solidFill>
                  <a:schemeClr val="tx2"/>
                </a:solidFill>
                <a:latin typeface="+mn-lt"/>
              </a:rPr>
              <a:t>‹#›</a:t>
            </a:fld>
            <a:endParaRPr lang="en-US" sz="1050">
              <a:solidFill>
                <a:schemeClr val="tx2"/>
              </a:solidFill>
              <a:latin typeface="+mn-lt"/>
            </a:endParaRPr>
          </a:p>
        </p:txBody>
      </p:sp>
      <p:pic>
        <p:nvPicPr>
          <p:cNvPr id="6" name="Siemens logo">
            <a:extLst>
              <a:ext uri="{FF2B5EF4-FFF2-40B4-BE49-F238E27FC236}">
                <a16:creationId xmlns:a16="http://schemas.microsoft.com/office/drawing/2014/main" id="{C5A460D9-E760-498F-8A06-286EB0B001C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53000" y="550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7834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0:11:22.3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45 6225,'0'0'9029,"0"-2"-8884,1 0 0,-1 0 0,1 0 0,0 0 0,-1 0 0,1 0 0,0 0 0,0 0 0,0 1 0,2-4 0,4 2 30,0 0 0,1 0-1,-1 0 1,1 1 0,-1 0 0,1 0 0,0 1 0,12 0-1,71 2 119,-43 0-131,-30-2-97,0 1 0,0 1 0,0 1-1,0 0 1,0 1 0,0 1 0,-1 1-1,22 8 1,16 6-50,-44-17-4,-1 2 0,1-1 0,-1 1 1,13 7-1,-18-6 12,0 0-1,-1 0 1,0 0 0,0 0 0,-1 1 0,0 0-1,0-1 1,0 1 0,0 0 0,2 12 0,-1-8 17,-1-2-7,0 1 0,-1-1 0,0 1-1,0 0 1,1 17 0,7 76 478,-10 283 418,0-379-911,2 0 0,-1-1 0,1 1 0,-1 0 0,1-1 0,1 0 0,-1 1-1,1-1 1,0 0 0,0 0 0,1 0 0,-1-1 0,1 1 0,0-1 0,9 7 0,-5-4 4,0 0 0,1 0 0,0-1 1,0 0-1,1 0 0,0-1 0,17 6 0,-8-7 30,0 0-1,26 0 0,-29-4 3477,-27 2-3499,0 1-1,0-1 0,1 1 1,-1 1-1,1 0 0,0 1 1,0 0-1,1 0 0,-1 1 1,1 0-1,1 1 0,-9 8 1,11-8-31,1 1 1,0 0-1,1 0 1,-1 1-1,2-1 1,-1 1-1,1 0 1,1 0-1,0 0 1,0 0-1,-1 14 1,1 16-21,4 60-1,0-28 14,-1-57 14,0-1 0,1 0 0,0 0 0,1 0 0,1 0 1,0 0-1,7 15 0,1 25 214,-4-11-83,2 12-59,-7-42-49,-2 0 1,1 0 0,-1 0-1,-1 0 1,0 0-1,-3 15 1,1 13-1,2-34-26,0-2-1,-1 0 0,1 0 0,1 0 0,-1 0 0,1 0 0,-1 0-1,1 0 1,0 0 0,1 0 0,1 6 0,-1-5 1,-1 1 0,0-1 0,0 1 0,-1-1 0,0 1 0,0 0 0,0-1 0,-2 10 0,1 10 3,1 189 44,-1-207-43,-1 0 1,0-1-1,0 1 1,-1-1-1,0 0 0,0 1 1,0-1-1,-1-1 1,1 1-1,-2 0 0,-6 7 1,-9 15 28,6-8-36,-1 1-1,0-2 0,-2 0 1,0-1-1,-22 17 1,32-31 34,1 0 1,-1-1 0,-1 1 0,1-2-1,0 1 1,-1-1 0,0 0 0,1 0-1,-1-1 1,0 0 0,0-1-1,-10 0 1,0 0 11,0-1 0,1-1 1,-1 0-1,-26-8 0,8-3 43,1-1 0,-36-21-1,24 12 75,7-6 113,38 27-223,2-2-51,0 1-251,0 0-1,0 1 0,0-1 0,0 0 1,0 1-1,1-1 0,-1 0 1,1 1-1,0-1 0,0 1 0,0-1 1,0 1-1,0-1 0,0 1 1,1 0-1,-1-1 0,1 1 0,-1 0 1,1 0-1,0 0 0,2-1 1,24-22-6343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0:11:29.3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 1 5113,'0'0'16204,"-40"138"-15804,30-102-184,0 12-200,10-5-16,0-1-664,0-6-2089,20-12-4185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0:27:29.73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31 49 6753,'0'0'11919,"-3"-8"-11290,-11-25-219,11 25-94,3 13-152,-10 280 567,10-47-554,0-233-173,0 0 0,1 0 1,-1 0-1,1 0 0,1 0 0,-1 0 0,0 0 0,5 9 0,-5-13-13,0 0-1,-1 0 1,1 1 0,0-1-1,0 0 1,0 0-1,0 0 1,0-1 0,0 1-1,0 0 1,0 0 0,0 0-1,0-1 1,0 1-1,0 0 1,0-1 0,1 1-1,-1-1 1,0 0-1,1 1 1,-1-1 0,0 0-1,0 0 1,1 0-1,-1 0 1,0 0 0,1 0-1,-1 0 1,0 0-1,1 0 1,-1-1 0,0 1-1,0 0 1,1-1-1,-1 1 1,0-1 0,0 0-1,0 1 1,1-1 0,0-1-1,7-6-53,-1 0 1,0 0-1,-1 0 0,1-1 0,-2-1 0,1 1 1,-1-1-1,-1 0 0,5-12 0,-4 11 11,5-13 20,0 0-1,-2-1 1,-1 0 0,-1 0-1,-1 0 1,3-36-1,0-157 459,-9 215-140,0 8-214,-1 18-44,-2 1-1,-7 32 0,4-31 17,2 0 0,-2 38 0,5-8 25,-1-37-69,1 0 0,1 0 0,1 0 0,0 0 0,1-1 0,8 32 0,-9-47-71,0 0-1,0 1 0,0-1 1,1 0-1,-1 0 0,0 0 1,1 0-1,-1 0 1,1 0-1,0 0 0,0 0 1,-1-1-1,1 1 1,1-1-1,-1 1 0,0-1 1,0 0-1,0 0 0,4 2 1,1-2-781,0 1 0,0-1 0,0 0 0,0 0 0,12-1 0,11 0-4529</inkml:trace>
</inkml:ink>
</file>

<file path=ppt/ink/ink1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0:52.1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43 1432,'142'-25'2307,"-114"20"2058,-24 3-3712,-1 1 0,1 0 0,-1 0 0,1 0 0,-1 1 0,1 0 0,-1-1-1,8 2 1,-10-1-443,9 0-53,20 0-3299,-20 0 8,0 0-1792</inkml:trace>
  <inkml:trace contextRef="#ctx0" brushRef="#br0" timeOffset="1">402 1 864,'0'0'3753</inkml:trace>
</inkml:ink>
</file>

<file path=ppt/ink/ink1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2:42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41 278 3513,'0'0'15290,"-6"0"-13853,-14 1-658,6-1 3353,34-7-2817,17-2-1298,0 2 0,0 1 1,1 2-1,-1 2 0,70 4 1,11 0-5,-117-2-12,0 0 1,0 0-1,0 0 0,-1 0 1,1 0-1,0 0 0,0-1 0,-1 1 1,1 0-1,0 0 0,0 0 1,-1-1-1,1 1 0,0 0 1,-1-1-1,1 1 0,0-1 0,-1 1 1,1-1-1,-1 1 0,1-1 1,-1 1-1,1-1 0,-1 0 0,1 1 1,-1-1-1,0 0 0,1 1 1,-1-1-1,0 0 0,1 1 1,-1-1-1,0 0 0,0 0 0,0 1 1,0-1-1,0-1 0,42 2-217,27 0 46,-69-35 195,0 22-3,0-4 9,0 1 1,-5-29 0,4 39-30,-1 0 1,0-1-1,0 1 1,-1 0 0,0 1-1,0-1 1,0 0-1,-1 1 1,-7-9 0,10 12 10,-1-1 0,1 0 1,-1 1-1,0 0 0,0-1 0,0 1 1,0 0-1,-1 0 0,1 0 0,0 1 1,-1-1-1,0 0 0,1 1 1,-1 0-1,0 0 0,1-1 0,-1 2 1,0-1-1,0 0 0,0 0 1,0 1-1,0 0 0,0 0 0,0-1 1,-6 2-1,7-1 96,2 18-27,0-11-82,-1 1 1,1-1 0,1 0-1,-1 0 1,1 1 0,1-1-1,-1 0 1,1 0 0,0 0-1,1 0 1,-1-1-1,1 1 1,1-1 0,-1 1-1,1-1 1,0 0 0,1-1-1,-1 1 1,1-1 0,0 0-1,1 0 1,-1 0-1,1 0 1,8 4 0,7 6 10,-11-9-7,0 2 0,0 0 0,-1 0 0,13 14-1,-16-17 0,-5-4 6,-1-1 0,0 1 0,0 0 0,0 0 0,0 0 0,0 0 0,0 0 0,0 0 0,0 0 0,0 0 0,0 0 0,0-1 0,-1 1 0,1 0 0,0 0 0,-1 0 0,1 0 0,0 0 0,-1-1 0,1 1 0,-1 0 0,1 0 0,-1-1 0,0 1 0,1 0 0,-1-1 0,0 1 0,1-1 0,-3 2-1,-125 99 594,122-94-1287,12-9-2327,15-10-4093,8-10-5586</inkml:trace>
</inkml:ink>
</file>

<file path=ppt/ink/ink1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2:44.5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84 7282,'0'0'14956,"-15"1"-14126,-69 4 382,83-5-319,31 0-926,182 12 217,-193-12-165,-14-1-16,1 0 1,-1 1-1,0 0 0,1 0 1,-1 0-1,1 1 1,-1-1-1,1 1 1,-1 1-1,0-1 0,0 1 1,1 0-1,3 2 1,-4-1-2,0 0 0,-1-1 1,1 1-1,0-1 0,0-1 1,0 1-1,1-1 0,-1 1 1,8-1-1,17-3 3,-30 2-5,1 0 0,0-1 1,0 1-1,-1 0 1,1-1-1,0 1 1,-1 0-1,1-1 0,0 1 1,-1-1-1,1 0 1,-1 1-1,1-1 0,-1 1 1,1-1-1,-1 0 1,1 1-1,-1-1 1,0 0-1,1 0 0,-1 1 1,0-1-1,0 0 1,0 0-1,1 1 0,-1-1 1,0 0-1,0-1 1,0 0 5,0 0 1,0 0-1,0 0 1,0-1-1,0 1 1,-1 0-1,1 0 0,-1 0 1,1 0-1,-1-1 1,0 1-1,0 0 1,0 0-1,0 0 1,0 1-1,0-1 1,0 0-1,-1 0 1,1 1-1,-1-1 0,1 0 1,-1 1-1,0 0 1,0-1-1,1 1 1,-1 0-1,0 0 1,0 0-1,0 0 1,0 0-1,0 1 1,-1-1-1,1 0 0,0 1 1,-4-1-1,-16-7-1,-17-11 2,33 15 17,-1 0 1,1 1-1,0-1 1,-1 2-1,0-1 1,0 1 0,1 0-1,-1 0 1,-14-1-1,43 39-106,-5-22 82,1-1 0,27 14 0,22 16-8,-60-37 6,0-1 0,0 1 1,-1 0-1,0 1 0,0-1 1,8 11-1,-13-15 9,0-1 0,-1 1-1,1 0 1,0-1 0,0 1 0,-1 0 0,1-1-1,-1 1 1,1 0 0,-1 0 0,0 0 0,1 0-1,-1 0 1,0-1 0,-1 1 0,1 0 0,0 0-1,0 0 1,-1 0 0,1-1 0,-1 1 0,1 0-1,-1 0 1,0-1 0,0 1 0,0 0-1,0-1 1,0 1 0,0-1 0,0 0 0,0 1-1,-1-1 1,1 0 0,-1 1 0,1-1 0,-1 0-1,-1 1 1,-84 55-65,85-56-13,0 0 0,0 1 1,0-1-1,0 0 1,0 1-1,0 0 1,0-1-1,1 1 1,-1 0-1,1 0 1,-1 0-1,1 0 1,0 0-1,0 0 1,-2 4-1,0 25-5030,3-8-3101</inkml:trace>
</inkml:ink>
</file>

<file path=ppt/ink/ink1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2:49.6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706 161 3185,'0'0'13769,"-5"0"-12838,0-1-603,-1 1 1,1-2-1,0 1 0,0-1 0,0 1 1,0-1-1,0-1 0,0 1 0,1-1 0,-1 0 1,1 0-1,-1 0 0,1 0 0,0-1 1,1 0-1,-7-7 0,-6-5-157,0 1 0,0 1 0,-2 0 1,0 1-1,-30-16 0,43 27-132,-1 0 0,1 0 0,-1 0 0,0 1 0,1 0 0,-1 0 0,0 1 0,0 0 0,-5 0 0,-57 5 318,56-2-350,0 1 1,1 0 0,-1 1-1,1 1 1,1 0 0,-1 0 0,1 1-1,-10 8 1,-20 12 357,34-22-342,0 0 0,1 1-1,0-1 1,0 1-1,0 1 1,1-1-1,0 0 1,0 1-1,-6 14 1,-8 13-4,1-3 28,2 0 0,-22 63 0,7-15 128,25-64-167,1 0-1,0 0 1,1 1 0,1-1 0,-1 17 0,-4 29 22,4-34 11,1 0 1,1 0-1,3 28 0,0 7 87,0-46-82,0 0 0,1 0 0,1 0 0,11 27 0,1 11-1,-10-32-32,-3-9-4,0-1-1,0 1 0,0 23 1,7 21 23,-10-50-30,0 0 0,1 0 0,-1-1 0,1 1 0,1 0 0,3 11 0,7 30 0,28 60 7,-24-66-10,-15-35 1,1 0 0,1-1 0,-1 0 0,1 1 0,0-1 0,7 9 0,-6-7 1,1-1 0,-1 1 0,-1 0 0,1 0 1,-1 0-1,3 15 0,6 16-1,-4-22 0,0-1 1,-1 1 0,-1-1 0,-1 1 0,0 0 1,-1 0-1,2 20 0,-6-36-4,0 0 0,1 0 1,-1 0-1,0 0 0,1 1 1,-1-1-1,1 0 0,0 0 1,-1 0-1,1 0 0,0-1 1,-1 1-1,1 0 0,0 0 1,0 0-1,0-1 0,0 1 1,0 0-1,0-1 0,0 1 1,0 0-1,0-1 0,1 1 1,140 82-21,-135-81 39,-1 0-1,1 0 1,0-1 0,-1 0 0,1 0-1,0 0 1,0-1 0,0 0-1,0-1 1,-1 0 0,1 0-1,0 0 1,-1 0 0,1-1-1,-1-1 1,9-3 0,64-48 140,-72 50-152,1 0 0,0 1 0,0 0 0,0 0 0,9-2 0,-13 4-4,4 0 1,3 1 5,-7 1-3,-1-1 0,0 0 0,0 0 1,1 1-1,-1-2 0,0 1 1,0 0-1,0-1 0,1 0 1,-1 1-1,0-1 0,0-1 0,0 1 1,0 0-1,0-1 0,0 1 1,-1-1-1,1 0 0,0 0 1,-1 0-1,1 0 0,1-3 1,36-30 249,-16 2-192,-17 25-41,-1 0-1,0-1 0,-1 1 0,0-1 0,0 0 0,-1-1 0,6-16 1,-2-2 103,-6 19-79,1 1 0,-1-1 0,-1 1 0,0-1 1,1-12-1,-2-351 1213,-10 250-998,0 4-138,0 39-9,8 64-99,1 1 1,-2 0-1,0 0 0,-6-17 0,-5-26 1,-36-165 14,20 154 40,24 59-64,1-1 0,0 1 1,0-2-1,1 1 1,1 0-1,0-1 0,0 1 1,-2-22-1,5 29-14,0 0-1,0 0 1,0 0-1,-1 0 1,0 0 0,1 1-1,-1-1 1,0 0-1,0 0 1,0 0-1,-1 1 1,1-1 0,-1 1-1,1-1 1,-1 1-1,-2-3 1,2 5-273</inkml:trace>
</inkml:ink>
</file>

<file path=ppt/ink/ink1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2:52.4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562 166 3289,'0'0'9584,"0"-6"-8279,-1 0-936,0 1 1,0 0-1,-1-1 0,1 1 1,-1 0-1,0 0 1,-1 0-1,1 0 0,-1 0 1,0 1-1,-1-1 1,1 1-1,-1 0 0,1 0 1,-1 0-1,0 0 1,-1 1-1,-7-6 1,-9-4 539,14 8-690,0 1 1,0-1 0,0 1 0,0 1-1,-1-1 1,0 1 0,-12-3 0,11 5-78,-14-5 39,-1 1 1,0 2-1,0 0 1,-1 2-1,1 0 1,-44 5-1,63-2-178,0 0-1,-1 1 0,1-1 1,0 1-1,0 0 1,0 1-1,1-1 1,-1 1-1,1 0 0,0 0 1,0 0-1,-6 7 1,4-3-1,0 1 1,0-1-1,1 1 1,0-1-1,1 2 1,-7 17-1,6-12 6,-1 1 0,-14 23 0,13-26-1,1 0-1,0 0 1,1 0-1,-7 24 0,6 9 135,2 0-1,2 70 0,3-70 30,9 21 265,0-20-308,-9-38-123,1 0 0,1 0 0,-1 0 0,2 0 0,5 13 0,-1-10-1,-2 1 1,0 0 0,-1 0 0,0 0 0,4 17-1,1 2-1,0 22 71,-10 59-37,40-88-89,-12-9 97,0-1 1,1-1 0,36 12-1,-50-24 96,-1 0 0,1-1 0,0-1 0,-1-1-1,24-3 1,-17-1-76,0-2 0,-1 0 0,1-1-1,-1-1 1,-1-1 0,0-1 0,18-13-1,-3 3-63,-23 14 37,0-1 1,-1-1 0,1 1-1,-2-2 1,1 1 0,-1-1-1,-1-1 1,10-14 0,4-12 140,22-50 1,-38 75-158,1-8 91,-1 0 0,-1 0 0,0-1 1,-2 1-1,0-1 0,-1 0 0,-1-1 0,-3-28 0,2 18 139,-2 14-189,-1 0 0,-1 1 0,0 0 0,-1 0 0,-1 0 0,0 0 0,-1 1 0,-1 0 0,-13-19 0,-12-29-3,-19-40 229,49 98-255,-1-1-1,0 2 0,0-1 0,-1 0 1,1 1-1,-1 0 0,0 0 0,-1 0 1,1 1-1,-1-1 0,0 2 0,0-1 1,-1 0-1,1 1 0,-13-4 0,12 5-470,0 0 0,-1 0-1,1 1 1,-1 0 0,-10 0 0,66-12-7567,-28 7 3416,12-6-5932</inkml:trace>
</inkml:ink>
</file>

<file path=ppt/ink/ink1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0:05.5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0 8602,'0'0'11188,"-5"28"-10111,-16 91-169,18-95-545,0 1 0,2 0-1,2 34 1,0-15-248,5 41-41,-2-2-4478,-4-64 199,0-6-1527</inkml:trace>
</inkml:ink>
</file>

<file path=ppt/ink/ink1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0:05.8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 5 8386,'0'0'12735,"0"0"-12714,0 0 1,0 0 0,0 0-1,0 0 1,0 0 0,-1 0-1,1 0 1,0 0 0,0 0-1,0 0 1,0 0 0,0 0-1,0 0 1,0 0 0,-1 0-1,1 0 1,0 0 0,0 0-1,0 0 1,0 0 0,0 0-1,0 0 1,0 0 0,-1 0-1,1 0 1,0 0 0,0 0-1,0 0 1,0 0 0,0 0-1,0 0 1,0 0 0,0 0-1,0 0 1,-1-1 0,1 1-1,0 0 1,0 0 0,0 0-1,0 0 1,0 0 0,0 0-1,0 0 1,0-1 0,0 1-1,0 0 1,0 0 0,0 0-1,0 0 1,0 0 0,0 0-1,0 0 1,0-1 0,0 1-1,0 0 1,0 0 0,0 0-1,0 0 1,0 0 0,0 0-1,0 0 1,0 0 0,0-1-1,0 1 1,1 0 0,-1 0-1,0 0 1,154 10 1480,-46-10-4168,-38 0-4949,-48 0 2138</inkml:trace>
</inkml:ink>
</file>

<file path=ppt/ink/ink1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0:06.4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81 0 6513,'0'0'12892,"-2"6"-12125,-2 14-105,1 0-1,0 33 0,-5 30 225,-50 321 1132,55-369-1961,4-23-89,2-10-194,66-95 291,-43 56-48,33-35 0,-36 44-19,-14 21-15,-9 7 16,0 0 1,1 0-1,-1 0 1,1 0-1,-1 0 1,0 0-1,1 0 1,-1 0-1,0 0 1,1 0-1,-1 0 1,1 0-1,-1 0 1,0 0-1,1 0 1,-1 1-1,0-1 1,1 0 0,-1 0-1,0 0 1,1 1-1,-1-1 1,0 0-1,0 0 1,1 1-1,-1-1 1,0 0-1,0 1 1,1-1-1,-1 0 1,0 1-1,0-1 1,0 0-1,0 1 1,1-1-1,-1 0 1,0 1-1,0-1 1,0 1-1,0-1 1,0 0-1,0 1 1,0-1 0,0 1-1,0-1 1,0 0-1,0 1 1,-1 0-1,3 31 53,-1-16-12,1-2-35,1-1 0,1 0 0,0 0 0,0 0 0,9 15 0,-12-27-8,0 0 0,0 0 0,0 0 0,0 0 0,0 0 0,0 0 0,0-1 0,0 1 0,1-1 0,-1 1 0,0-1-1,0 1 1,1-1 0,-1 1 0,0-1 0,0 0 0,1 0 0,-1 0 0,0 0 0,1 0 0,-1 0 0,0 0 0,1 0 0,-1-1-1,0 1 1,1 0 0,-1-1 0,0 1 0,0-1 0,0 1 0,2-2 0,2 0 2,0 0 0,0 0 1,-1-1-1,1 0 0,-1 0 0,7-6 0,57-85 1,-58 81-2,-8 13-44,0 14 25,18 121-115,-20-134 26,0 0 0,1 1 0,-1-1 0,1 0 0,-1 1 1,1-1-1,0 0 0,0 0 0,-1 0 0,1 0 0,0 1 0,0-1 0,0 0 0,0-1 0,0 1 1,1 0-1,-1 0 0,0 0 0,0-1 0,1 1 0,-1 0 0,0-1 0,1 1 0,-1-1 1,0 0-1,1 1 0,-1-1 0,0 0 0,3 0 0,-2 0-375,0 0 1,1 0-1,-1-1 1,0 1-1,0 0 1,0-1-1,0 0 0,-1 1 1,1-1-1,0 0 1,0 0-1,0 0 0,-1-1 1,1 1-1,0 0 1,-1 0-1,1-1 1,2-2-1,14-20-6874</inkml:trace>
</inkml:ink>
</file>

<file path=ppt/ink/ink1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0:06.77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7906,'0'0'7585,"40"73"-12978,-20-37-1024</inkml:trace>
</inkml:ink>
</file>

<file path=ppt/ink/ink1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0:07.1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0 134 6305,'0'0'13501,"2"-19"-12428,8-59-131,-10 76-900,1 0-1,-1 0 1,1 1 0,0-1 0,0 0 0,-1 0 0,1 0 0,0 1 0,1-1 0,-1 1 0,0-1 0,0 1-1,1-1 1,-1 1 0,1 0 0,-1-1 0,1 1 0,-1 0 0,1 0 0,0 0 0,-1 0 0,1 1-1,0-1 1,0 0 0,0 1 0,0-1 0,0 1 0,0 0 0,0-1 0,0 1 0,0 0 0,0 0-1,-1 0 1,1 1 0,0-1 0,0 0 0,0 1 0,0-1 0,0 1 0,0 0 0,0 0 0,-1 0-1,1 0 1,0 0 0,-1 0 0,1 0 0,-1 0 0,1 0 0,1 3 0,2 5 33,-2-1 0,1 1 0,-2 0 0,1 0 0,-1 1 1,0-1-1,0 19 0,-3 73 59,-1-43-368,3-57 80,-1 0-1,0 0 0,1 0 1,-1 0-1,1 0 0,-1 0 1,1 0-1,0 0 0,-1-1 1,1 1-1,0 0 1,-1 0-1,1 0 0,0-1 1,0 1-1,0 0 0,0-1 1,0 1-1,0-1 0,0 1 1,0-1-1,0 1 0,0-1 1,0 0-1,0 0 0,0 1 1,0-1-1,0 0 1,0 0-1,0 0 0,2 0 1,38-1-6138,-19-4 1117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0:27:30.35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44 223 7378,'0'0'11838,"-7"-15"-11315,-19-49-151,23 57-290,1 1 0,1-1 1,-1 0-1,1 1 0,0-1 0,1 0 0,0 0 0,1-12 1,-1 18-76,0-1 1,0 1 0,0-1 0,0 1-1,1-1 1,-1 1 0,1-1 0,-1 1 0,1 0-1,-1-1 1,1 1 0,0 0 0,0-1-1,0 1 1,0 0 0,0 0 0,0 0 0,0 0-1,0 0 1,0 0 0,0 0 0,0 0-1,1 0 1,-1 0 0,0 1 0,1-1 0,-1 0-1,0 1 1,1-1 0,-1 1 0,1 0-1,2-1 1,-2 1-18,-1 1 0,1-1 0,0 0 0,-1 0 0,1 1 0,0-1-1,-1 1 1,1 0 0,-1-1 0,1 1 0,-1 0 0,1 0 0,-1 0 0,1 0 0,-1 0 0,0 0-1,0 1 1,0-1 0,1 0 0,-1 0 0,1 2 0,1 2 9,-1 1 0,1-1 0,-1 0 0,0 1 0,0-1 0,2 9 0,-1 6 34,0 0 1,0 38 0,-3 37 29,2-96-67,-1 1-1,0-1 1,1 0 0,-1 1 0,0-1-1,0 0 1,0 0 0,1 0 0,-1 0 0,0 0-1,0 0 1,0-1 0,-1 1 0,1 0-1,0 0 1,0-1 0,0-1 0,13-50-177,-12 40 138,2 0-1,-1-1 1,8-14-1,-6 17 33,-1 3-5,0 0-1,-1 0 1,0-1 0,0 1-1,-1-1 1,2-9 0,-3 13 16,0 0 0,0-1 0,0 1 0,1 0 0,0 0 0,0 0 0,5-9 0,-6 12-19,1 0 0,-1 1 1,0-1-1,1 1 0,-1-1 0,1 1 1,-1-1-1,1 1 0,-1 0 1,1 0-1,0-1 0,0 1 0,0 1 1,0-1-1,0 0 0,0 0 0,0 1 1,0-1-1,0 1 0,0 0 0,4-1 1,-2 8 31,0 0 0,0 1 0,-1-1 0,0 1 0,0 0 0,-1 0 0,3 12 0,-2 5-486,10 47 1324,1-42-3770,-13-29 2381,0 1 0,0-1 1,0 0-1,1 0 0,-1 1 1,0-1-1,1 0 0,-1 0 0,0-1 1,1 1-1,-1 0 0,1 0 1,0-1-1,2 2 0,15-1-8873</inkml:trace>
</inkml:ink>
</file>

<file path=ppt/ink/ink1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0:07.5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131 338 6057,'0'0'16062,"-10"-10"-14888,-32-29-398,42 39-760,-1-1-1,0 1 1,0-1-1,0 1 1,0-1-1,0 1 0,0 0 1,0 0-1,0 0 1,0 0-1,0-1 1,0 1-1,-1 0 1,1 1-1,0-1 1,0 0-1,0 0 1,0 0-1,0 1 1,0-1-1,0 0 1,0 1-1,1-1 1,-1 1-1,0-1 1,0 1-1,0 0 0,0-1 1,0 1-1,1 0 1,-1-1-1,0 1 1,1 0-1,-1 0 1,1 0-1,-1 0 1,1 0-1,-1-1 1,1 1-1,-1 0 1,1 0-1,-1 2 1,-1 1 48,-3 4-30,0 0-1,1 0 1,-1 0 0,2 1 0,-1-1 0,1 1 0,1 0 0,-1 0 0,-1 15 0,2 7-47,1 48 0,2-39-86,-1-40 80,1 1-1,-1 0 0,1 0 1,-1-1-1,1 1 0,-1 0 1,1-1-1,0 1 0,-1-1 1,1 1-1,0-1 0,-1 1 1,1-1-1,0 1 0,0-1 1,-1 0-1,1 1 1,0-1-1,0 0 0,0 0 1,0 1-1,-1-1 0,1 0 1,0 0-1,0 0 0,0 0 1,0 0-1,0 0 0,0-1 1,-1 1-1,1 0 0,0 0 1,0-1-1,1 0 0,0 1 3,1 0 0,-1-1 0,1 1 0,-1-1 0,1 0 1,-1 0-1,1 0 0,-1 0 0,0 0 0,0-1 0,0 1 0,1-1 0,1-1 0,10-20-43,-1 1-1,-2-2 1,0 0 0,-1 0 0,-1-1 0,-1 0-1,-2 0 1,7-50 0,-5-10 406,-3-105 0,-5 180-259,-2 46-8,-10 57 1,5-55-90,-2 68 1,8-37-147,4 97-2658,-2-159 2367,0 0 0,1 1 0,0-1 0,0 0 0,0 0 0,1 0-1,7 12 1,34 41-7090,-23-34 1125</inkml:trace>
</inkml:ink>
</file>

<file path=ppt/ink/ink1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0:07.91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1 214 8034,'0'0'12784,"10"-21"-11691,0-1-838,10-24 927,40-63 1,-59 108-1174,-1 0 1,1 0-1,-1 0 1,1 0 0,0 0-1,0 0 1,0 0 0,-1 1-1,1-1 1,0 0 0,0 0-1,0 1 1,0-1-1,0 1 1,0-1 0,0 1-1,0-1 1,1 1 0,-1-1-1,0 1 1,0 0-1,0 0 1,0 0 0,1 0-1,-1 0 1,0 0 0,0 0-1,0 0 1,1 0 0,-1 0-1,0 0 1,0 1-1,0-1 1,0 1 0,0-1-1,0 1 1,0-1 0,0 1-1,0-1 1,0 1 0,0 0-1,0 0 1,0 0-1,0-1 1,0 1 0,-1 0-1,1 0 1,0 0 0,-1 0-1,1 0 1,0 2-1,3 3-3,0 0 0,0 0 0,-1 1-1,0-1 1,0 1 0,-1-1 0,4 14-1,0 32-323,-1 67 0,-5-117 183,0 0 0,0 1 0,0-1 0,1 1 0,-1-1 0,1 0 0,-1 0 0,1 1 0,0-1 0,-1 0 0,1 0 0,0 0 0,1 0-1,-1 0 1,0 0 0,1 0 0,-1 0 0,1 0 0,-1 0 0,1-1 0,0 1 0,0-1 0,0 1 0,0-1 0,0 0 0,0 0 0,0 0 0,0 0 0,0 0 0,0 0 0,1-1-1,-1 1 1,0-1 0,4 1 0,3 0-670,0-1-1,1 0 1,-1-1-1,0 1 0,0-2 1,0 1-1,0-1 1,9-4-1,41-20-4000</inkml:trace>
</inkml:ink>
</file>

<file path=ppt/ink/ink1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0:08.7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102 301 6305,'0'0'12190,"2"22"-11236,6 63-209,-7-84-713,-1 1 1,0 0-1,0-1 1,1 1-1,-1 0 0,1-1 1,-1 1-1,1-1 1,0 1-1,0-1 1,-1 1-1,1-1 1,0 1-1,0-1 1,0 0-1,1 0 1,-1 1-1,0-1 1,0 0-1,1 0 0,-1 0 1,1 0-1,-1-1 1,1 1-1,-1 0 1,1-1-1,-1 1 1,1-1-1,0 1 1,-1-1-1,1 0 1,-1 1-1,1-1 1,0 0-1,3-1 0,0 2 105,-3-1-101,1 1 0,0-1 0,-1 0 0,1 0 0,-1 0 0,1 0 0,-1 0 0,1-1 0,0 1 0,-1-1 0,1 0 0,-1 1 0,0-1 0,1 0 0,-1-1 0,0 1 0,1 0 0,-1-1 0,0 1 0,0-1 0,0 1 0,0-1 0,-1 0 0,1 0 0,0 0 0,-1 0 0,1 0-1,-1 0 1,0-1 0,0 1 0,0 0 0,0-1 0,0 1 0,0-1 0,0 1 0,0-4 0,2-10 83,0-1-1,-1 1 0,-1 0 1,0-22-1,-1 35-91,-1-3-3,1 0 1,-1 0-1,0 0 1,0 0-1,-1 1 0,0-1 1,0 0-1,0 1 0,-1-1 1,0 1-1,0 0 1,0-1-1,0 2 0,-1-1 1,0 0-1,0 1 1,0-1-1,-8-4 0,6 3 14,-1 2-1,0-1 0,0 1 1,-1 0-1,1 1 0,-1-1 0,1 1 1,-1 1-1,0 0 0,0 0 1,-1 0-1,1 1 0,-11 0 1,16 1-37,1 0 0,0 1 0,0-1 0,0 0 0,0 1 0,0 0 0,0-1 1,0 1-1,0 0 0,0 0 0,0 0 0,0 0 0,0 1 0,0-1 1,1 0-1,-1 1 0,0-1 0,1 1 0,-3 2 0,1 1 0,0 0 0,0 0 0,0 1 0,1-1 0,0 1 0,0-1 0,-2 9 0,1-2-5,1 0-1,1 1 1,0-1-1,0 0 1,1 1-1,1-1 1,2 15-1,-2-25 3,0 1 1,0 0-1,0-1 0,1 1 1,-1 0-1,1-1 0,0 0 0,-1 1 1,1-1-1,0 0 0,1 0 0,-1 0 1,0 0-1,0 0 0,1-1 0,-1 1 1,1-1-1,0 1 0,-1-1 0,1 0 1,0 0-1,0 0 0,0-1 0,-1 1 1,1-1-1,0 1 0,0-1 0,0 0 1,0 0-1,5-1 0,1 1-2,1 0 1,0-1-1,0-1 0,-1 0 0,1 0 1,-1-1-1,1 0 0,8-4 0,0-2 36,-1-1 0,0-1 1,0 0-1,-1-1 0,-1 0 0,0-1 0,-1-1 0,0-1 0,20-28 1,-2-3 1488,-41 139-1410,4-64-111,-1 46 0,6-63 50,-1-4-90,1 0 1,0 0-1,0 1 1,3 13 0,-3-21 34,0 0 1,0 0-1,1 0 1,-1 0-1,0 0 1,1 0-1,-1 0 1,1 0 0,-1-1-1,1 1 1,-1 0-1,1 0 1,-1-1-1,1 1 1,0 0-1,-1-1 1,1 1 0,0 0-1,0-1 1,0 1-1,-1-1 1,1 0-1,0 1 1,0-1-1,0 0 1,0 1-1,0-1 1,0 0 0,0 0-1,0 0 1,-1 0-1,1 1 1,0-1-1,0-1 1,0 1-1,0 0 1,0 0-1,0 0 1,0 0 0,0-1-1,0 1 1,0 0-1,-1-1 1,1 1-1,0-1 1,0 1-1,0-1 1,-1 1 0,1-1-1,0 0 1,0 0-1,14-10 3,-1-1-1,0-1 1,-1 0-1,-1 0 1,17-24-1,-6 7 4,-22 29-2,0 0 0,0 0 1,0 0-1,0 0 1,1 0-1,-1 0 1,0 1-1,0-1 1,0 0-1,1 1 1,-1-1-1,0 0 0,1 1 1,-1 0-1,1-1 1,-1 1-1,0 0 1,1 0-1,-1 0 1,1-1-1,-1 2 1,1-1-1,-1 0 0,1 0 1,-1 0-1,0 1 1,1-1-1,1 1 1,41 25-30,-38-22 27,-1-1 1,1 1 0,-1-1-1,1 0 1,0 0-1,8 3 1,-11-6 4,0 1-1,0 0 1,0-1 0,-1 0 0,1 0 0,0 0-1,0 0 1,0 0 0,-1 0 0,1-1 0,0 1-1,0-1 1,-1 0 0,1 0 0,0 0 0,-1 0-1,1 0 1,-1 0 0,1-1 0,-1 0 0,0 1-1,0-1 1,0 0 0,1 0 0,-2 0 0,1 0-1,0 0 1,0 0 0,-1-1 0,1 1 0,-1-1-1,0 1 1,0-1 0,0 0 0,0 1 0,0-1-1,1-5 1,1-11 10,-1 0 1,0 0-1,-1 0 0,-3-32 0,1 16-16,0 10-42,2-28-544,-1 51 235,0-1-1,1 1 0,-1-1 0,1 0 0,-1 1 0,1 0 0,0-1 1,0 1-1,0-1 0,1 1 0,-1 0 0,1 0 0,-1 0 1,1 0-1,2-3 0,8-3-6164</inkml:trace>
</inkml:ink>
</file>

<file path=ppt/ink/ink1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0:11.9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1 5801,'0'0'15908,"0"102"-15628,-10-72-208,10-6-72,-10-6-256,0 6-553</inkml:trace>
</inkml:ink>
</file>

<file path=ppt/ink/ink1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0:12.4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1 6689,'0'0'14665,"-3"18"-13509,-7 82 118,3 111 1,7-210-1278,0 0 0,0 0 0,0 0 0,0 0 0,0 0 0,1 0 0,-1 0 0,0 0 0,0 0 0,1 0 0,-1 0 0,0 0 0,1 0 0,-1 0 0,1 0 0,0 0 0,-1 0 0,1-1 0,0 1 0,-1 0 0,1 0 0,0-1 0,0 1 0,0 0 0,-1-1 0,1 1 0,0-1 0,0 1 0,0-1 0,0 0 0,0 1 0,0-1 0,0 0 0,0 1 0,0-1 0,0 0 0,0 0 1,0 0-1,1 0 0,-1 0 0,0 0 0,0-1 0,0 1 0,0 0 0,0 0 0,1-1 0,3 0-6,-1-1 0,0 1 0,0-1 0,0 0 0,0 1 0,0-2 0,0 1 0,0 0 0,5-6 0,1-3 0,-1-1-1,0 0 1,8-17-1,19-25-16,-36 54 24,1-1-1,0 0 1,0 0-1,0 0 0,-1 1 1,1-1-1,0 0 1,0 1-1,0-1 1,0 1-1,0-1 0,0 1 1,0-1-1,1 1 1,-1 0-1,0 0 1,0-1-1,0 1 0,0 0 1,0 0-1,0 0 1,1 0-1,-1 0 1,0 1-1,0-1 0,0 0 1,0 0-1,0 1 1,0-1-1,0 1 0,0-1 1,0 1-1,0-1 1,0 1-1,0-1 1,0 1-1,0 0 0,0 0 1,0 1-1,0-2 2,6 6 0,-1-1-1,1 0 1,0-1 0,1 0-1,-1 0 1,0 0-1,1-1 1,9 3 0,-15-6 1,1 1 0,0-1 0,0 0 1,0 0-1,0 0 0,0 0 0,0 0 1,0 0-1,0-1 0,0 0 0,0 1 1,-1-1-1,1 0 0,0 0 1,0-1-1,-1 1 0,1 0 0,-1-1 1,1 0-1,-1 0 0,0 1 0,0-1 1,0 0-1,0-1 0,0 1 0,0 0 1,2-3-1,-1-3 39,1 0 1,-1 0-1,0 0 1,-1 0-1,0 0 1,0 0-1,-1-1 1,0 1-1,0-11 1,0-70-1575,-1 77-8057,8 31 4222</inkml:trace>
</inkml:ink>
</file>

<file path=ppt/ink/ink1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0:12.8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95 279 8210,'0'0'11153,"12"-25"-10274,-4 8-674,2 0 90,-2-1 0,1 0 0,-2-1 0,-1 1-1,0-1 1,-1 0 0,4-40 0,-9 57-228,1-1 1,-1 1-1,0-1 0,-1 0 0,1 1 0,0-1 0,-1 1 1,1-1-1,-1 1 0,0 0 0,0-1 0,0 1 0,0 0 1,-2-4-1,1 5-32,1 0 0,-1 0 1,0 0-1,0 0 1,0 0-1,0 0 0,0 1 1,0-1-1,0 1 0,-1-1 1,1 1-1,0 0 0,0 0 1,0 0-1,0 0 0,0 0 1,-1 1-1,-3 0 0,2 0-23,-1 1-1,1 0 0,-1 0 1,1 0-1,0 0 1,0 1-1,0-1 1,0 1-1,0 0 0,1 0 1,-1 1-1,1-1 1,0 1-1,0 0 1,0 0-1,1 0 0,-1 0 1,1 0-1,0 0 1,-3 7-1,-2 7 21,0 1 1,0 0-1,-5 34 1,10-46-90,-2 16 101,0 0 0,2 0 0,0 30 0,2-48-86,0 1-1,1-1 1,0 1-1,0-1 1,1 1-1,-1-1 1,1 0-1,4 8 1,-5-11-35,1 0 0,-1 0-1,1 0 1,-1 0 0,1 0 0,0 0 0,0 0 0,0-1 0,0 1-1,0-1 1,0 0 0,0 1 0,0-1 0,1 0 0,-1 0 0,0 0-1,1-1 1,-1 1 0,4 0 0,89 1-5835,-53-2-87</inkml:trace>
</inkml:ink>
</file>

<file path=ppt/ink/ink1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0:13.5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 1 5457,'0'0'14703,"-5"9"-13857,0 2-609,1 0 1,-1 1-1,2 0 0,0 0 1,0 0-1,1 1 0,0 21 1,2 106 774,2-65-720,-4-27-187,1-32-92,0-1 1,1 0-1,0 0 0,1 0 0,1 0 0,0 0 1,5 17-1,-6-32-15,-1 1-1,0-1 1,0 0 0,0 1 0,0-1-1,0 1 1,1-1 0,-1 0 0,0 1-1,0-1 1,1 0 0,-1 0 0,0 1-1,1-1 1,-1 0 0,0 1-1,1-1 1,-1 0 0,0 0 0,1 0-1,-1 0 1,0 1 0,1-1 0,-1 0-1,0 0 1,1 0 0,-1 0 0,1 0-1,-1 0 1,1 0 0,-1 0 0,0 0-1,1 0 1,-1 0 0,1 0 0,-1 0-1,0 0 1,1 0 0,-1 0-1,0-1 1,1 1 0,-1 0 0,0 0-1,1 0 1,-1-1 0,0 1 0,1 0-1,-1 0 1,1-1 0,14-16-66,54-98 120,-58 95-45,11-17 55,-21 36-58,-1 0 0,1 0 0,-1 0 1,1 1-1,0-1 0,-1 0 0,1 1 0,0-1 0,-1 1 1,1-1-1,0 1 0,0-1 0,-1 1 0,1-1 0,0 1 0,0-1 1,0 1-1,0 0 0,0 0 0,0 0 0,0-1 0,-1 1 1,1 0-1,0 0 0,0 0 0,0 0 0,0 0 0,0 1 0,0-1 1,0 0-1,0 0 0,0 1 0,1-1 0,-1 3 6,1-1-1,0 1 1,-1-1-1,1 1 1,-1 0-1,0-1 1,0 1-1,0 0 1,0 0-1,-1 0 1,1 0-1,-1 0 1,1 0-1,-1 3 1,6 24 5,-2-22-194,1 1-1,-1-1 1,1 0 0,1 0 0,11 13 0,11-3-3091,10-12-3412,-26-6 132</inkml:trace>
</inkml:ink>
</file>

<file path=ppt/ink/ink1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0:13.87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7058,'0'0'7577,"191"0"-8345,-121 24-680,-10 6-865,-10 0-2744</inkml:trace>
</inkml:ink>
</file>

<file path=ppt/ink/ink1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0:14.2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232 84 4609,'0'0'15574,"-15"-11"-14186,-49-34-356,62 44-976,0-1-1,0 1 1,-1 0-1,1 0 1,-1 0-1,1 0 0,0 0 1,-1 0-1,1 1 1,-1-1-1,0 1 0,1 0 1,-1-1-1,1 1 1,-1 0-1,0 1 1,1-1-1,-1 0 0,1 1 1,-1 0-1,1-1 1,-1 1-1,1 0 0,-1 0 1,1 0-1,-3 2 1,0 2 12,-1 0 0,1 0 0,-1 1 1,2-1-1,-1 1 0,-7 12 0,2-3 48,5-6-107,1 0-1,0 1 0,0-1 0,1 1 0,0 0 1,0 0-1,1 0 0,1 1 0,0-1 1,0 0-1,2 18 0,-1-27-16,1-1 1,-1 1-1,1 0 0,0-1 0,-1 1 1,1-1-1,0 1 0,-1-1 1,1 1-1,0-1 0,-1 1 1,1-1-1,0 0 0,0 1 0,-1-1 1,1 0-1,0 0 0,0 0 1,0 0-1,0 1 0,-1-1 0,1 0 1,0 0-1,0 0 0,0-1 1,0 1-1,0 0 0,28-3-25,-24 1 31,0-1 1,-1 1 0,1-1 0,-1 0 0,1 0-1,-1-1 1,0 1 0,0-1 0,-1 0 0,5-5 0,31-46-10,-12 7 6,-18 29-7,1 1 0,25-33 1,-35 51 9,0 0 0,0 0 1,0 0-1,0 0 1,0 0-1,0 0 1,1 0-1,-1 0 1,0-1-1,0 1 1,0 0-1,0 0 0,1 0 1,-1 0-1,0 0 1,0 0-1,0 0 1,0 0-1,0 0 1,1 0-1,-1 0 0,0 0 1,0 0-1,0 0 1,0 0-1,1 0 1,-1 1-1,0-1 1,0 0-1,0 0 0,0 0 1,0 0-1,1 0 1,-1 0-1,0 0 1,0 0-1,0 1 1,0-1-1,0 0 1,0 0-1,0 0 0,0 0 1,1 0-1,-1 0 1,0 1-1,0-1 1,0 0-1,0 0 1,0 0-1,0 0 0,0 1 1,0-1-1,0 0 1,0 0-1,0 0 1,0 0-1,0 1 1,0-1-1,0 0 1,0 0-1,0 0 0,0 1 1,2 22-13,0 32-2,-2-50-8,-1 20-362,0-14-88,1 0-1,1 0 0,-1 0 1,5 18-1,-4-26-42,0 0 0,0 0 1,0 0-1,1 0 0,-1 0 0,1 0 0,0 0 0,0 0 0,0 0 0,0-1 0,1 1 0,-1-1 0,1 0 0,-1 0 0,1 0 0,0 0 0,0 0 0,-1 0 0,6 1 0,12 4-5551</inkml:trace>
</inkml:ink>
</file>

<file path=ppt/ink/ink1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0:14.5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0 103 7178,'0'0'10060,"0"25"-9242,2 81-103,-3-101-621,1 1 0,0-1 0,1 1 0,-1 0 1,1-1-1,0 1 0,1-1 0,-1 1 0,1-1 1,0 0-1,1 0 0,-1 0 0,1 0 0,0 0 1,0 0-1,0-1 0,1 1 0,4 4 0,-7-8-45,1 0 0,-1 0-1,0 0 1,0 0 0,1 0-1,-1 0 1,1-1 0,-1 1-1,0 0 1,1-1 0,0 1-1,-1-1 1,1 1 0,-1-1-1,1 0 1,-1 0-1,1 0 1,0 0 0,-1 0-1,1 0 1,0 0 0,-1 0-1,1-1 1,-1 1 0,1 0-1,-1-1 1,1 0 0,-1 1-1,1-1 1,-1 0 0,1 0-1,-1 0 1,0 0 0,0 0-1,1 0 1,-1 0-1,0 0 1,1-2 0,3-3 44,1-1 0,-2 0 0,1 0 1,-1 0-1,0 0 0,3-9 0,7-26-82,-1 0-1,12-84 1,-17 82-747,0 28 198,-1 10-1238,7 37-10714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0:27:30.70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7009,'0'0'11723,"0"132"-11259,0-102-192,0-5-176,0-1-16,0-6-80,0-6-80,0 0-816,10 0-1192,-10-6-753</inkml:trace>
</inkml:ink>
</file>

<file path=ppt/ink/ink1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0:15.1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31 512 6025,'0'0'11048,"-2"-8"-9737,1 2-1187,0 3 16,0 0 0,0 0 1,0 0-1,0-1 0,1 1 0,-1 0 0,1 0 0,0-1 0,0 1 0,0 0 0,1-1 0,-1 1 0,1 0 0,0 0 1,-1 0-1,1-1 0,1 1 0,1-4 0,0 3 20,1 0 1,-1-1-1,0 1 0,0-1 1,-1 0-1,1 0 0,-1 0 1,0-1-1,-1 1 0,1 0 1,-1-1-1,0 1 0,0-1 0,-1 1 1,0-1-1,0 1 0,-1-10 1,1 14 418,-28 32-487,23-24-100,2-1 0,-1 1 1,1 0-1,0 0 0,0 1 1,1-1-1,0 0 1,1 1-1,-2 8 0,0 70-62,3-67 54,0-17 5,0 0 0,0 0 1,0 1-1,0-1 0,0 0 1,1 0-1,-1 0 0,1 1 0,-1-1 1,1 0-1,0 0 0,0 0 0,0 0 1,0 0-1,0 0 0,1-1 1,-1 1-1,1 0 0,-1-1 0,1 1 1,-1-1-1,1 1 0,0-1 0,0 0 1,0 1-1,-1-1 0,1 0 1,0 0-1,0-1 0,1 1 0,1 0 1,0 0 5,-1-1 1,1 1 0,0-1 0,0 0-1,-1-1 1,1 1 0,0-1 0,0 1-1,-1-1 1,1 0 0,-1-1 0,1 1-1,-1-1 1,1 1 0,-1-1 0,0 0-1,0 0 1,6-5 0,15-16 5,0-1 0,-1-1 0,-2 0 0,-1-2-1,-1-1 1,-1 0 0,-1-1 0,-2-1 0,13-33 0,-22 39 5,-1 0 0,-1 0-1,0-1 1,-2 1 0,-1-1 0,-3-28-1,2 12 29,0 40-33,0 0 0,0-1 0,0 1 0,0 0 1,0-1-1,0 1 0,0 0 0,0-1 1,0 1-1,-1 0 0,1-1 0,0 1 0,-1 0 1,1 0-1,-1-1 0,0 1 0,1 0 1,-1 0-1,0 0 0,0 0 0,0 0 1,0 0-1,0 0 0,0 0 0,0 0 0,0 0 1,0 1-1,0-1 0,0 0 0,-1 1 1,1-1-1,0 1 0,0-1 0,-1 1 1,1-1-1,0 1 0,-1 0 0,1 0 0,0 0 1,-3 0-1,1 0-1,1 1 1,-1-1 0,0 1-1,1 0 1,-1 0 0,0 0-1,1 0 1,0 1-1,-1-1 1,1 0 0,0 1-1,-1 0 1,1 0-1,0-1 1,0 1 0,1 1-1,-1-1 1,0 0 0,-1 3-1,-7 14 1,2 0-1,0 0 1,1 1-1,2 0 0,-8 40 1,-2 109 55,12-111-29,0-4-28,6 89 0,-3-139-75,0-1 0,1 1 0,-1 0 0,1-1 0,0 1 0,0-1 0,0 1 0,1-1 0,-1 0 0,1 1 0,-1-1 0,1 0 0,0 0 0,1 0 0,-1 0 0,0 0 0,1-1 0,0 1 0,-1-1 0,1 1 0,5 2 0,-1-2-756,-1-1-1,1 0 1,0 0 0,0 0 0,0-1 0,-1 0 0,1-1-1,0 1 1,0-1 0,13-2 0,20-3-7862</inkml:trace>
</inkml:ink>
</file>

<file path=ppt/ink/ink1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0:15.8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1 492 8226,'0'0'10471,"13"-28"-9172,102-216 1276,-54 100-1508,-31 68-206,-30 153-106,1-29-758,-3 44-206,1 58-2963,2-125 714,1-1 0,2 0 0,11 44 1,-4-24-4701</inkml:trace>
</inkml:ink>
</file>

<file path=ppt/ink/ink1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0:16.2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9602,'0'0'14235,"140"-6"-13763,-100 6-224,0-6-120,1 6-128,-11 0 0,0 0-296,0 0-888,10 0-1193,-20 0-2456,0 6-2600</inkml:trace>
</inkml:ink>
</file>

<file path=ppt/ink/ink1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0:16.6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1 8090,'0'0'13576,"0"0"-13506,-1 0 0,1 1 1,-1-1-1,1 0 0,-1 1 1,1-1-1,-1 1 0,1-1 0,-1 1 1,1-1-1,0 1 0,-1-1 0,1 1 1,0-1-1,-1 1 0,1 0 0,0-1 1,0 1-1,-1 0 0,1-1 0,0 2 1,3 1 24,0-1 0,0 1 1,1-1-1,-1 1 0,0-1 1,1 0-1,0 0 1,-1 0-1,8 1 0,-8-2-63,0 0-1,0 0 1,-1 0-1,1 0 0,0 1 1,0-1-1,-1 1 1,1 0-1,-1 0 1,1-1-1,-1 2 0,0-1 1,0 0-1,0 0 1,0 1-1,0-1 1,0 1-1,-1-1 0,1 1 1,0 3-1,0 0-17,0 1 0,0 0 0,-1 0 0,0 0 0,0 0 0,-1 0 0,0 0 0,0 0 0,-1 0 0,0-1 0,0 1 0,0 0 0,-1 0 0,0 0 0,0-1 0,-1 1 0,0-1 0,0 0 0,-1 0 0,1 0 0,-1 0 0,0-1 0,-1 1 0,-5 4 0,1 0-4,1 0 0,0 0 0,1 0 0,0 1 1,0 0-1,1 1 0,0-1 0,1 1 0,1 1 1,0-1-1,1 0 0,0 1 0,-2 15 0,8-27-11,-1 0 0,0 0 0,0 0-1,1 0 1,-1 0 0,1-1-1,-1 1 1,1-1 0,-1 0-1,1 1 1,-1-1 0,1 0 0,-1-1-1,1 1 1,4-1 0,-1 1-1,23-3-545,0-1 1,-1-2-1,0 0 1,0-2 0,-1-1-1,43-20 1,9-2-6138,-26 12-3189</inkml:trace>
</inkml:ink>
</file>

<file path=ppt/ink/ink1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0:18.8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34 89 7738,'0'0'14075,"-3"0"-13447,1 1-607,1-1 1,0 1-1,0 0 0,0-1 1,0 1-1,0 0 1,0 0-1,0 0 0,0 0 1,0 0-1,0 0 1,0 0-1,1 1 0,-1-1 1,0 0-1,1 0 1,-1 0-1,1 1 0,0-1 1,-1 0-1,1 1 1,0-1-1,0 0 0,-1 1 1,2 2-1,-7 52 217,5-39-119,-3 37 100,2-1-1,8 65 0,-6-114-215,1 0-1,-1 0 1,1 0-1,0 0 1,1 0-1,-1 0 1,1 0-1,0 0 1,-1-1-1,2 1 1,-1 0-1,0-1 1,1 0-1,0 0 1,-1 0-1,7 5 1,-7-6 0,0-1 1,1 0-1,-1 0 1,0 0-1,1 0 1,-1-1-1,1 1 1,-1-1-1,1 1 1,-1-1-1,1 0 0,-1 0 1,1 0-1,-1 0 1,1 0-1,-1-1 1,1 1-1,-1-1 1,1 0-1,-1 0 1,1 1-1,-1-1 1,0-1-1,0 1 1,1 0-1,-1-1 0,0 1 1,0-1-1,2-2 1,8-7 15,0-1-1,-1 0 1,-1-1 0,0 0 0,0 0 0,-2-1 0,1 0-1,9-27 1,-7 14 24,-1 0-1,-1-1 0,-2 0 1,5-32-1,-10 0 204,-2 58-148,-1 40-44,0-21-51,0 1 1,1-1-1,1 1 0,1-1 1,8 31-1,-9-44-11,0 0 0,1 0 0,0 0 0,0-1 0,0 1 0,0 0 0,1-1 0,-1 0 1,1 0-1,0 0 0,0 0 0,0 0 0,0 0 0,1-1 0,-1 1 0,1-1 0,-1 0 0,1 0 0,0 0 0,0-1 0,0 0 0,0 1 0,0-1 0,0 0 0,0-1 0,0 1 0,0-1 0,0 0 0,8 0 0,-7 0 2,1 0 1,0 0-1,0 0 1,-1-1-1,1 0 0,0 0 1,-1 0-1,1-1 1,-1 0-1,0 0 0,1 0 1,-1-1-1,0 0 1,0 1-1,0-2 0,-1 1 1,1-1-1,-1 1 1,0-1-1,0-1 0,0 1 1,0 0-1,-1-1 1,0 0-1,0 0 0,0 0 1,0 0-1,-1 0 1,3-11-1,1-4 14,0 0 0,-2 0 1,4-41-1,-7 52-43,-1 1 1,0-1-1,0 1 1,-1 0-1,0-1 1,-1 1-1,0 0 1,0-1-1,0 1 0,-1 0 1,0 1-1,-6-10 1,2 10-1297,5 14-2184,5 16-593,12 16-517,-4-2-1775</inkml:trace>
</inkml:ink>
</file>

<file path=ppt/ink/ink1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0:19.21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51 0 7618,'0'0'12442,"-40"193"-11618,30-151-263,10-6-433,0-18-128,0 0-320,0-12-673,20-18-4048,0-12 336,0-12-2800</inkml:trace>
</inkml:ink>
</file>

<file path=ppt/ink/ink1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0:19.5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5537,'0'0'4905</inkml:trace>
</inkml:ink>
</file>

<file path=ppt/ink/ink1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0:19.97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1 212 3449,'142'-81'5148,"-142"81"-5050,1 0 0,-1-1 1,0 1-1,1-1 1,-1 1-1,0 0 0,1-1 1,-1 1-1,1 0 1,-1-1-1,1 1 1,-1 0-1,0 0 0,1 0 1,-1-1-1,1 1 1,-1 0-1,1 0 0,-1 0 1,1 0-1,0 0 1,-1 0-1,1 0 1,-1 0-1,1 0 0,-1 0 1,1 0-1,-1 0 1,1 0-1,-1 1 1,1-1-1,-1 0 0,1 0 1,-1 0-1,0 1 1,1-1-1,-1 0 0,1 1 1,-1-1-1,0 0 1,1 1-1,-1-1 1,1 1-1,-1-1 0,0 0 1,0 1-1,1-1 1,-1 1-1,0-1 1,1 2-1,-3 25 480,0-19 213,4 122 3449,1-43-3039,-3-1 1,-16 110-1,15-192-1204,1-1-12,0 0 0,0-1 0,-1 1 1,1 0-1,-1-1 0,1 1 1,-1 0-1,0-1 0,0 1 0,0-1 1,0 0-1,-1 1 0,1-1 1,-1 0-1,-2 4 0,2-6-201,-8-36-344,10 8 398,-1 23 148,0 0-1,0-1 1,1 1-1,0-1 1,0 1 0,1-1-1,-1 1 1,1-1-1,0 1 1,1 0-1,-1-1 1,1 1-1,0 0 1,1 0-1,-1 0 1,1 0 0,0 1-1,0-1 1,6-7-1,28-21-20,-2 4 26,-2-2 1,53-64 0,-77 83 19,-1 0 1,-1 0 0,0-1 0,0 0-1,-1 0 1,-1 0 0,0-1 0,-1 0-1,0 0 1,-1 0 0,-1-1 0,0 1-1,-1-16 1,1-11 146,-1 28-5,0-1 1,-1 0-1,-1 0 0,-4-26 0,5 39-135,0 1 0,0-1 0,0 0 0,0 1 0,0-1 0,-1 1 0,1-1 0,0 0 0,0 1 0,-1-1 0,1 1 0,-1-1 0,1 0 0,0 1 0,-1-1 0,1 1 0,-1 0 0,1-1 0,-1 1 0,1-1 0,-1 1 0,1 0 0,-1-1 0,0 1 0,1 0 0,-1 0 0,0-1 0,1 1 0,-1 0 0,0 0 0,1 0 0,-1 0 0,0 0 0,1 0-1,-1 0 1,0 0 0,1 0 0,-1 0 0,1 0 0,-1 0 0,0 0 0,1 1 0,-1-1 0,0 0 0,1 0 0,-1 1 0,1-1 0,-1 1 0,1-1 0,-1 0 0,1 1 0,-1-1 0,1 1 0,-1-1 0,1 1 0,-1-1 0,1 1 0,0-1 0,-1 1 0,1 0 0,0-1 0,-1 2 0,-12 62 2,2 1 0,4 0 1,0 91-1,7 186 45,11-344-65,-6-2 0,-1 1 0,0-1-1,0 0 1,-1 0 0,1 0-1,-1 0 1,0-1 0,0 0-1,-1 1 1,1-1 0,2-8-1,-3 8 0,0-1-1,1 1 0,-1 0 1,1 0-1,1 0 0,-1 1 1,0-1-1,1 1 0,0-1 1,0 1-1,8-5 0,-11 8 2,-1 1-1,1-1 0,0 1 1,0 0-1,-1 0 0,1-1 0,0 1 1,0 0-1,-1 0 0,1 0 1,0 0-1,0 0 0,0 0 0,-1 0 1,1 0-1,0 0 0,0 0 1,-1 1-1,1-1 0,0 0 0,0 0 1,-1 1-1,1-1 0,0 1 1,-1-1-1,1 0 0,0 1 0,-1-1 1,1 1-1,-1-1 0,1 1 1,-1 0-1,1-1 0,-1 1 0,1 0 1,0 0-1,15 34 27,-6-14 28,-5-16-18,1 1 0,0-1 0,0 0 0,0 0 0,0 0 1,1-1-1,0 0 0,0 0 0,0-1 0,1 0 0,-1 0 0,1-1 0,-1 0 1,1 0-1,0-1 0,13 1 0,7 0-380,-1-1 0,1-1 0,38-6 0,1-10-2871,-14-7-3353</inkml:trace>
</inkml:ink>
</file>

<file path=ppt/ink/ink1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0:22.5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0 746 8730,'0'0'10303,"9"-3"-9417,4-3-628,-1-1-1,0-1 1,0 0 0,-1-1 0,0 0-1,0 0 1,-1-1 0,0-1 0,10-14-1,7-9 323,43-75 0,-40 53-429,-3-2 0,-2-1 0,-3 0 1,27-120-1,-40 146-113,-6 26-9,-1 0 1,0-1 0,0 0 0,0-13 0,-2 19 131,0 24 40,-2 29-194,-12 63-1,-1 12-7,12-91-3,-13 289-56,16-323 27,-8-21-111,4-8 96,2 0 0,1-1 0,4-42-1,-1 2 17,-2 66 25,1 1-1,-1-1 1,0 1 0,1-1 0,0 1 0,-1-1 0,1 1 0,0 0 0,0-1 0,0 1 0,1 0 0,-1 0 0,0 0 0,1 0 0,0 0 0,-1 0-1,1 0 1,0 1 0,0-1 0,0 0 0,0 1 0,4-3 0,5-1-17,0-1-1,0 2 1,20-6-1,12-6 16,-33 11 9,0 0-1,-1-1 0,0-1 1,0 0-1,0 0 0,-1-1 1,0 0-1,-1 0 0,0 0 1,0-1-1,-1-1 0,0 1 1,0-1-1,-1 0 0,0 0 1,-1 0-1,0-1 0,-1 0 1,0 1-1,-1-1 0,0 0 0,0 0 1,-1-14-1,-1 9-18,0-13 115,-3 28-43,-4 18-39,-4 20-23,2 2-1,1-1 1,-4 78-1,10 124-25,4-124 32,-2-115-46,0-10 22,1 1 25,1 0 0,0 0 0,0 0 0,1 0 0,0 0 0,0 0 0,6-10 0,6-13-4,-14 29 3,0-1 0,0 1 1,0-1-1,0 1 0,0 0 1,1 0-1,-1 0 1,1 0-1,-1 0 0,1 0 1,0 0-1,0 0 1,0 1-1,0-1 0,0 0 1,0 1-1,0 0 1,4-2-1,-1 2-6,0 0 0,0 1 1,0-1-1,0 1 0,0 0 0,0 0 0,8 2 1,27 1 22,-34-3-12,0-1 0,0 0 0,0 0 0,0 0 0,0 0 0,0-1 0,0 0 0,0 0 0,-1-1 0,1 0 1,-1 0-1,0 0 0,0-1 0,0 1 0,0-1 0,0 0 0,-1-1 0,0 1 0,0-1 0,0 0 0,4-6 0,-2 2 10,-1-1-1,0 0 1,-1 0 0,0 0-1,0 0 1,-1-1 0,0 0 0,-1 1-1,-1-1 1,1 0 0,-1-12 0,-3 23 1,0 0 1,0 0-1,0 1 1,0-1 0,0 0-1,0 1 1,0-1-1,0 1 1,0 0 0,0-1-1,0 1 1,1 0 0,-4 2-1,-2 5-6,1-1 0,0 1 0,1-1 0,0 2 0,0-1-1,1 0 1,0 1 0,1 0 0,-1 0 0,2 0 0,-3 13 0,0 3 14,1 0 0,1 1 0,0 27 0,4-52-50,-1 1 0,0-1 1,0 1-1,1-1 0,-1 1 0,1-1 0,-1 1 1,1-1-1,0 0 0,-1 0 0,1 1 0,0-1 1,0 0-1,0 0 0,0 0 0,0 0 1,0 0-1,0 0 0,0 0 0,1 0 0,-1 0 1,0 0-1,0-1 0,1 1 0,-1 0 0,0-1 1,1 1-1,-1-1 0,1 0 0,-1 1 0,1-1 1,-1 0-1,2 0 0,61 0-3851,-44-1 951,12 1-3709</inkml:trace>
</inkml:ink>
</file>

<file path=ppt/ink/ink1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0:25.9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18 577 5513,'0'0'6503,"-4"-4"-6278,3 3-189,0-1 0,0 1 0,-1 0 0,1-1 0,0 1 0,0-1-1,0 0 1,1 1 0,-1-1 0,0 0 0,1 0 0,-1 1 0,1-1 0,-1 0 0,1 0-1,0 0 1,0 0 0,0 0 0,0 1 0,0-1 0,0 0 0,1 0 0,-1 0-1,0 0 1,1 1 0,0-1 0,-1 0 0,1 0 0,0 1 0,0-1 0,1-2 0,35-60 810,-3-2 1,-3-1 0,25-78 0,-48 127-422,-5 40-357,-1 0-100,9 99 111,-4 133 0,-7-252-77,1-1 0,-1 0 0,-1 1 0,1-1 1,0 1-1,0-1 0,0 1 0,-1-1 0,1 1 0,0-1 1,-1 0-1,0 1 0,1-1 0,-1 0 0,0 0 0,0 1 1,1-1-1,-1 0 0,0 0 0,0 0 0,0 0 0,0 0 1,-2 1-1,0-1-32,0 0 0,1 0 1,-1 0-1,0 0 0,0-1 0,0 1 1,0-1-1,0 0 0,-5 0 0,6-24-352,2 17 363,0 0 1,0 0-1,0 0 1,1 0 0,1 0-1,-1 0 1,1 0-1,4-11 1,-4 14 14,1 0 0,0 1 0,-1-1 0,1 1 0,0 0 1,1 0-1,-1 0 0,1 0 0,-1 0 0,1 1 0,0 0 0,0 0 0,0 0 0,0 0 0,4-1 1,3-1-23,0 1 1,0 1-1,0 0 1,22-1-1,-23 3 17,-1-1 0,0 0 1,0 0-1,-1-1 0,1 0 0,0-1 0,0 0 1,14-7-1,-12 4 19,-1-1 0,1 1 0,-2-2 1,1 1-1,-1-1 0,0-1 0,-1 0 0,0 0 1,-1 0-1,1-1 0,-2 0 0,1-1 0,-2 0 1,1 0-1,-1 0 0,-1 0 0,0-1 1,-1 1-1,0-1 0,-1 0 0,0 0 0,0-21 1,-1 3 130,0 13 2,0-1 0,-2 1 0,-3-24 0,4 38-106,0 0-1,-1-1 1,0 1-1,0 0 1,0 0-1,0 0 0,0 0 1,-1 0-1,1 0 1,-1 1-1,1-1 0,-1 0 1,0 1-1,0-1 1,-1 1-1,1 0 1,0 0-1,-1 0 0,1 0 1,-1 0-1,0 0 1,0 1-1,0-1 0,-3 0 1,5 2-4,1-1 0,-1 1 0,0 0 0,0 0 0,1 0 0,-1 0 0,0 0 0,0 1 0,1-1 0,-1 0 0,0 0 1,1 0-1,-1 1 0,0-1 0,1 0 0,-1 1 0,0-1 0,1 0 0,-1 1 0,1-1 0,-1 1 0,1-1 0,-1 1 0,1-1 0,-1 1 0,1-1 0,-1 1 0,1 0 0,0-1 1,-1 1-1,0 1 0,-8 25-80,8-22 112,-18 73 181,4 1-1,3 1 0,4 0 1,2 86-1,6-160-237,0 0 1,1 1-1,0-1 1,0 0-1,0 0 1,1 0-1,0 0 1,4 8-1,-5-12-5,0-1 0,-1 0 0,1 1 1,0-1-1,0 0 0,0 0 0,0 1 0,0-1 0,0 0 0,0 0 1,1 0-1,-1 0 0,0-1 0,0 1 0,1 0 0,-1 0 0,1-1 1,-1 1-1,0-1 0,1 1 0,-1-1 0,1 0 0,0 1 0,-1-1 1,1 0-1,-1 0 0,1 0 0,-1 0 0,1-1 0,-1 1 0,1 0 1,-1-1-1,1 1 0,-1 0 0,1-1 0,-1 0 0,1 1 0,-1-1 1,0 0-1,0 0 0,2-1 0,4-3 5,-1 0 0,1 0 0,-1-1 0,0 0-1,-1 0 1,1 0 0,-1-1 0,7-11 0,30-64-3,-34 65-10,7-1-130,-15 18 133,0 0 0,1 0 0,-1 0 1,1 0-1,-1 0 0,1 0 0,-1 0 0,1 0 1,-1 0-1,1 0 0,-1 0 0,1 1 1,-1-1-1,0 0 0,1 0 0,-1 0 0,1 1 1,-1-1-1,0 0 0,1 1 0,-1-1 0,0 0 1,1 1-1,-1-1 0,0 0 0,0 1 0,1-1 1,-1 1-1,0 0 0,19 51 27,-2-4-8,-14-45-14,0-1 0,1 1 1,-1-1-1,1 1 0,-1-1 0,1 0 0,0-1 0,0 1 0,0-1 1,0 1-1,0-1 0,0-1 0,0 1 0,0 0 0,0-1 0,0 0 1,0 0-1,1 0 0,-1 0 0,0-1 0,0 0 0,0 0 0,0 0 1,0 0-1,0 0 0,0-1 0,0 0 0,-1 0 0,1 0 0,-1 0 1,1-1-1,-1 1 0,0-1 0,0 0 0,0 0 0,0 0 0,0 0 1,3-6-1,-1 2 5,-1 0 1,-1 0-1,1-1 1,-1 1 0,0-1-1,-1 0 1,0 0-1,0 0 1,0 0-1,-1 0 1,0-16-1,-1 20 1,0 0 0,0 0-1,0-1 1,0 1-1,-1 0 1,0 0-1,0 1 1,0-1-1,0 0 1,-1 0 0,1 0-1,-1 1 1,0-1-1,-3-4 1,2 5-2,0 1 1,0-1 0,0 1-1,-1 0 1,1 0 0,-1 0-1,1 0 1,-1 1 0,0-1-1,0 1 1,1 0 0,-1 0-1,0 1 1,0-1 0,-6 0-1,5 1 0,0 0 0,1 0 0,-1 0 0,0 0 0,1 1 0,-1 0 0,1 0 0,-1 0 0,1 0 0,-1 1 0,1 0 0,0 0 0,0 0-1,0 0 1,0 1 0,0-1 0,0 1 0,1 0 0,-1 0 0,1 1 0,0-1 0,0 0 0,0 1 0,0 0 0,1 0 0,-1 0 0,1 0 0,0 0 0,1 1 0,-1-1 0,1 0 0,-2 9 0,0-3-59,1 1 1,1 0 0,0 0 0,0 0 0,1 0 0,1 0 0,-1 0 0,5 17-1,-3-25-56,0 0-1,0-1 1,0 1-1,0-1 1,0 1-1,1-1 1,-1 0-1,1 0 1,-1 0-1,1 0 1,0 0-1,0-1 1,0 1-1,0-1 1,0 0-1,0 0 1,0 0-1,1 0 1,-1 0-1,0-1 1,1 1-1,-1-1 1,6 0-1,-3 0-185,1 1-1,-1-1 1,1 0-1,-1-1 1,0 1 0,1-1-1,-1 0 1,1-1-1,-1 0 1,0 0-1,0 0 1,6-4-1,1-4 37,-2 0 0,1 0 0,-1-2 0,12-15 0,-19 21 267,1 0 1,-1 0-1,0 0 1,-1 0-1,0 0 1,0-1-1,0 1 1,0-1 0,-1 0-1,-1 0 1,3-13-1,1 0 1584,-2 22 202,-1 12-1205,-2 689 2556,-10-629-3080,2-94-214,4-7 133,2 0 1,2 0-1,0 0 0,5-32 1,24-107 9,-18 113 3,3 0 0,1 2-1,35-78 1,-26 91-3,-23 37 4,1-1 0,-1 1 0,1-1 0,-1 1 0,1-1 1,0 1-1,0 0 0,-1 0 0,1 0 0,0 0 0,0 0 0,0 0 0,0 0 0,0 1 0,0-1 0,0 1 1,4-1-1,-4 2 1,-1 0 0,0 1 1,0-1-1,0 0 1,0 1-1,0-1 0,0 1 1,-1-1-1,1 1 0,0-1 1,-1 1-1,1 0 1,-1-1-1,0 1 0,1 0 1,-1-1-1,0 1 0,0 0 1,0-1-1,0 1 1,0 0-1,-1 2 0,-2 48 28,1-44-22,-1-1 0,0 1 0,0-1 0,-1 0 1,0 0-1,0 0 0,-1 0 0,1-1 1,-1 0-1,-1 0 0,1 0 0,-1-1 0,0 1 1,-7 3-1,1 2 23,8-5-34,4-5-72,12-1 64,-1-2 0,0 1 0,1-2 0,-1 1 0,0-2 0,0 1 0,-1-1 0,1-1 0,-1 0 1,0-1-1,0 0 0,0 0 0,9-9 0,14-13 20,-1-2 0,30-37-1,-47 51-17,-10 11 32,0 0 0,-1 0 0,0 0 0,0-1 0,0 1 0,0-1 0,-1 0 0,0 0 0,0-1 0,-1 1 0,0-1 0,0 1 0,0-1 0,-1 1 0,1-8 0,-32 13 1004,26 1-1013,-1 1 1,1 0-1,0 0 0,0 0 0,0 0 0,0 1 0,0 0 1,0 0-1,0 0 0,0 0 0,1 1 0,-1-1 0,1 1 1,0 0-1,-1 0 0,1 0 0,1 0 0,-1 1 0,0-1 1,1 1-1,0-1 0,0 1 0,0 0 0,0 0 0,0 0 1,0 5-1,-4 6 3,2 0 1,0 0-1,1 0 1,0 0 0,2 0-1,-1 19 1,1-25-84,1 1 0,1-1 0,0 1 0,0-1 0,1 0 0,0 0 0,0 0 0,1 0 0,4 9 0,-4-13-225,0-1 0,0 0-1,0 1 1,1-1 0,0 0 0,-1-1 0,1 1 0,1-1 0,-1 0 0,0 0 0,1 0-1,0 0 1,-1-1 0,1 0 0,0 0 0,0 0 0,10 2 0,33 4-4690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0:27:31.03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11 42 2801,'0'0'14595,"-10"0"-13779,30 0-312,0 0-64,10 0-288,0 0-152,-10 0-232,10-12-360,0 0-944,-10 6-753,-10-6-2456</inkml:trace>
</inkml:ink>
</file>

<file path=ppt/ink/ink1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0:27.11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4913,'0'0'7178</inkml:trace>
</inkml:ink>
</file>

<file path=ppt/ink/ink1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1:59.8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44 8042,'0'0'12676,"0"9"-12096,0 389 620,0-396-1210,0 0 0,0 1 0,0-1 1,1 0-1,-1 0 0,1 1 0,-1-1 0,1 0 0,0 0 0,0 0 0,0 0 0,0 0 1,1 0-1,-1 0 0,0 0 0,3 2 0,-3-3 6,0-1-1,0 1 1,-1-1-1,1 0 1,0 1-1,0-1 1,0 0-1,-1 1 1,1-1-1,0 0 1,0 0 0,0 0-1,0 1 1,0-1-1,0 0 1,0 0-1,-1-1 1,1 1-1,0 0 1,0 0-1,0 0 1,0 0 0,0-1-1,-1 1 1,1 0-1,0-1 1,0 1-1,0-1 1,-1 1-1,1-1 1,0 1 0,-1-1-1,1 0 1,0 1-1,-1-1 1,1 0-1,-1 1 1,1-1-1,-1 0 1,1 0-1,-1 0 1,0 1 0,1-2-1,12-23 48,-1 0 0,-2 0 1,13-45-1,9-22 47,-32 92-93,1-1-1,-1 1 1,0-1 0,0 1 0,1-1-1,-1 1 1,0-1 0,1 1 0,-1 0-1,0-1 1,1 1 0,-1 0 0,1-1-1,-1 1 1,1 0 0,-1-1 0,1 1-1,-1 0 1,1 0 0,-1 0 0,1-1-1,-1 1 1,1 0 0,-1 0 0,1 0-1,-1 0 1,1 0 0,-1 0 0,1 0-1,-1 0 1,1 0 0,-1 0 0,1 0-1,-1 1 1,1-1 0,-1 0 0,1 0-1,-1 0 1,1 1 0,-1-1 0,1 0-1,-1 1 1,1-1 0,-1 0 0,0 1-1,1-1 1,-1 0 0,0 1 0,1-1-1,-1 1 1,0-1 0,1 1 0,-1-1 0,0 1-1,0-1 1,1 1 0,27 41-24,-16-24 28,-7-11-51,1 0 0,1-1 0,-1 1-1,1-1 1,0-1 0,0 1 0,1-1 0,10 5 0,-16-9 33,0 0 0,0 1-1,0-1 1,0 0 0,1 0 0,-1 0 0,0-1 0,1 1 0,-1-1 0,0 1 0,1-1 0,-1 0 0,1 0-1,-1 0 1,1 0 0,-1 0 0,1 0 0,-1-1 0,0 1 0,1-1 0,-1 0 0,0 1 0,1-1 0,-1 0-1,0-1 1,0 1 0,0 0 0,0-1 0,0 1 0,0-1 0,0 1 0,0-1 0,-1 0 0,3-3 0,3-6 17,-1-1 0,0-1 0,-1 1 0,0-1 0,-1 0 0,0 0 0,3-26 1,-3-1 43,-3-55 1,-1 53-21,0 14 24,0 27-54,0 0 0,0 1-1,0-1 1,0 1-1,1-1 1,-1 1 0,0-1-1,0 1 1,0-1 0,0 1-1,0-1 1,0 0 0,-1 1-1,1-1 1,0 1 0,0-1-1,0 1 1,0-1 0,-1 1-1,1-1 1,0 1-1,0-1 1,-1 1 0,1-1-1,0 1 1,-1-1 0,1 1-1,-1 0 1,0-1 0,-3 5-365,4-5 281,-2 35-4136,3-23 2407,-1 14-3574</inkml:trace>
</inkml:ink>
</file>

<file path=ppt/ink/ink1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2:00.2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4 163 5457,'0'0'10737,"15"-11"-9913,47-36-80,-60 45-681,0 0 0,1 1-1,-1-2 1,0 1-1,0 0 1,0 0 0,0-1-1,-1 1 1,1-1-1,-1 1 1,1-1-1,-1 1 1,0-1 0,0 0-1,0 0 1,-1 0-1,1 0 1,-1 0-1,1-3 1,1-9 271,-1 14-286,0 0 0,-1 0 1,0 0-1,1 0 0,-1 0 0,0 0 0,1 0 0,-1 0 1,0 0-1,0 0 0,0 0 0,0 0 0,0 0 0,0-1 1,0 1-1,0 0 0,-1 0 0,1 0 0,0 0 0,-1 0 1,1 0-1,-1 0 0,1 0 0,-1 0 0,1 1 0,-1-1 1,1 0-1,-1 0 0,0 0 0,0 0 0,1 1 0,-1-1 1,0 0-1,0 1 0,0-1 0,0 1 0,0-1 0,0 1 1,0-1-1,0 1 0,-1-1 0,0 1-18,0 0 1,-1 0-1,1 1 0,0-1 0,0 0 1,0 1-1,0-1 0,0 1 0,0 0 1,0 0-1,0 0 0,0 0 0,1 0 1,-1 0-1,0 0 0,0 0 0,1 1 1,-1-1-1,1 1 0,-1-1 0,-1 4 1,-4 6-41,0 1 0,0 1 1,1-1-1,1 1 0,0 0 1,1 0-1,1 1 0,0-1 1,0 1-1,2-1 0,-1 1 1,2 0-1,0 0 0,0 0 1,5 19-1,-5-28-93,1-1 0,0 1 0,1-1-1,-1 0 1,1 1 0,0-1 0,0 0 0,0 0 0,0 0 0,1-1 0,-1 1-1,1 0 1,0-1 0,1 0 0,-1 0 0,0 0 0,1 0 0,0 0-1,-1-1 1,1 1 0,0-1 0,0 0 0,0 0 0,1-1 0,-1 1-1,0-1 1,1 0 0,-1 0 0,1-1 0,6 1 0,3 0-847,0 0 1,-1-1-1,1-1 1,-1 0-1,1-1 1,-1 0-1,0-1 1,23-8 0,18-18-7127</inkml:trace>
</inkml:ink>
</file>

<file path=ppt/ink/ink1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2:01.1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1 264,'0'0'19430,"0"27"-18870,0 170 178,20 64 470,0-2-724,-20 5-210,-1-263-263,1-1-1,-1 0 0,0 1 1,0-1-1,1 0 0,-1 0 0,0 0 1,0 0-1,1 0 0,-1 0 1,0 0-1,0 0 0,1 0 1,-1 0-1,0 0 0,0 0 1,1 0-1,-1-1 0,0 1 1,0 0-1,-1-1 0,2 0 13,-3-1-26,0 0 1,1 0-1,-1 0 1,1-1-1,0 0 1,0 1-1,0-1 1,0 0-1,0 0 1,1 0-1,0 0 1,-1 0-1,0-4 0,-11-45-80,13 50 82,-5-27-32,1-1 0,1 0 0,2 0 1,1 0-1,2 1 0,0-1 0,2 0 0,2 1 1,0 0-1,2 0 0,1 0 0,2 1 1,26-51-1,160-251-517,-155 254 469,-30 58 166,-6 28 203,-6 34-1,-18 227-143,17-270-146,1 0-1,0 0 1,1 0-1,-1 1 1,0-1-1,0 0 1,0 0-1,1 0 1,-1 0-1,1 0 1,-1 0-1,1 0 1,-1 0-1,1 0 1,-1 0-1,1 0 1,0 0 0,0 0-1,-1 0 1,1 0-1,0 0 1,0-1-1,0 1 1,0 0-1,0-1 1,0 1-1,0-1 1,0 1-1,0-1 1,0 1-1,0-1 1,1 0-1,-1 0 1,0 1-1,0-1 1,0 0-1,0 0 1,1 0-1,-1 0 1,0 0-1,0-1 1,0 1-1,0 0 1,0 0 0,1-1-1,0 0 1,4 0-9,-1-1 0,1 0 0,-1 0 1,0 0-1,0-1 0,0 1 0,0-1 1,5-4-1,3-6 12,0-1-1,-1 0 1,-1 0 0,0-1-1,-1-1 1,0 0 0,-1 0 0,-1-1-1,-1 0 1,-1 0 0,0-1-1,6-33 1,-5 18 49,-3 27-13,-3 21-69,-1 162 85,42-176-59,117-7 7,-159 7 3,1-1 1,0 0-1,0 0 1,-1 1-1,1-1 1,0 0 0,-1 1-1,1-1 1,0 1-1,-1-1 1,1 1-1,-1-1 1,1 1-1,-1-1 1,1 1-1,-1 0 1,1-1-1,-1 1 1,0 0-1,1-1 1,-1 1-1,0 0 1,0-1-1,1 1 1,-1 0 0,0 0-1,0-1 1,0 1-1,0 0 1,0 0-1,0-1 1,0 1-1,0 0 1,0 0-1,0-1 1,0 1-1,-1 0 1,1 0-1,0-1 1,0 1-1,-1 0 1,1-1-1,-1 1 1,1 0-1,-1 0 1,0 3-9,0-1 1,-1 0-1,1 1 0,-1-1 0,0 0 1,0 0-1,0 0 0,0 0 0,-4 4 1,1-4-231,0 0 1,-1 0 0,1 0-1,-1-1 1,1 0 0,-1 0 0,-7 2-1,-25 0-4690,8-4-1691</inkml:trace>
</inkml:ink>
</file>

<file path=ppt/ink/ink1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2:01.5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0 520,'0'0'9602</inkml:trace>
</inkml:ink>
</file>

<file path=ppt/ink/ink1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2:01.8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 0 8674,'0'0'6809,"-2"33"-4378,0 4-1815,-4 170 2053,5-146-1934,0-10-425,1 0 1,3-1-1,14 77 1,-17-123-305,0-3-6,0-1 1,0 1 0,0-1-1,0 1 1,0 0 0,0-1 0,1 1-1,-1 0 1,0-1 0,0 1-1,0-1 1,1 1 0,-1 0 0,0-1-1,0 1 1,1-1 0,-1 1-1,1-1 1,-1 1 0,0-1 0,1 1-1,-1-1 1,1 0 0,-1 1-1,1-1 1,-1 0 0,1 1-1,-1-1 1,1 0 0,0 1 0,1 0 75,-1-9-37,1 0 0,0 0 0,0 0 0,1 0 0,0 0 0,1 1 0,-1-1 0,7-8 0,-7 11-22,11-19-40,0 2 0,2-1 1,0 2-1,1 0 0,1 2 1,2 0-1,22-19 0,-34 32-303,1 1-1,-1 0 1,1 0-1,0 1 1,0 0-1,0 1 1,1-1-1,18-2 1,45-3-5186,-62 8 4383,57-1-6285</inkml:trace>
</inkml:ink>
</file>

<file path=ppt/ink/ink1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2:03.8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103 236 3505,'0'0'8907,"3"-27"-7911,1 0-623,2 0 277,-2-1 0,-2 0 0,0 0-1,-3-42 1,-1 70-574,0 0-1,1 0 1,-1 0-1,0 0 1,0 0-1,1 0 1,-1 1-1,0-1 1,1 0-1,-1 1 0,1 0 1,-1-1-1,0 1 1,1 0-1,0 0 1,-3 1-1,1 3-69,0-1-1,1 0 1,-1 1-1,1-1 0,0 1 1,1 0-1,-1 0 1,1 0-1,0 0 1,0 0-1,0 8 1,1 65 56,2-40 13,-2 1078 2622,0-1115-2668,-2-6 32,-17-49-50,3-1-1,-15-95 1,29 133-30,0 1 0,1-1 0,1 0 0,1 0 0,0 0 1,1 1-1,1-1 0,0 1 0,1-1 0,1 1 0,1 0 0,0 1 0,1-1 0,9-14 0,2 4-50,1 0 1,1 1-1,1 1 0,1 1 1,49-39-1,-63 56 53,2 1 0,-1 1 1,0 0-1,1 0 0,0 1 0,0 0 0,0 0 1,0 1-1,1 1 0,-1 0 0,0 0 0,20 2 1,-28 1 45,0 0 0,0 0 0,-1 0 0,1 0 0,0 1 0,-1-1 0,0 0 0,1 1 0,-1 0 0,0-1 0,0 1 0,0 0 0,-1-1 0,1 5 0,2 1 60,-2-6-89,0 0 1,0 0-1,0-1 1,1 1-1,-1 0 1,0-1 0,1 1-1,-1 0 1,1-1-1,0 0 1,0 1-1,-1-1 1,1 0-1,0 0 1,0 0-1,0 0 1,0 0-1,0-1 1,0 1-1,0 0 1,0-1-1,1 0 1,-1 1-1,0-1 1,0 0 0,0 0-1,0 0 1,1-1-1,-1 1 1,0 0-1,0-1 1,3 0-1,0-1 10,1 1-1,-1-1 0,0 0 1,1-1-1,-1 1 0,0-1 1,-1 0-1,1 0 0,0 0 1,-1-1-1,7-6 1,-7 6-2,0-1 0,-1 1 1,1-1-1,-1 0 0,0 0 1,0 0-1,0 0 0,-1-1 1,1 1-1,-1-1 0,-1 1 1,1-1-1,-1 0 0,0 0 1,0 0-1,-1 0 0,0 1 1,0-7-1,0 8-3,0 1-1,0-1 1,0 1-1,-1 0 1,1-1 0,-1 1-1,0 0 1,1 0-1,-2 0 1,1-1 0,0 1-1,-1 0 1,1 0-1,-1 1 1,0-1 0,0 0-1,0 0 1,0 1-1,0-1 1,-1 1 0,1 0-1,-1 0 1,0 0 0,1 0-1,-1 0 1,0 1-1,0-1 1,0 1 0,-1 0-1,1-1 1,0 2-1,0-1 1,-6-1 0,7 1-14,-1 1 0,1-1 0,-1 1 0,0-1 0,1 1 1,-1 0-1,0 0 0,0 0 0,1 0 0,-1 0 0,0 1 0,1-1 1,-1 1-1,1 0 0,-1 0 0,1 0 0,-1 0 0,1 0 0,-1 0 1,1 1-1,0-1 0,0 1 0,0-1 0,0 1 0,0 0 1,0 0-1,0 0 0,0 0 0,-2 5 0,-1 2-5,1 1-1,0 1 1,0-1-1,1 0 1,1 1 0,-2 12-1,-1 35-62,5-57 70,0 1 1,0-1-1,0 1 1,0-1-1,0 0 0,0 1 1,0-1-1,0 1 1,1-1-1,-1 1 0,0-1 1,1 0-1,-1 1 1,1-1-1,0 0 0,-1 0 1,1 1-1,0-1 1,0 0-1,0 0 0,-1 0 1,1 0-1,1 0 0,-1 0 1,0 0-1,0 0 1,0 0-1,0-1 0,1 1 1,-1 0-1,0-1 1,1 1-1,1 0 0,4-1 5,-1-1 0,1 1-1,0-1 1,-1-1-1,1 1 1,-1-1 0,1 0-1,-1-1 1,0 0-1,0 1 1,0-2 0,0 1-1,-1-1 1,0 0-1,1 0 1,-1 0 0,0-1-1,5-6 1,160-161 47,-170 172-44,1-1 0,-1 1-1,0 0 1,1-1 0,-1 1-1,0 0 1,1-1-1,-1 1 1,1 0 0,-1 0-1,0-1 1,1 1-1,-1 0 1,1 0 0,-1 0-1,1-1 1,-1 1 0,1 0-1,-1 0 1,1 0-1,-1 0 1,0 0 0,1 0-1,-1 0 1,1 0-1,-1 0 1,1 0 0,-1 0-1,1 0 1,-1 1 0,1-1-1,0 0 1,5 18 187,-6 42 219,-1-37-372,8 49 3,-6-67-39,0 0 0,1 0 0,0 0 1,0 0-1,0 0 0,0 0 0,1-1 1,-1 1-1,1-1 0,0 0 0,7 8 1,-8-11-2,0 0 1,-1 0-1,1 1 0,0-1 1,0-1-1,-1 1 1,1 0-1,0 0 1,0-1-1,0 1 1,0-1-1,0 0 1,0 1-1,0-1 1,0 0-1,0 0 1,0 0-1,0-1 0,0 1 1,0 0-1,0-1 1,0 1-1,0-1 1,0 0-1,0 0 1,0 1-1,-1-1 1,1 0-1,0-1 1,-1 1-1,1 0 0,0 0 1,1-3-1,6-4 32,-1 0-1,0 0 0,-1-1 1,8-12-1,15-23 25,-2-1-1,43-93 1,-51 107 38,-20 30-45,0 10 24,0 227 287,30-235-491,-24-5 145,0 0 0,0-1-1,-1 1 1,0-1 0,1 0-1,-2 0 1,7-9 0,2 0-6,6-6-10,1 0-1,1 2 0,1 1 1,33-21-1,-54 38 0,-1 0 0,1-1 0,0 1 0,-1 0 0,1 0 1,0 0-1,-1 0 0,1 0 0,0 0 0,-1 0 0,1 0 0,0 0 0,0 0 0,-1 0 1,1 0-1,0 0 0,-1 1 0,1-1 0,0 0 0,-1 1 0,1-1 0,-1 0 1,1 1-1,0-1 0,-1 1 0,1-1 0,-1 0 0,1 1 0,-1-1 0,1 1 0,-1 0 1,0-1-1,1 1 0,-1-1 0,0 1 0,1 0 0,-1-1 0,0 2 0,11 27 34,-11-28-35,3 6 60,-2 0-1,1 0 1,-1 1-1,0-1 1,0 0 0,-1 0-1,1 0 1,-2 1-1,1-1 1,-1 0 0,0 0-1,-1 0 1,-3 10-1,3-16 207,5-14-223,13-17-75,-14 27 15,1 0 0,-1 1 0,1 0 0,0 0 0,-1 0 0,1 0 0,0 0 0,0 1 0,1-1 0,-1 1-1,0-1 1,0 1 0,1 1 0,-1-1 0,0 0 0,1 1 0,-1-1 0,1 1 0,-1 0 0,1 0 0,-1 1 0,0-1 0,1 1 0,3 0 0,4 3-615,0 1 0,-1 0-1,0 0 1,0 1 0,16 13 0,6 3-4189,-12-10 368</inkml:trace>
</inkml:ink>
</file>

<file path=ppt/ink/ink1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2:04.3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211 163 5753,'0'0'15845,"-12"-1"-14950,7 1-825,0-1-21,1 0 0,-1 1 0,0 0 0,0 0 0,1 0-1,-1 0 1,0 1 0,1 0 0,-1 0 0,1 0-1,-1 1 1,1-1 0,-1 1 0,1 0 0,0 0-1,0 1 1,0-1 0,0 1 0,-6 5 0,0 2-42,1 0 0,0 0 0,1 1 1,0 0-1,0 1 0,1-1 0,1 1 0,0 1 1,1-1-1,0 1 0,1 0 0,0 0 1,1 1-1,0-1 0,2 1 0,-2 25 0,8-7-247,-5-31 221,0-1 1,0 1 0,0-1-1,1 1 1,-1-1-1,0 0 1,0 1 0,1-1-1,-1 1 1,0-1 0,1 0-1,-1 1 1,0-1 0,1 0-1,-1 1 1,1-1 0,-1 0-1,0 1 1,1-1-1,-1 0 1,1 0 0,-1 0-1,1 1 1,-1-1 0,1 0-1,-1 0 1,1 0 0,-1 0-1,1 0 1,2-1-13,0-1 1,0 1-1,-1-1 0,1 0 1,0 1-1,-1-1 1,0 0-1,0-1 0,1 1 1,-1 0-1,0-1 0,-1 1 1,4-6-1,35-42 19,-29 36 18,0 0-1,0 0 0,13-25 0,56-155 77,-77 185-39,0-1 1,-1 0-1,0 0 0,0 1 1,-1-1-1,-1 0 1,0 0-1,-1-14 1,-17 44 377,7-2-438,2 1 0,1 1 0,0 0-1,1 0 1,1 0 0,1 1 0,1-1 0,1 1 0,1 0 0,0 1-1,2-1 1,0 0 0,4 26 0,-3-43-155,0 1 1,0-1-1,0 0 0,0 1 1,0-1-1,1 0 1,0 0-1,0 0 0,0 0 1,0 0-1,1 0 0,0 0 1,-1-1-1,1 1 1,1-1-1,-1 0 0,0 0 1,1 0-1,7 4 0,-2-2-969,0-1-1,0-1 0,0 1 0,0-1 1,1-1-1,-1 0 0,1 0 0,12 0 1,9-1-4863</inkml:trace>
</inkml:ink>
</file>

<file path=ppt/ink/ink1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2:04.9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71 81 1664,'0'0'12511,"5"-9"-10493,15-28-43,-19 36-1732,0 0 0,0 0 0,-1 0 0,1 0 0,0 0 0,-1 0 0,1-1 0,-1 1 0,1 0 0,-1 0 1,1-1-1,-1 1 0,0 0 0,0 0 0,0-1 0,0 1 0,0 0 0,0-1 0,0 1 0,0 0 0,0-1 0,-1 1 0,1 0 0,-1 0 0,0-3 0,0 4-234,0 0 0,1 0-1,-1 0 1,0 0 0,0 0-1,0 0 1,1 1 0,-1-1-1,0 0 1,0 0 0,1 1-1,-1-1 1,0 0 0,0 1-1,1-1 1,-1 1 0,1-1-1,-1 1 1,0-1 0,1 1-1,-1 0 1,1-1 0,-1 1-1,1-1 1,-1 1 0,1 0-1,0 0 1,-1-1 0,1 1-1,0 0 1,0 0 0,-1 0-1,1 0-8,-19 37-223,2 1 0,1 1 0,-10 44 0,25-82 158,1 0 1,-1 0-1,1-1 0,-1 1 0,1 0 1,0 0-1,0 0 0,0 0 1,0 0-1,1 0 0,-1 0 0,1 3 1,-1-5 47,1 0 1,-1 1-1,0-1 1,0 0 0,1 0-1,-1 1 1,0-1-1,1 0 1,-1 0 0,0 0-1,1 0 1,-1 0 0,0 1-1,1-1 1,-1 0-1,1 0 1,-1 0 0,0 0-1,1 0 1,-1 0-1,0 0 1,1 0 0,-1 0-1,0 0 1,1 0-1,-1 0 1,1-1 0,-1 1-1,0 0 1,1 0-1,-1 0 1,0 0 0,0-1-1,1 1 1,-1 0-1,1-1 1,33-30-146,-23 16 176,0 1-1,-1-2 0,-1 1 0,-1-1 0,0-1 1,-1 1-1,-1-1 0,5-21 0,-11 53 242,0 60-160,0-67-92,0 0 0,1 0 0,0 0 0,1 0 0,-1 0 1,2 0-1,2 8 0,-2-11-39,0 0 0,1 1 0,-1-2 0,1 1 0,0 0 0,1-1 0,8 8 0,-11-10-80,0-1 0,0 0-1,0 0 1,0 0 0,0 0 0,0 0 0,0 0 0,0-1 0,0 1 0,0-1 0,0 0-1,0 1 1,1-1 0,-1 0 0,0 0 0,0 0 0,0 0 0,0-1 0,1 1-1,-1-1 1,0 1 0,0-1 0,0 0 0,0 1 0,0-1 0,0 0 0,0-1 0,1 0-1,10-9-1521,0-1 0,21-26 0,-15 16-1195,21-25-4288</inkml:trace>
</inkml:ink>
</file>

<file path=ppt/ink/ink1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2:05.2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 1 2561,'0'0'15454,"-5"33"-14112,-4 18-883,-1 8 336,-4 69 1,2 303 1690,12-427-2563,0 0 0,0 0-1,1 0 1,0 0 0,-1 0 0,1 0-1,1-1 1,-1 1 0,0 0 0,1 0-1,0-1 1,0 1 0,0-1 0,0 1-1,1-1 1,2 3 0,-3-4-87,-1-1 0,1 0 0,-1 0 1,1 0-1,0 0 0,-1 0 0,1 0 0,0-1 0,0 1 0,0-1 1,-1 1-1,1-1 0,0 0 0,0 1 0,0-1 0,0 0 0,0 0 1,0 0-1,0-1 0,0 1 0,-1 0 0,1-1 0,0 1 1,0-1-1,0 0 0,-1 1 0,1-1 0,0 0 0,0 0 0,-1 0 1,1 0-1,-1-1 0,3-1 0,21-28-4780,3 0-2288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0:27:31.37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5873,'0'0'12611,"0"186"-11899,0-138-288,0-6-240,0 0-176,0-6 64,0-5-72,0-7-336,0 0-1160,0-6-2353</inkml:trace>
</inkml:ink>
</file>

<file path=ppt/ink/ink1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2:05.6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54 4865,'0'0'13507,"190"-24"-13227,-159 12-280,-1 6-296,0 0-2633,-20 0-4960</inkml:trace>
</inkml:ink>
</file>

<file path=ppt/ink/ink1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2:06.7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199 91 3793,'0'0'14052,"-8"11"-11911,7-14-2132,0 0 1,1 0-1,-1 0 1,1 0 0,-1 0-1,1 0 1,0-1-1,0 1 1,2-6 0,-2-2-29,-1-4-35,2-11 32,-1 25 22,1 0 0,-1 1 0,1-1-1,-1 0 1,0 1 0,1-1 0,-1 0-1,1 1 1,-1-1 0,1 1 0,0-1 0,-1 1-1,1-1 1,0 1 0,-1-1 0,1 1-1,0-1 1,-1 1 0,1 0 0,0 0-1,0-1 1,-1 1 0,1 0 0,0 0-1,0 0 1,0 0 0,-1 0 0,1 0-1,1 0 1,-1 0 5,0 1-1,0-1 1,0 0-1,0 1 1,0-1 0,0 1-1,0-1 1,-1 1-1,1-1 1,0 1-1,0 0 1,-1-1-1,1 1 1,0 0-1,-1 0 1,1-1 0,0 1-1,-1 0 1,1 0-1,-1 0 1,0 0-1,1 0 1,-1 0-1,0 0 1,1 0 0,-1-1-1,0 1 1,0 0-1,0 0 1,0 2-1,2 36 213,-2-34-181,0-2-24,2 21 87,-2 1 0,-1-1 0,-1 1-1,-1-1 1,-1 0 0,-1 0 0,-1 0-1,-15 37 1,15-48-68,0 0-1,-2-1 0,1 0 1,-2 0-1,-15 18 0,21-27-36,1 0 0,-1 0 0,0 0 0,0-1 0,0 1 0,0-1 1,0 0-1,0 0 0,-1 0 0,1 0 0,-1 0 0,1-1 0,-1 0 0,0 0 0,0 0 0,1 0 0,-1 0 0,0-1 0,0 0 0,0 0 0,0 0 0,0 0 0,0 0 0,1-1 0,-1 0 0,-5-1 1,7 1-23,0-1 1,0 0 0,0 1 0,1-1-1,-1 0 1,0 0 0,1 0 0,-1 0-1,1 0 1,0-1 0,-1 1 0,1 0 0,0-1-1,1 1 1,-1-1 0,0 1 0,0-5-1,-4-6-728,10 19 779,-1 0-1,1 0 1,0 0 0,0-1 0,1 1 0,-1-1 0,1-1 0,0 1 0,1-1-1,-1 0 1,1 0 0,-1-1 0,1 0 0,8 2 0,-5-1-6,1-1-1,0 0 1,0-1 0,0 0 0,0-1-1,0 0 1,0-1 0,0 0 0,17-3-1,-20 0-383,1 0 0,-1 0 0,0-1 0,-1 0 0,1-1 0,-1 0 0,0 0-1,0 0 1,0-1 0,-1 0 0,0-1 0,8-9 0,1 0-2106,17-20-5097</inkml:trace>
</inkml:ink>
</file>

<file path=ppt/ink/ink1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2:07.3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645 176 1800,'0'0'13610,"-2"-19"-12371,-6-59-32,7 74-1047,0 0 1,0 0 0,-1 1 0,1-1-1,-1 1 1,1-1 0,-1 1-1,0 0 1,-1 0 0,1 0-1,0 0 1,-1 0 0,0 0-1,1 0 1,-1 1 0,0 0-1,-1-1 1,1 1 0,0 0-1,-1 1 1,1-1 0,-1 0-1,1 1 1,-1 0 0,0 0-1,1 0 1,-1 0 0,-7 0-1,-4-1-75,-1-1 0,0 2 0,0 0 0,0 1 0,1 1 0,-1 0 0,0 1 0,1 0 0,-1 2 0,1 0 0,-23 9 0,20-5-57,0 1-1,0 1 1,1 0 0,0 2 0,0 0 0,2 1 0,-1 0 0,-16 21 0,12-12-18,2 2 1,1 0-1,1 1 0,1 0 0,2 1 1,0 1-1,2 0 0,0 1 1,2 0-1,1 0 0,2 1 0,-5 47 1,8-44-5,2 0 1,5 61 0,-3-81-8,2 0-1,0 0 1,0-1 0,1 1 0,0-1-1,1 0 1,0 0 0,1 0 0,0-1 0,0 0-1,10 11 1,-1-5-5,2 0 0,0-1 1,0-1-1,2 0 0,-1-2 0,2 0 0,0-1 0,0-1 0,1 0 1,0-2-1,0-1 0,1 0 0,0-2 0,0 0 0,1-2 0,-1 0 1,1-2-1,0 0 0,-1-1 0,1-2 0,0 0 0,22-6 0,-28 2 8,0-1-1,0 0 0,-1-2 0,0 1 1,-1-2-1,0 0 0,0-1 0,-1-1 1,0 0-1,22-26 0,-13 11 5,-2 0 1,-1-2-1,-2 0 0,27-56 1,-39 71 1,-1 0 0,-1-1 0,0 0 0,-1 1 0,-1-1 0,0 0 0,-1-1 1,-1 1-1,0 0 0,-1 0 0,0 0 0,-1 0 0,-1 0 0,-1 0 0,0 1 0,-1-1 0,0 1 1,-1 0-1,-1 0 0,0 1 0,-1 0 0,0 0 0,-1 1 0,0 0 0,-1 1 0,-18-17 0,8 10 65,-1 0-1,0 2 0,-1 0 0,-24-12 0,31 20-569,-1 1-1,-28-9 1,32 12-920,0 2-1,0-1 1,0 2-1,-19-1 0</inkml:trace>
</inkml:ink>
</file>

<file path=ppt/ink/ink1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2:57.0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231 80 3513,'0'0'12045,"-12"-13"-10879,-38-39-148,49 51-978,0 0 0,-1-1 0,1 1 0,0 0-1,-1 0 1,1 0 0,-1 0 0,1 0-1,-1 0 1,0 1 0,1-1 0,-1 0-1,0 1 1,1 0 0,-1-1 0,0 1 0,0 0-1,1 0 1,-1 0 0,0 0 0,0 0-1,0 0 1,1 0 0,-1 0 0,0 1-1,1-1 1,-1 1 0,0 0 0,1-1 0,-1 1-1,0 0 1,1 0 0,-2 1 0,-1 2-26,0 0 0,0 0 0,0 1 0,0-1 0,1 1 0,0 0 0,-3 6 0,5-10-10,-11 22-11,0 0 0,2 1 0,0-1 0,2 2 0,1 0 0,1 0 0,0 0 0,2 0-1,2 1 1,-1 35 0,4-60 8,-1-1 0,1 1-1,0 0 1,-1-1 0,1 1-1,0-1 1,0 1 0,-1-1-1,1 1 1,0-1 0,0 0-1,0 1 1,0-1 0,-1 0-1,1 0 1,0 0 0,0 1-1,0-1 1,0 0 0,0 0-1,0 0 1,0 0-1,0-1 1,1 1 0,25-4 106,-24 1-84,1 0-1,0 0 0,-1-1 0,0 0 0,0 1 0,0-1 0,5-9 0,1 0 21,4-7 1,-1 0-1,-1-1 0,0-1 0,-2 0 1,10-32-1,6-15 195,-26 86-223,0-1 0,1 0 0,1 0 0,0 1 0,1-1 0,1 0 0,1 0 0,0-1 0,1 1 0,9 19 0,-13-33-12,0-1-1,1 1 0,-1 0 1,1-1-1,-1 1 0,1-1 1,-1 0-1,1 1 0,0-1 1,0 0-1,0 0 0,0 0 1,0-1-1,0 1 0,0 0 1,0-1-1,0 1 0,0-1 1,0 1-1,0-1 0,0 0 1,1 0-1,-1 0 0,0 0 1,4-1-1,-3 0 16,1 0 0,-1 0 0,0 0-1,0 0 1,0-1 0,0 1 0,0-1 0,0 0 0,0 0-1,-1 0 1,1 0 0,-1 0 0,1-1 0,-1 1 0,0-1 0,3-3-1,61-117 323,-52 87-278,-14 36-64,0 0 1,0-1-1,0 1 0,0-1 1,0 1-1,0 0 1,0-1-1,0 1 0,1-1 1,-1 1-1,0 0 0,0-1 1,0 1-1,1 0 1,-1-1-1,0 1 0,1 0 1,-1-1-1,0 1 1,0 0-1,1 0 0,-1-1 1,0 1-1,1 0 0,-1 0 1,1-1-1,-1 1 1,0 0-1,1 0 0,-1 0 1,1 0-1,-1 0 1,0 0-1,1 0 0,-1 0 1,1 0-1,-1 0 0,0 0 1,1 0-1,-1 0 1,1 0-1,-1 0 0,1 0 1,-1 0-1,0 1 1,1-1-1,-1 0 0,0 0 1,1 0-1,-1 1 1,0-1-1,1 0 0,-1 0 1,0 1-1,1-1 0,-1 0 1,0 1-1,0-1 1,1 0-1,-1 1 0,0-1 1,20 151 126,-10-106-94,-8-41-29,-1-4 1,0 1-1,-1-1 1,1 0-1,0 0 0,0 1 1,0-1-1,0 0 0,0 0 1,0 0-1,-1 0 1,1 0-1,0 0 0,0 0 1,0-1-1,0 1 0,0 0 1,0 0-1,-1-1 0,1 1 1,0 0-1,0-1 1,0 1-1,-1-1 0,1 1 1,0-1-1,-1 1 0,1-1 1,0 0-1,-1 1 0,1-1 1,-1 0-1,1 0 1,-1 1-1,1-1 0,-1 0 1,0 0-1,1 0 0,-1 1 1,1-3-1,0 1 18,78-81 72,-79 82-96,1 0-1,0 0 1,0 0-1,0 0 1,0 0 0,0 0-1,0 1 1,0-1-1,1 0 1,-1 1 0,0-1-1,0 1 1,0-1-1,1 1 1,-1 0-1,0 0 1,1-1 0,-1 1-1,0 0 1,0 0-1,1 0 1,-1 0-1,0 0 1,1 1 0,-1-1-1,0 0 1,0 1-1,1-1 1,-1 1-1,0-1 1,0 1 0,0-1-1,0 1 1,1 0-1,-1-1 1,1 3-1,3 2-55,0 1-1,-1 0 1,0 0-1,0 0 1,5 12-1,7 9-1391,-12-23 855,0-1 1,0 0-1,0 1 0,1-1 1,-1-1-1,1 1 0,-1-1 1,1 1-1,0-1 0,0-1 1,0 1-1,0-1 0,0 0 0,0 0 1,0 0-1,0-1 0,1 0 1,6 0-1,10 0-5194</inkml:trace>
</inkml:ink>
</file>

<file path=ppt/ink/ink1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2:57.5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203 182 464,'0'0'18627,"-14"-6"-17515,9 4-940,-41-21 437,44 22-553,-1 0 0,0 0 0,0 0 0,0 1 0,0-1 0,0 0-1,0 1 1,0 0 0,0 0 0,0 0 0,0 0 0,0 0 0,1 1 0,-1-1-1,0 1 1,0 0 0,-4 1 0,3 2-40,1 0 0,-1 0 0,1 0 0,0 0 0,0 1 0,0-1 1,0 1-1,1 0 0,0 0 0,0 0 0,-2 6 0,-10 22-10,8-21-20,1 1 0,1 0 1,0 1-1,0-1 0,1 1 1,1 0-1,0 0 0,1 0 1,1 0-1,1 19 0,-1-17-71,0-14-78,1-1 154,-1-1-1,1 0 1,-1 1-1,1-1 1,0 1-1,-1-1 1,1 0-1,0 0 1,-1 1-1,1-1 1,0 0-1,-1 0 1,1 0-1,0 0 1,0 0-1,-1 0 1,1 0 0,0 0-1,-1 0 1,1 0-1,0 0 1,0 0-1,-1 0 1,1 0-1,0-1 1,-1 1-1,1 0 1,0-1-1,-1 1 1,1 0-1,-1-1 1,1 1 0,0-1-1,-1 1 1,1-1-1,-1 1 1,1-2-1,16-20-22,-3-5 32,-1 0 1,-1 0-1,-2-1 1,0-1-1,-2 0 1,-1 0-1,-2 0 1,0-1-1,-3 0 1,0-31-1,-2 8 296,0 48-97,0 32-163,0 48 29,-2-24-175,3 0 0,10 82 0,-8-120-521,1-1 1,0 1 0,0-1 0,2 0 0,-1 0 0,14 21 0,-3-6-2536,4 9-2284</inkml:trace>
</inkml:ink>
</file>

<file path=ppt/ink/ink1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2:58.1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0 213 7466,'0'0'13193,"0"-22"-12763,2-71-62,-2 86-290,0 1 1,1-1-1,0 1 1,0 0 0,0-1-1,1 1 1,0 0-1,0 0 1,0 0-1,1 0 1,0 0 0,0 1-1,6-9 1,-9 14-79,1 0 1,-1-1-1,0 1 0,1 0 1,-1 0-1,0-1 0,1 1 1,-1 0-1,0 0 1,1-1-1,-1 1 0,1 0 1,-1 0-1,0 0 0,1 0 1,-1 0-1,1 0 1,-1-1-1,1 1 0,-1 0 1,0 0-1,1 0 0,-1 0 1,1 1-1,-1-1 1,1 0-1,-1 0 0,0 0 1,1 0-1,-1 0 0,1 0 1,-1 1-1,0-1 1,1 0-1,-1 0 0,0 1 1,1-1-1,-1 0 0,0 0 1,1 1-1,-1-1 1,0 0-1,0 1 0,1-1 1,-1 1-1,0-1-2,0-1 3,4 10-6,-1 1 1,0-1 0,-1 0-1,0 1 1,0-1 0,-1 1-1,0-1 1,0 1-1,-1 0 1,-2 10 0,2-7-19,0 0 1,0 0 0,1 0-1,4 20 1,-5-32 15,0-1 0,0 1 0,0-1 0,1 1 1,-1 0-1,0-1 0,0 1 0,0 0 0,0-1 0,1 1 1,-1-1-1,0 1 0,1-1 0,-1 1 0,0-1 1,1 1-1,-1-1 0,0 1 0,1-1 0,-1 1 0,1-1 1,-1 0-1,1 1 0,-1-1 0,1 0 0,0 1 0,-1-1 1,1 0-1,-1 0 0,1 0 0,0 1 0,14-14-240,8-33 26,-23 44 242,9-18-45,1 0 0,0 0 0,1 1 0,16-20 0,-25 37-4,-2 2 24,1 0 0,-1 0-1,1 0 1,-1 0 0,0 0-1,1 0 1,-1 0 0,0 0 0,1 1-1,-1-1 1,1 0 0,-1 0-1,0 0 1,1 1 0,-1-1-1,0 0 1,0 0 0,1 1 0,-1-1-1,0 0 1,0 1 0,1-1-1,-1 0 1,0 1 0,0-1-1,0 0 1,1 1 0,-1-1 0,0 1-1,0-1 1,0 0 0,0 1-1,0-1 1,0 1 0,0 0-1,8 24 23,-5-17-27,8 43-91,-9-40-21,0-1-1,0 1 1,1-1-1,4 11 1,-6-18-90,1 1 0,0-1 0,0 0 0,0 0 0,0 0 0,0 0 1,0-1-1,1 1 0,0-1 0,-1 1 0,1-1 0,0 0 0,0 0 1,0 0-1,0-1 0,6 3 0,-1-2-1034,0 0 0,1 0 0,-1-1-1,1 0 1,15-1 0,6 0-5572</inkml:trace>
</inkml:ink>
</file>

<file path=ppt/ink/ink1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2:58.4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151 15 3577,'0'0'12556,"-3"21"-11812,-9 63-235,12-83-486,-1-1-1,1 1 1,0-1-1,0 1 0,-1 0 1,1 0-1,0-1 1,0 1-1,0 0 0,0-1 1,0 1-1,0 0 1,0-1-1,0 1 0,1 0 1,-1-1-1,0 1 1,0 0-1,0-1 0,1 1 1,-1 0-1,0-1 1,1 1-1,-1-1 0,0 1 1,1 0-1,-1-1 1,1 1-1,-1-1 0,1 1 1,-1-1-1,1 0 1,0 1-1,-1-1 0,1 0 1,-1 1-1,1-1 0,0 0 1,-1 1-1,1-1 1,0 0-1,-1 0 0,1 0 1,0 0-1,0 0 1,-1 0-1,1 0 0,0 0 1,-1 0-1,1 0 1,0 0-1,-1 0 0,2-1 1,23-13 1055,-23 10-987,0-1 1,0 1 0,0-1 0,-1 1 0,1-1 0,-1 0 0,0 0 0,-1 0 0,1 1 0,-1-1 0,0 0 0,0 0 0,-1-7-1,1 10-50,-1 0 0,1-1 0,0 1 0,-1 0 0,0-1-1,1 1 1,-1 0 0,0 0 0,0 0 0,0 0-1,0 0 1,-1 0 0,1 0 0,0 0 0,-1 0-1,0 0 1,1 1 0,-1-1 0,0 1 0,0-1-1,0 1 1,0 0 0,0-1 0,0 1 0,0 0 0,0 1-1,0-1 1,-1 0 0,-3 0 0,-7-1 55,1 1 1,0 1 0,-1 0-1,-19 3 1,28-3-123,1 1-1,-1 0 1,1 0-1,0 0 1,-1 1-1,1-1 1,0 1-1,0-1 1,0 1-1,0 0 0,0 1 1,0-1-1,1 0 1,-1 1-1,1-1 1,-1 1-1,1 0 1,0 0-1,0 0 1,-2 5-1,3-7-69,1 0 0,-1 0 0,1 0 0,0 0 0,-1 0 0,1 0 0,0 0 0,0 0 0,0 0 0,0 0 0,0 0 0,0 0 0,0 0 0,0 0 0,0 1 0,0-1 0,0 0 0,1 0 0,-1 0 0,0 0 0,1 0 0,-1 0 0,1 0 0,-1 0 0,1-1 0,0 1 0,-1 0 0,1 0 0,0 0 0,0 0 0,-1-1 0,1 1 0,0 0 0,2 0 0,31 12-4063,-33-12 3927,31 6-5582</inkml:trace>
</inkml:ink>
</file>

<file path=ppt/ink/ink1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2:58.80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0 9026,'0'0'10282,"-20"163"-9650,20-91-64,0 0-136,0 6-175,0 1-145,0-1-104,0-12-8,10-6-729,0-24-959,0-18-1193,0-12-2184</inkml:trace>
</inkml:ink>
</file>

<file path=ppt/ink/ink1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2:59.9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1 457 4977,'0'0'8321,"10"-7"-7444,8-6-338,0-1 1,-1-1-1,0 0 0,23-30 1,-24 23-389,0 0 1,14-32 0,-25 44-104,-1 0-1,0 0 1,0-1 0,-1 0-1,0 0 1,-1 0 0,-1 0-1,1-16 1,-1 1 112,0-38 486,-1 61-585,0 1 0,0-1 1,0 1-1,-1-1 0,1 1 0,-1-1 0,0 1 0,1-1 1,-1 1-1,0 0 0,-1-1 0,1 1 0,0 0 0,-1 0 1,1 0-1,-1 0 0,0 0 0,-2-3 0,0 4 247,4 2-301,-1-1-1,0 0 0,0 1 1,0-1-1,0 0 1,0 1-1,0-1 0,1 1 1,-1-1-1,0 1 1,0 0-1,1-1 0,-1 1 1,1 0-1,-1 0 0,0-1 1,1 1-1,-1 0 1,1 0-1,0 0 0,-1 0 1,1-1-1,0 1 1,-1 0-1,1 0 0,0 0 1,0 0-1,0 0 0,0 0 1,0 0-1,0 1 1,0-1 3,-4 32-51,2 0 1,1 0-1,4 34 0,-1 7 35,-2 268 59,2-341-20,4-1-27,-3-1-11,-1 0 1,0 0-1,0 0 0,0-1 1,0 1-1,0 0 1,-1-1-1,1 0 1,0 1-1,-1-1 1,1 0-1,-1 0 1,1 0-1,-1 0 0,0 0 1,0 0-1,0 0 1,0 0-1,0 0 1,-1-1-1,1 1 1,0-4-1,9-16 23,-3 9-13,1 0 1,1 1 0,0 0-1,1 0 1,0 1-1,14-12 1,-23 22-97,8 10 34,2 79 167,0-38-107,-9-35-2,1-1 1,1 1 0,7 17 0,-9-26 24,14 23-94,-15-28 69,0-1-1,0 1 1,0-1 0,0 1 0,0-1 0,0 0-1,0 1 1,0-1 0,0 0 0,0 0 0,0 0-1,0 0 1,0 0 0,0 0 0,0 0 0,0 0-1,0 0 1,0 0 0,0-1 0,0 1 0,-1 0-1,1-1 1,0 1 0,0-1 0,0 1 0,0-1 0,0 1-1,-1-1 1,1 1 0,0-1 0,0 0 0,-1 0-1,1 1 1,0-1 0,-1 0 0,1-1 0,8-9 47,0-1 1,-2 0 0,1-1-1,-2 0 1,7-15-1,4-7 25,-9 19-41,0-1 0,-1 0 1,-1 0-1,0 0 0,-1-1 1,-1 0-1,2-23 0,-6 40 35,0 39-43,-1 12-22,0-20-18,1 1 0,6 41 0,-5-63 12,1-1 1,0 1-1,0 0 0,1-1 1,0 0-1,1 0 0,-1 0 1,2 0-1,-1 0 1,1-1-1,0 1 0,10 9 1,-13-15 1,-1-1 0,0 0 0,1 0 0,-1 0 0,0 0 0,1 0 0,-1 0 0,1 0 0,0 0 0,-1-1 0,1 1 0,0 0 0,-1-1 0,1 1 0,0-1 0,0 0 0,-1 0 1,1 0-1,0 0 0,0 0 0,-1 0 0,1 0 0,0 0 0,0-1 0,-1 1 0,1-1 0,0 1 0,-1-1 0,1 0 0,0 0 0,-1 1 0,1-1 0,-1 0 0,1 0 0,-1-1 0,0 1 0,1 0 0,-1 0 0,0-1 0,0 1 1,0-1-1,2-2 0,6-9 27,-1 0 1,0 0 0,12-28 0,-12 24-17,2-3 52,-7 16-15,0-1 0,0 0 0,-1 1 0,0-1 0,0 0 0,0-1 0,0 1 0,0-9 0,-2 13-42,2 30-31,4 8 25,-6-33 2,0 0 0,0 0 0,0 0 0,1 0 0,0 0 0,0 0 0,0 0 0,0 0 1,1 0-1,2 4 0,-3-2-27,5 13 68,-6-18-51,1-1-1,-1 0 1,0 1 0,0-1-1,1 0 1,-1 0 0,0 1 0,1-1-1,-1 0 1,0 0 0,1 0-1,-1 0 1,0 1 0,1-1 0,-1 0-1,1 0 1,-1 0 0,0 0 0,1 0-1,-1 0 1,0 0 0,1 0-1,-1 0 1,1 0 0,-1 0 0,0 0-1,1 0 1,-1 0 0,1 0-1,-1 0 1,0-1 0,1 1 0,-1 0-1,0 0 1,1 0 0,-1-1 0,0 1-1,1 0 1,-1 0 0,0-1-1,0 1 1,1 0 0,-1-1 0,0 1-1,0 0 1,0-1 0,1 1-1,-1 0 1,0-1 0,0 1 0,0-1-1,1 0 0,3-4-84,-1 1 1,1 0-1,0 0 1,0 0-1,0 0 1,1 1-1,6-5 1,-10 8 60,1-1 1,0 1-1,-1-1 1,1 1 0,0 0-1,-1-1 1,1 1-1,0 0 1,-1 0 0,1 0-1,0 0 1,-1 1 0,1-1-1,0 0 1,-1 1-1,1-1 1,-1 1 0,1 0-1,0-1 1,-1 1-1,0 0 1,1 0 0,-1 0-1,1 0 1,-1 0-1,0 0 1,0 0 0,0 1-1,0-1 1,0 0-1,2 3 1,19 23-88,-4-4-1,32 31 1,-48-52-201,0-1-1,-1 1 1,1-1 0,0 0 0,0 0-1,1 0 1,-1 0 0,0 0 0,0 0-1,0 0 1,0-1 0,1 1-1,-1-1 1,0 0 0,1 0 0,1 0-1,8 0-5673</inkml:trace>
</inkml:ink>
</file>

<file path=ppt/ink/ink1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3:00.2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6057,'0'0'9722,"71"36"-18323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0:27:31.72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191 1 7906,'0'0'11093,"37"21"-9826,120 75-259,-141-84-836,0 0 0,-1 1 0,-1 0 0,0 1-1,0 1 1,-2 0 0,0 1 0,16 27 0,-16-23-56,6 9-28,-2 1 0,-1 1 0,-1 0-1,-2 1 1,-1 1 0,-1 0 0,6 44 0,-9-27-46,-2 1 0,-3-1 0,-1 1 0,-9 64 0,4-83-12,-2 0-1,-1-1 0,-2 0 0,-1 0 0,-26 56 0,-93 135 47,101-178-64,-103 161 2,-97 158-219,217-346 104,1 1 0,1 1-1,1-1 1,0 1 0,-5 23-1,9-26-756,2 1-1,0-1 1,0 26-1,2-9-4770</inkml:trace>
</inkml:ink>
</file>

<file path=ppt/ink/ink1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3:00.71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106 1 7578,'0'0'12560,"-15"10"-12454,-47 36-90,59-43-15,0 1 1,0 0-1,0 1 0,1-1 0,-1 0 0,1 1 0,1-1 0,-1 1 0,0 0 0,1 0 0,0-1 1,0 1-1,1 0 0,-1 0 0,1 0 0,0 0 0,0 0 0,1 0 0,1 8 0,-1 10 7,-1 60-184,1-83 154,-1 1 1,0-1 0,1 0 0,-1 0 0,1 0 0,-1 1 0,0-1-1,1 0 1,-1 0 0,1 0 0,-1 0 0,1 0 0,-1 0 0,0 0-1,1 0 1,-1 0 0,1 0 0,-1 0 0,1 0 0,-1 0 0,0 0-1,1-1 1,-1 1 0,1 0 0,-1 0 0,0 0 0,1-1 0,3-2-43,0 0 0,0 0 0,-1-1 0,1 1 0,-1-1 0,0 0 1,0 0-1,0 0 0,0 0 0,-1-1 0,0 1 0,0-1 0,2-5 1,26-42-29,-29 51 74,1-1-1,-1 1 1,0-1-1,1 1 0,-1 0 1,1 0-1,0-1 1,-1 1-1,1 0 1,0 0-1,0 1 0,0-1 1,0 0-1,-1 1 1,1-1-1,0 1 1,0-1-1,0 1 0,0 0 1,0 0-1,0 0 1,0 0-1,4 1 1,-4 0 25,0 0 1,0-1 0,0 1-1,0 1 1,-1-1 0,1 0 0,0 0-1,-1 1 1,1-1 0,-1 1 0,1-1-1,-1 1 1,0 0 0,0-1 0,0 1-1,0 0 1,0 0 0,1 3 0,14 43 180,-14-41-175,8 42 260,-3 1 0,-2 0 0,-2 0 0,-5 73 0,1-38 109,0-15-177,-15 109 0,10-144-164,-1-1 0,-1 0 0,-3 0 1,0-1-1,-18 33 0,29-64-22,-1 0-1,1-1 1,-1 1 0,0-1-1,0 1 1,0-1-1,0 1 1,0-1 0,0 0-1,0 1 1,0-1-1,0 0 1,-1 0 0,1 0-1,0 0 1,-1 0-1,1 0 1,-1 0 0,1-1-1,-3 2 1,3-2 8,0-1 0,-1 1-1,1 0 1,0 0 0,0-1 0,0 1 0,0-1 0,0 1-1,0-1 1,0 1 0,0-1 0,0 0 0,0 1 0,0-1 0,1 0-1,-1 0 1,0 0 0,0 0 0,1 0 0,-1 0 0,0 0-1,0-1 1,-4-8 64,0-1 0,1 0-1,0 0 1,-4-17 0,0-13-187,1-1-1,3 0 1,1 0 0,2 0 0,9-83-1,-6 110-138,0-1-1,2 1 0,0-1 0,0 1 1,2 0-1,0 1 0,0-1 1,1 1-1,18-26 0,-14 27-486,0-1 0,1 1-1,0 1 1,1 0 0,19-12 0,18-8-4513</inkml:trace>
</inkml:ink>
</file>

<file path=ppt/ink/ink1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3:02.5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0 437 4177,'0'0'9575,"22"-33"-8893,66-109 49,-82 132-587,0 0 0,-1 0 0,0 0 0,-1-1 0,0 0 0,-1 0 0,0 0 0,-1-1 0,0 1 0,-1 0 0,0-1 1,-1 1-1,-1-15 0,0-4 160,-6-16-27,7 45-264,-1 1 0,1-1 0,0 0 0,0 0 0,0 1 0,0-1 1,0 0-1,-1 0 0,1 0 0,0 1 0,-1-1 0,1 0 0,0 1 0,-1-1 0,1 0 0,-1 1 0,1-1 0,-1 1 1,0-1-1,1 0 0,-1 1 0,1 0 0,-1-1 0,0 1 0,0-1 0,1 1 0,-1 0 0,0-1 0,0 1 0,1 0 1,-1 0-1,0 0 0,0-1 0,1 1 0,-1 0 0,0 0 0,0 0 0,0 0 0,1 0 0,-1 1 0,0-1 1,0 0-1,0 0 0,1 0 0,-1 1 0,0-1 0,1 0 0,-1 1 0,0-1 0,0 1 0,1-1 0,-1 1 0,1-1 1,-2 2-1,-1 4-13,-1 0 0,1 0 0,0 0 0,0 1 0,1-1 0,0 1 0,0 0 0,0 0 0,1 0 0,0 0 0,0 10 0,-2 7-15,-5 55 7,3 0-1,10 152 1,17-84 9,-6-49 14,-9-45 26,5 31 16,-1 92 1,-11-174-57,0 0 1,0 1-1,0-1 0,-1 0 1,1 0-1,-1 0 1,0 0-1,1-1 1,-1 1-1,0 0 1,0 0-1,0 0 0,-1-1 1,1 1-1,0 0 1,-1-1-1,1 1 1,-1-1-1,-1 2 1,-6 6 13,7-7 47,2-5-2,0-4-70,-1-27-9,2 0 1,1 0-1,2 0 0,10-47 0,9 2 23,3 2 0,3 1 0,70-129 0,-96 200 10,0 0-1,1 1 1,-1-1-1,1 1 1,0 0-1,0 0 1,0 0-1,8-5 1,-11 8 2,0 1-1,0-1 1,0 1 0,0-1 0,1 1-1,-1-1 1,0 1 0,0 0 0,0 0-1,1-1 1,-1 1 0,0 0 0,0 0-1,1 0 1,-1 0 0,0 1 0,0-1-1,0 0 1,1 0 0,-1 1 0,0-1-1,0 1 1,0-1 0,0 1 0,0 0-1,0-1 1,0 1 0,0 0 0,0 0-1,0-1 1,0 1 0,0 0 0,0 0-1,-1 0 1,1 0 0,0 0 0,-1 0-1,1 0 1,-1 0 0,1 1 0,-1-1-1,1 2 1,4 10 31,-1 0 0,-1 0 0,0 1 0,-1 0 0,0-1-1,-1 1 1,-1 0 0,-2 23 0,2-16 8,0 1-1,4 27 1,-4-45-53,1-1-1,-1 0 1,1 1 0,0-1 0,0 0 0,1 0 0,-1 0 0,0 0 0,1 0 0,0 0-1,0 0 1,0 0 0,0-1 0,5 6 0,-5-7-2,0 0 0,0 0 1,0 1-1,0-1 0,0-1 0,0 1 1,0 0-1,0 0 0,1-1 0,-1 1 1,0-1-1,0 0 0,1 0 0,-1 0 1,0 0-1,1 0 0,2-1 0,0 0-8,0 0-1,1-1 0,-1 0 0,0 0 0,0-1 0,0 0 1,0 1-1,-1-2 0,1 1 0,-1 0 0,0-1 0,0 0 1,0 0-1,0 0 0,-1 0 0,5-9 0,3-4-41,35-65-173,-42 74 221,0 0 1,-1-1-1,0 1 1,0-1-1,-1 0 1,0 0-1,1-16 1,-3 24 69,1 2-62,0 0 0,0 0 0,0 1 0,0-1 0,-1 0 0,1 1 0,0-1 0,0 1 0,-1-1 0,1 1 0,-1-1 0,1 1 0,-1-1-1,0 1 1,0 0 0,0-1 0,0 1 0,0-1 0,0 1 0,0 2 0,0 28 4,2 1-1,1-1 0,1 0 1,2 0-1,10 31 0,-15-61-9,-1-1 1,0 0-1,1 0 0,-1 0 0,1 0 1,-1 0-1,1 0 0,0 0 0,-1 0 0,1 0 1,0 0-1,0 0 0,-1 0 0,1 0 1,0 0-1,0-1 0,0 1 0,0 0 0,0-1 1,0 1-1,0-1 0,1 1 0,-1-1 1,0 1-1,2-1 0,0 0 1,-1 0 0,1 0 0,-1 0 0,0-1 0,1 1 0,-1-1 0,1 0 0,-1 1 0,0-1 0,0 0 0,0 0 0,3-2 0,1-1 1,1-1 1,-1 0-1,0 0 1,0 0-1,-1 0 1,0-1-1,5-7 1,-5 4 8,-1 0 0,-1-1 0,0 1 0,0-1 0,-1 0 0,0 0 0,-1 0 0,0 0 0,0 0 0,-1-1 0,-2-16 0,1-5 80,1 30-86,0 0 1,0 0 0,0 0-1,0 0 1,0 0 0,-1 0-1,1 0 1,-1 0-1,1 0 1,-1 0 0,0 0-1,0 0 1,0 1 0,0-1-1,0 0 1,0 1 0,0-1-1,-1 1 1,1-1 0,0 1-1,-1-1 1,1 1 0,-1 0-1,0 0 1,1 0 0,-1 0-1,0 0 1,0 0 0,0 0-1,0 0 1,0 1-1,0-1 1,1 1 0,-1 0-1,0-1 1,0 1 0,-1 0-1,1 0 1,0 0 0,0 1-1,-2-1 1,0 1-3,0-1 0,0 1-1,-1 0 1,1 0 0,0 0 0,0 1 0,0 0-1,0 0 1,0 0 0,0 0 0,1 0 0,-1 1 0,1-1-1,0 1 1,-1 0 0,1 0 0,0 0 0,-3 6-1,2-1-15,1 1 0,-1 0 0,2-1 0,0 1-1,0 0 1,0 0 0,1 1 0,0-1-1,1 0 1,1 10 0,-1-18 13,0 0 0,0 0 0,0 0-1,0 0 1,0 0 0,1-1 0,-1 1 0,0 0 0,1 0-1,-1 0 1,0 0 0,1-1 0,-1 1 0,1 0-1,0 0 1,-1-1 0,1 1 0,-1 0 0,1-1 0,0 1-1,0-1 1,-1 1 0,1-1 0,0 1 0,0-1 0,-1 0-1,1 1 1,0-1 0,0 0 0,0 1 0,0-1 0,0 0-1,0 0 1,0 0 0,-1 0 0,1 0 0,0 0 0,0 0-1,0 0 1,0 0 0,0-1 0,0 1 0,0 0 0,1-1-1,1 0 23,0 0-1,1 0 0,-1 0 0,0 0 0,0 0 1,0-1-1,0 0 0,0 1 0,0-1 0,0 0 1,3-4-1,13-17 51,1 1 0,2 0 0,0 1 0,1 2 1,1 0-1,1 2 0,30-17 0,-52 32-69,1 0 0,-1 1 0,0 0 0,0-1 0,0 1 0,1 0 0,-1 1 0,1-1-1,-1 1 1,1-1 0,-1 1 0,0 0 0,1 0 0,-1 1 0,6 0 0,-7 0 6,0 0 0,0 0 0,-1 0 0,1 0 1,0 0-1,0 1 0,-1-1 0,1 1 0,-1-1 0,1 1 0,-1 0 0,0-1 1,0 1-1,0 0 0,1 0 0,-2 0 0,1 0 0,0 0 0,0 0 0,-1 0 1,1 0-1,-1 0 0,1 0 0,-1 0 0,0 3 0,12 279 917,-12-246-729,0-36-164,0-12 353,1-2-311,0 1 0,1 0 0,0 0 0,1 0-1,0 1 1,1-1 0,9-19 0,0 6-83,1 0 1,20-27-1,-33 49-1,1-1 0,-1 1 0,1-1 0,0 1 0,0 0 0,0 0 0,0 0 0,0 0 0,0 0 0,0 0 0,1 0 0,-1 1 0,1-1 0,-1 1 0,1 0 0,-1 0 0,1 0 0,0 0 0,0 0 0,-1 0 0,1 1 0,0 0 0,0-1 0,0 1 0,0 0 0,0 0 0,3 1 0,-5 0 6,0 0-1,0-1 1,0 1 0,0 0 0,0 0-1,0 0 1,0 0 0,0 1 0,0-1-1,-1 0 1,1 0 0,-1 0 0,1 0-1,0 1 1,-1-1 0,0 0 0,1 1-1,-1-1 1,0 2 0,6 35 12,-4-24-12,1 6 27,0 0-1,-1 1 0,-2 20 1,10-45-79,26-67-37,-27 51 93,1 1 0,15-26 0,-20 38-2,33-40-10,-36 45 11,0-1 0,0 1 0,1 0 0,-1 0 0,1 0 0,-1 0 0,1 1-1,0-1 1,0 1 0,-1-1 0,1 1 0,0 0 0,0 0 0,1 0-1,4 0 1,-7 1 7,0 1-1,-1 0 1,1-1-1,0 1 0,0 0 1,0 0-1,0 0 1,-1 0-1,1 0 1,0-1-1,-1 1 0,1 0 1,-1 0-1,1 1 1,-1-1-1,0 0 0,1 0 1,-1 0-1,0 0 1,0 0-1,1 0 1,-1 0-1,0 1 0,0-1 1,0 0-1,-1 0 1,1 0-1,0 0 1,0 0-1,-1 0 0,1 0 1,-1 2-1,1 7 10,0 124-81,0-132 9,0-1-1,0 0 1,0 0 0,0 1-1,0-1 1,1 0 0,-1 0-1,0 1 1,1-1-1,-1 0 1,1 0 0,-1 0-1,1 0 1,0 1 0,0-1-1,-1 0 1,1 0 0,0 0-1,0-1 1,0 1 0,0 0-1,0 0 1,0 0 0,2 0-1,32 8-6216,-6-8-2509</inkml:trace>
</inkml:ink>
</file>

<file path=ppt/ink/ink1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3:03.24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0 213 7458,'0'0'11738,"2"-4"-10603,58-88 1495,-30 44-2067,7-12 99,-37 59-659,0 1 0,0 0 0,0-1 0,0 1 0,0 0 0,0 0 0,0-1 0,0 1 0,0 0 0,0-1 0,0 1-1,0 0 1,0 0 0,0-1 0,1 1 0,-1 0 0,0 0 0,0-1 0,0 1 0,0 0 0,1 0 0,-1 0 0,0-1-1,0 1 1,0 0 0,1 0 0,-1 0 0,0 0 0,0-1 0,1 1 0,-1 0 0,0 0 0,1 0 0,-1 0 0,0 0-1,0 0 1,1 0 0,-1 0 0,0 0 0,0 0 0,1 0 0,-1 0 0,0 0 0,1 0 0,-1 0 0,7 16 17,0 37-63,-6-43 69,2 16-96,-3-16-26,1-1-1,0 0 1,0 0-1,1 1 0,0-1 1,1 0-1,0 0 1,0-1-1,1 1 1,0-1-1,8 12 1,-11-18-176,1-1 0,-1 0 1,1 0-1,0 1 0,0-1 1,0 0-1,0 0 0,0 0 1,0-1-1,0 1 1,0-1-1,0 1 0,0-1 1,0 1-1,0-1 0,0 0 1,0 0-1,1 0 0,-1 0 1,0 0-1,2-1 0,9 0-3606,-1 1-3194</inkml:trace>
</inkml:ink>
</file>

<file path=ppt/ink/ink1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3:03.7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646 64 5937,'0'0'12076,"-29"-10"-11033,-91-30-123,110 36-762,-1 1 1,1 1-1,-1 0 0,0 1 0,0 0 0,1 0 0,-1 1 0,-12 2 0,-13 0 208,23-2-315,-1 1 0,0 1 0,1 0 0,-1 1 0,1 0 0,0 1 0,0 1 0,0 0 0,0 1 0,1 0 0,0 1 0,1 0 0,-1 1 0,1 0 0,1 1 0,-1 0 0,-13 17 0,11-11-40,1 0-1,1 2 0,0-1 0,1 1 1,1 1-1,1 0 0,0 0 0,2 1 0,0 0 1,0 0-1,-3 35 0,5-17 1,1 0 0,3 1 0,1-1-1,1 0 1,2 0 0,2-1 0,1 1 0,22 61-1,-22-79 10,0 0 0,2-1 0,0 0 0,1-1 0,1 1 0,1-2 0,0 0 0,1 0 0,1-1 0,0-1 0,1 0 0,0-1 0,1-1 0,1-1-1,0 0 1,0-1 0,33 14 0,-36-19-16,1 0-1,-1-1 1,1 0-1,0-2 1,0 0-1,0 0 1,1-1 0,-1-1-1,0-1 1,0 0-1,0-1 1,20-5-1,-17 2 3,0-1 0,-1-1 0,1-1-1,-1 0 1,-1-1 0,0-1 0,0-1 0,-1 0 0,19-18-1,-5 2-56,-1-2 0,-1-1-1,-2 0 1,40-65-1,-57 82 33,0-1-1,-1-1 0,0 0 0,-1 0 0,-1 0 0,0 0 0,-1-1 1,-1 0-1,-1 0 0,0 0 0,-1 0 0,0 0 0,-2 0 0,-3-30 1,1 35-22,-1 0 1,0 1-1,0 0 1,-1 0 0,-1 0-1,1 0 1,-1 1-1,-11-13 1,-62-61-1696,68 72 1320,-49-44-3549,8 11-2452</inkml:trace>
</inkml:ink>
</file>

<file path=ppt/ink/ink1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3:19.7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178 97 864,'0'0'7576,"-8"2"-5875,-25 3 64,-36 7 5660,64-10-7090,1 0 0,0 0-1,0 1 1,0-1 0,0 1 0,0 0 0,1 0 0,-5 5 0,-19-1 2127,266 4-1421,-111-10-973,-99 5-41,-27-6 100,-3-5-123,0 0 1,1 0 0,-2 0-1,1 0 1,0 0 0,-1 0-1,0 1 1,0-1 0,-1 0 0,1 1-1,-1 0 1,0 0 0,-4-5-1,-51-49 50,55 55-53,-2-1 2,0 0-1,-1 0 1,1 1 0,-1 0 0,0 0 0,-8-2 0,-7-5 9,19 9-7,5 13-25,5-5 45,0-1 0,0 0 0,1 0 0,0 0 0,0-1 0,13 5 0,14 9 35,5 0-48,-33-17-11,-1 0 0,0 1-1,0 1 1,0-1-1,0 1 1,0 0 0,-1 0-1,0 1 1,0 0-1,0 0 1,6 7 0,-11-8 27,0 1 0,0-1 0,0 1 0,-1-1 0,1 1 1,-1-1-1,-1 1 0,1-1 0,0 1 0,-1-1 0,0 1 1,0-1-1,-1 1 0,1-1 0,-1 0 0,-2 5 0,-1-2-43,1 0-1,-2-1 1,1 1-1,0-1 0,-1-1 1,0 1-1,-1-1 1,1 0-1,-1 0 0,0-1 1,0 0-1,0 0 1,-1-1-1,0 0 0,1 0 1,-1 0-1,0-1 1,0-1-1,-16 2 0,22-3-1059</inkml:trace>
</inkml:ink>
</file>

<file path=ppt/ink/ink1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3:29.9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0 535 5009,'0'0'10829,"23"-18"-9410,76-62-484,-91 72-826,0 0 1,0 0-1,-1 0 0,0-1 1,0 0-1,-1-1 0,8-17 1,0 2 52,-3 6-98,-1-1 0,-1-1-1,-1 0 1,0-1-1,-2 1 1,0-1-1,-2 0 1,0-1 0,-2 1-1,0-1 1,-2-34-1,0 26 136,-2 31-200,0 0-1,1 0 1,-1 0-1,0 0 1,1 0 0,-1 1-1,0-1 1,1 1-1,-1-1 1,0 1-1,1 0 1,-1-1 0,1 1-1,-1 0 1,1 0-1,0 0 1,-2 2 0,-3 5-2,2 0 1,-1 1-1,1 0 1,0 0-1,1 0 1,0 1-1,0-1 1,1 1-1,-1 13 1,-8 100 17,10-108-15,1 447 64,19-241-19,1 54 1,-20-59 102,-1-215-140,1-1 0,-1 0 0,0 0 0,1 1 0,-1-1 1,1 0-1,-1 0 0,0 0 0,1 0 0,-1 1 0,1-1 0,-1 0 0,0 0 0,1 0 0,-1 0 0,0-1 1,1 1-1,-1 0 0,1 0 0,-1 0 0,0 0 0,1-1 0,-1 1 0,1 0 0,-1-1 0,1 1 0,-1 0 1,1-1-1,-2 0 0,-3-7 4,0 0 1,1 0 0,0 0-1,0-1 1,1 1 0,0-1-1,0 0 1,1 0 0,0-1-1,0-11 1,-4-11 20,-8-32 99,4-1 1,2 0-1,1-94 0,7 152-178,0-1 0,1 1-1,-1 0 1,2-1 0,-1 1-1,1 0 1,0 0 0,0 0-1,1 0 1,0 0 0,0 0-1,7-10 1,-2 7-603,0 0-1,1 1 1,0 0 0,12-9-1,74-47-8286,-53 40 1846</inkml:trace>
</inkml:ink>
</file>

<file path=ppt/ink/ink1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3:31.0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41 85 7938,'0'0'9486,"-1"29"-8162,-2 10-962,-3 97 743,6-135-1078,0 1 1,1 0-1,-1 0 0,0-1 1,1 1-1,-1-1 0,1 1 1,-1 0-1,1-1 0,0 1 0,0-1 1,0 1-1,-1-1 0,2 1 1,-1-1-1,0 0 0,0 0 1,0 1-1,0-1 0,1 0 1,-1 0-1,1 0 0,-1 0 1,1-1-1,-1 1 0,1 0 1,-1-1-1,1 1 0,0-1 1,-1 1-1,4 0 0,-3-1-6,1 0-1,-1 0 1,0 0-1,0 0 1,1 0 0,-1 0-1,0 0 1,0-1-1,1 1 1,-1-1-1,0 1 1,0-1 0,0 0-1,0 0 1,0 0-1,0 0 1,0-1-1,0 1 1,0 0-1,-1-1 1,1 1 0,0-1-1,-1 0 1,3-2-1,1-8 13,1-1 0,-2 1 0,0-1 0,0 0 0,-1 0 0,-1 0 0,0 0 0,0 0 0,-2-1 0,0-18 0,0 29-28,0 0-1,-1-1 1,1 1-1,0 0 1,-1-1-1,0 1 1,0 0 0,0 0-1,0 0 1,0 0-1,-1 0 1,1 0-1,-1 0 1,0 0-1,0 0 1,0 1 0,0-1-1,0 1 1,-1-1-1,-2-1 1,1 1 2,0 1 0,-1-1 1,1 1-1,-1 0 0,0 0 1,1 1-1,-1 0 0,0-1 1,0 1-1,0 1 0,0-1 0,-8 1 1,11 1-10,-1-1 0,1 1 1,0 0-1,0 0 0,0 0 0,0 0 1,0 0-1,0 1 0,0-1 0,1 0 1,-1 1-1,0-1 0,1 1 0,-1 0 1,1 0-1,-1 0 0,1-1 0,0 1 1,0 0-1,0 1 0,0-1 1,0 0-1,0 0 0,1 0 0,-1 4 1,-2 3-11,0 1 1,1 0-1,0 0 1,0 16-1,2-18 7,0 8 3,0 0 0,1 1 0,1-1 0,6 29 0,-7-42-3,0 1-1,0-1 1,0 0 0,1 0-1,-1 0 1,1 0 0,-1 0-1,1 0 1,0 0 0,0 0-1,1-1 1,-1 1 0,0-1-1,1 0 1,0 0 0,-1 0-1,1 0 1,0 0 0,0 0 0,0-1-1,0 1 1,1-1 0,-1 0-1,0 0 1,0 0 0,1 0-1,-1-1 1,0 1 0,7-1-1,-5 0-1,-1-1 0,0 1 0,1-1-1,-1 0 1,0 0 0,1 0 0,-1-1 0,0 1-1,0-1 1,0 0 0,0 0 0,-1 0 0,1-1-1,-1 0 1,1 1 0,-1-1 0,5-6-1,3-4 26,-1-1-1,0 0 0,10-22 0,14-19 4,28-46 89,-62 101-109,0-1 1,1 1 0,-1 0 0,0 0-1,1-1 1,-1 1 0,0 0 0,1 0-1,-1-1 1,1 1 0,-1 0 0,0 0-1,1 0 1,-1 0 0,1-1 0,-1 1 0,1 0-1,-1 0 1,1 0 0,-1 0 0,1 0-1,-1 0 1,0 0 0,1 0 0,-1 1-1,1-1 1,-1 0 0,1 0 0,-1 0-1,1 0 1,-1 1 0,0-1 0,1 0-1,-1 0 1,0 1 0,1-1 0,-1 0-1,1 0 1,-1 1 0,0-1 0,0 1-1,1-1 1,-1 0 0,0 1 0,0-1-1,1 1 1,-1-1 0,0 0 0,0 1-1,0-1 1,0 1 0,0-1 0,0 1-1,0-1 1,0 1 0,0-1 0,0 0-1,0 1 1,0 0 0,8 34 172,-8-33-179,6 37 85,-2-12-75,0 0 0,2 0 0,0 0 1,2-1-1,20 46 0,-28-71-9,1-1 0,-1 1 0,0 0 0,1 0 0,-1 0 0,0-1-1,1 1 1,-1 0 0,1-1 0,-1 1 0,1 0 0,-1-1 0,1 1 0,0-1 0,-1 1 0,1-1 0,0 1 0,-1-1-1,1 1 1,0-1 0,0 0 0,-1 1 0,1-1 0,0 0 0,0 0 0,0 0 0,-1 1 0,1-1 0,0 0 0,0 0-1,0 0 1,0 0 0,-1-1 0,1 1 0,0 0 0,0 0 0,0 0 0,-1-1 0,1 1 0,0 0 0,0-1-1,-1 1 1,1 0 0,0-1 0,-1 1 0,1-1 0,0 1 0,-1-1 0,1 0 0,-1 1 0,1-1 0,0-1-1,24-39-30,15-45 131,49-159 0,-91 270 88,1 0 0,3 40 0,1 1-174,-5-40-9,1-19-2,0 0 0,1 0 0,0 0 0,0 0 0,0 0 0,1 0 1,0 0-1,2 8 0,-2-14-4,-1-1 1,1 1 0,0 0-1,-1 0 1,1-1-1,0 1 1,-1 0 0,1-1-1,0 1 1,0-1-1,-1 1 1,1-1 0,0 1-1,0-1 1,0 1-1,0-1 1,0 0 0,0 0-1,0 1 1,0-1-1,0 0 1,0 0 0,0 0-1,0 0 1,0 0-1,0 0 1,0 0 0,0-1-1,-1 1 1,1 0-1,0 0 1,0-1 0,0 1-1,0-1 1,0 1-1,1-1 1,0 0 5,0-1-1,1 1 0,-1 0 1,0-1-1,0 1 1,0-1-1,-1 0 0,1 0 1,0 0-1,-1 0 1,1 0-1,1-2 1,14-28 57,-14 28-55,0-1 0,0 0 1,-1 0-1,1 0 0,-1 0 0,0 0 0,1-8 1,3-26 34,-2-1 1,-2-64 0,-2 101-101,4 3 50,0 0 1,0 0-1,0 1 0,0 0 0,0-1 0,0 1 0,0 1 1,-1-1-1,1 1 0,0-1 0,-1 1 0,7 4 1,34 39 22,-37-34-10,0-1 1,-1 1 0,-1 0 0,0 1 0,0-1 0,-1 1 0,-1 0-1,0 0 1,-1 1 0,0-1 0,0 0 0,-2 1 0,1-1 0,-3 16 0,3-24 8,-1 1 0,1-1 0,-1 1 0,1-1 0,0 0 0,1 1 0,-1-1 0,1 0 0,0 0 0,0 0 0,0 0 0,4 4 1,-5-6-52,0-1 0,0 0 0,1 1 1,-1-1-1,1 0 0,-1 0 0,0 0 1,1 0-1,0 0 0,-1 0 0,1-1 0,0 1 1,-1 0-1,1-1 0,0 1 0,0-1 1,0 0-1,-1 1 0,1-1 0,0 0 1,0 0-1,0 0 0,-1 0 0,1-1 1,0 1-1,0 0 0,0-1 0,-1 0 1,1 1-1,0-1 0,-1 0 0,1 0 1,0 0-1,-1 0 0,1 0 0,-1 0 1,2-1-1,12-12-1399,0-1 1,0 0-1,15-23 0,2-6-3653</inkml:trace>
</inkml:ink>
</file>

<file path=ppt/ink/ink1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3:31.85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7682,'0'0'11530,"8"31"-10380,5 11-764,-1-2 85,-2 2 0,7 57 0,-7 17 141,-8 187 0,-4-147-791,2-155 6,3-50-313,-3 35 491,1 0 0,0 0 0,4-14 0,4-8 0,61-199 60,-63 201-49,-6 31-13,-1-1 1,0 0-1,1 1 1,0-1-1,0 0 1,0 1-1,0-1 1,0 1-1,1 0 1,0-1-1,-1 1 1,1 0-1,1 0 1,-1 0-1,3-3 1,1-1 15,-1 0-1,1 0 1,-1 0 0,-1-1-1,0 0 1,0 0 0,0 0-1,-1 0 1,0 0 0,2-13-1,-3-35 407,-2 42 312,-1 38-505,1 557-124,0-580-177,2-19-38,1 9 109,1 1 0,0 0 0,0 1 0,0-1 1,7-7-1,8-15 13,-18 27-19,1 0 0,0 0 1,1 0-1,-1 1 0,1-1 0,-1 0 1,1 1-1,0-1 0,0 1 1,0 0-1,5-2 0,-8 3 3,1 1 1,0-1-1,0 1 0,0 0 0,0 0 1,0-1-1,0 1 0,0 0 0,0 0 1,0 0-1,0 0 0,1 0 0,-1 1 1,0-1-1,0 0 0,0 0 1,-1 1-1,1-1 0,0 0 0,0 1 1,0-1-1,0 1 0,0-1 0,0 1 1,0 0-1,-1-1 0,1 1 0,0 0 1,-1 0-1,1-1 0,0 1 0,-1 0 1,1 0-1,-1 0 0,1 0 1,-1 0-1,1 0 0,-1 0 0,0-1 1,0 1-1,1 0 0,-1 0 0,0 1 1,0-1-1,0 1 0,4 22-104,-4-19 133,1-1 0,-1 0 1,1 0-1,0 0 1,0 0-1,0 0 0,1 0 1,2 4-1,-3-6-163,0 0 1,1-1-1,-1 0 1,1 1-1,-1-1 0,1 0 1,0 0-1,0 1 1,-1-1-1,1-1 0,0 1 1,0 0-1,0 0 1,0-1-1,0 1 0,0-1 1,0 1-1,0-1 1,0 0-1,0 0 0,0 0 1,3 0-1,10 0-1937,1-1 0,0-1 0,-1 0 1,29-7-1,23-13-4731</inkml:trace>
</inkml:ink>
</file>

<file path=ppt/ink/ink1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3:32.4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1 271 7890,'0'0'9695,"12"-27"-8309,84-179 1973,-94 203-3253,-1 0 0,1 0 1,0 0-1,0 1 0,0-1 0,0 1 0,0-1 1,1 1-1,-1 0 0,1 0 0,-1 0 0,6-3 0,-7 5-93,0-1 0,0 1-1,1-1 1,-1 1-1,0 0 1,0 0-1,0 0 1,1 0 0,-1 0-1,0 0 1,0 0-1,0 0 1,1 0-1,-1 1 1,0-1-1,0 0 1,0 1 0,0-1-1,0 1 1,0-1-1,1 1 1,-1 0-1,-1-1 1,1 1-1,0 0 1,0 0 0,0 0-1,0 0 1,0 0-1,-1 0 1,1 0-1,0 0 1,-1 0 0,1 0-1,-1 0 1,1 0-1,0 2 1,6 16 31,0 1-1,0-1 1,-2 1 0,-1 1 0,4 36-1,5 29 23,-6-46-51,-6-31-15,0 0-1,0-1 1,1 1 0,0-1-1,1 1 1,0-1-1,7 16 1,-9-23-33,0 0 1,0 0-1,0 0 0,0-1 1,0 1-1,0 0 0,0 0 1,0-1-1,0 1 0,0-1 1,1 1-1,-1-1 0,0 1 1,0-1-1,0 0 0,1 1 1,-1-1-1,0 0 0,0 0 1,1 0-1,-1 0 0,0 0 1,0 0-1,1 0 0,-1-1 1,0 1-1,0 0 0,1-1 1,1 0-1,31-17-2320,-4-5-1969,0-1-1957</inkml:trace>
</inkml:ink>
</file>

<file path=ppt/ink/ink1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3:32.7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67 5873,'0'0'10976,"10"25"-9817,32 77-246,-41-99-838,0 0-1,1 0 0,-1 0 0,1 0 0,0 0 1,0-1-1,0 1 0,0-1 0,2 3 0,9-4 335,-7-2-238,-3 1-116,1 0 0,-1 0 1,0 0-1,0 0 0,0 0 0,1-1 0,-1 0 1,0 1-1,0-1 0,0 0 0,0-1 1,0 1-1,0 0 0,0-1 0,2-2 0,-2 1-17,1-2 0,-1 1-1,-1 0 1,1-1 0,-1 1-1,1-1 1,2-9 0,-2 6-9,-1 3-14,0 1 1,0-1 0,-1 0 0,0 1 0,0-1 0,0 0-1,-1 0 1,0 0 0,0 1 0,0-1 0,0 0 0,-1 0-1,1 0 1,-1 1 0,-1-1 0,1 0 0,-1 1 0,1-1-1,-1 1 1,-1-1 0,1 1 0,0 0 0,-1 0 0,0 0 0,0 0-1,0 1 1,-1-1 0,1 1 0,-1 0 0,0 0 0,0 0-1,0 0 1,0 1 0,0 0 0,0-1 0,-1 2 0,1-1-1,-1 0 1,0 1 0,1 0 0,-1 0 0,0 0 0,0 1-1,0 0 1,1-1 0,-1 2 0,-9 0 0,12 0-38,-1 0 1,1 0-1,0 0 1,0 0 0,-1 1-1,1-1 1,0 1-1,0-1 1,0 1-1,1 0 1,-1 0 0,0 0-1,1 0 1,-1 0-1,1 0 1,0 0-1,-1 0 1,1 0-1,0 1 1,0-1 0,1 1-1,-1-1 1,0 0-1,1 1 1,0-1-1,-1 1 1,1 4 0,-1 5-1222,0 0 1,1 0 0,1 0 0,2 17 0,5-2-5066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05:11.6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0 433 3105,'0'0'12238,"30"-1"-10201,-23-3-2010,-1 0 1,0 0 0,0-1-1,-1 0 1,1 0 0,-1-1-1,0 1 1,4-7 0,-5 7 0,4-5 5,114-145 147,-105 130-150,-1 0-1,-1-2 1,-2 1 0,16-44 0,-37 199 368,8-128-421,1 0-1,-1 0 1,0 0-1,1 0 1,-1-1-1,1 1 1,-1 0 0,1 0-1,-1-1 1,1 1-1,-1 0 1,1-1-1,0 1 1,-1 0-1,1-1 1,0 1-1,0-1 1,0 0-1,-1 1 1,1-1 0,0 1-1,0-1 1,0 0-1,0 0 1,0 0-1,-1 1 1,1-1-1,0 0 1,0 0-1,0 0 1,0 0-1,0 0 1,0-1-1,0 1 1,0 0 0,-1 0-1,1-1 1,1 0-1,3 1-13,0-1 0,-1 0 0,1-1 0,-1 1 0,0-1 0,1 0 0,6-4 0,-1-3 18,0 0 0,0-1-1,-1 0 1,0-1 0,-1 0-1,11-19 1,-9 15-16,0 0 1,22-24 0,-32 39 32,0-1 0,1 1 1,-1-1-1,0 1 1,1-1-1,-1 1 1,0 0-1,1-1 0,-1 1 1,1 0-1,-1-1 1,1 1-1,-1 0 0,1-1 1,-1 1-1,1 0 1,-1 0-1,1 0 0,-1 0 1,1-1-1,-1 1 1,1 0-1,-1 0 1,1 0-1,-1 0 0,1 0 1,0 0-1,-1 0 1,1 0-1,-1 1 0,1-1 1,-1 0-1,1 0 1,-1 0-1,1 1 0,-1-1 1,1 0-1,0 1 1,8 24 38,-5 45 156,-4-64-168,10 234 284,-4-61-238,-1-113 45,-3-1 0,-2 1-1,-4 0 1,-14 78 0,11-104 35,6-31-123,0 0 1,0-1-1,-1 1 0,-1 0 0,1-1 0,-1 1 0,-1-1 1,1 0-1,-1 0 0,-1 0 0,1-1 0,-9 11 0,9-16 11,0 0 0,0 1-1,0-2 1,0 1 0,0 0-1,-1-1 1,1 0 0,0 0-1,-1 0 1,1 0 0,-1-1-1,1 0 1,-9 0 0,7 0 13,0 0 1,0-1-1,0 0 1,0 1-1,1-2 1,-1 1-1,0-1 1,1 0-1,-1 0 1,-7-4-1,10 3-73,0 0 0,0 0 0,0-1-1,0 1 1,1-1 0,-1 1 0,1-1-1,0 0 1,0 0 0,1 0 0,-1 0-1,1 0 1,0 0 0,0-1 0,0 1-1,0 0 1,1-1 0,0 1 0,0 0 0,1-7-1,-1 0-260,2 0 0,0 1 0,0 0 1,1-1-1,0 1 0,0 0 0,1 0 0,7-11 0,82-145-7469,-53 92 1226</inkml:trace>
</inkml:ink>
</file>

<file path=ppt/ink/ink1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3:33.2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30 8690,'0'0'11360,"-2"20"-10752,-6 176 1422,8-191-1986,0 0 1,1 0-1,-1 0 1,1 0-1,0 0 1,1 0-1,-1 0 1,1-1 0,0 1-1,0 0 1,4 6-1,-5-11-43,0 1 0,-1-1 0,1 1 0,0 0 0,0-1 0,-1 0 0,1 1 0,0-1 0,0 0 0,0 1-1,0-1 1,0 0 0,-1 0 0,1 0 0,0 1 0,0-1 0,0 0 0,0 0 0,0 0 0,0-1 0,0 1 0,0 0 0,-1 0-1,1 0 1,0-1 0,0 1 0,0 0 0,0-1 0,-1 1 0,1-1 0,1 0 0,21-16 86,-22 16-93,3-2-32,-1 1 0,1 0 0,-1 0 1,1 0-1,0 1 0,0-1 0,0 1 0,0 0 0,0 0 0,0 0 1,1 1-1,4-1 0,62 2-969,-37 0 189,-32-2 798,0 0 0,-1 0 0,1 0 0,0 0-1,0 0 1,0 0 0,0 0 0,-1-1-1,1 1 1,-1 0 0,1-1 0,-1 0-1,0 1 1,1-1 0,-1 0 0,0 0-1,0 1 1,0-1 0,0 0 0,0 0-1,-1 0 1,1 0 0,-1 0 0,1 0-1,-1-1 1,0 1 0,0-3 0,7-61 58,-6 26 27,1 29 81,-1 1 1,-1-1-1,0 0 0,0 1 1,-1-1-1,-1 1 1,1-1-1,-2 1 0,-3-11 1,-2 14-214,8 7-146,0 1 0,0-1 0,-1 0 0,1 0 0,0 0 0,-1 2-1065,0-2 1065,1 0 0,0 1 0,0-1 0,0 0 0,0 1 0,0-1 0,0 0 0,-1 1 0,1-1 0,0 0 0,0 1 0,0-1 0,0 0 0,0 1 1,0-1-1,0 0 0,1 1 0,-1-1 0,0 0 0,0 0 0,0 1 0,0-1 0,0 0 0,0 1 0,0-1 0,1 0 0,-1 1 0,9 11-8177</inkml:trace>
</inkml:ink>
</file>

<file path=ppt/ink/ink1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3:33.6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120 1 5049,'0'0'14891,"10"180"-13426,-10-114-65,-10 18-600,-10-5-456,-10-13-208,10-6-136,0-18-272,0-30-1416,10-12-4066</inkml:trace>
</inkml:ink>
</file>

<file path=ppt/ink/ink1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3:34.7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 5129,'0'0'13411,"-2"17"-12812,-6 318 2904,7-334-3500,1-1 1,0 1-1,0 0 0,0 0 0,-1 0 0,1 0 1,0 0-1,0 0 0,1 0 0,-1-1 1,0 1-1,0 0 0,0 0 0,1 0 0,-1 0 1,0 0-1,1-1 0,-1 1 0,0 0 1,1 0-1,-1-1 0,1 1 0,0 0 0,-1 0 1,1-1-1,-1 1 0,1-1 0,0 1 1,0-1-1,-1 1 0,1-1 0,0 1 0,0-1 1,0 1-1,-1-1 0,1 0 0,0 0 1,0 1-1,0-1 0,0 0 0,0 0 0,0 0 1,0 0-1,-1 0 0,1 0 0,0 0 1,1-1-1,1 0 2,-1 0 1,1 0 0,-1 0 0,1 0-1,-1 0 1,1-1 0,-1 1-1,0-1 1,0 0 0,0 0-1,0 0 1,0 0 0,0 0 0,2-3-1,65-138 175,-10 19-77,-59 124-104,1-1 1,-1 1-1,0 0 1,0-1-1,0 1 1,0 0-1,1-1 1,-1 1-1,0 0 1,0-1-1,0 1 1,1 0-1,-1-1 1,0 1-1,1 0 1,-1 0-1,0-1 0,1 1 1,-1 0-1,0 0 1,1 0-1,-1 0 1,0 0-1,1-1 1,-1 1-1,0 0 1,1 0-1,-1 0 1,1 0-1,-1 0 1,0 0-1,1 0 1,-1 0-1,0 0 1,1 0-1,-1 0 1,1 1-1,0-1 0,11 15-43,4 27-18,-15-40 65,2 8 5,1 0 0,0-1 0,1 0 0,-1 1-1,2-2 1,9 14 0,-13-19-9,0-1-1,-1 0 1,1 0-1,1 0 1,-1 0 0,0-1-1,0 1 1,1 0-1,-1-1 1,1 0-1,-1 1 1,1-1-1,-1 0 1,1 0 0,0-1-1,0 1 1,-1 0-1,1-1 1,0 0-1,0 0 1,0 0-1,-1 0 1,1 0-1,0 0 1,0-1 0,0 1-1,-1-1 1,6-2-1,-7 2 3,1 0 0,0 0-1,-1 0 1,1-1-1,-1 1 1,1-1 0,-1 1-1,0-1 1,0 1 0,1-1-1,-1 0 1,0 1-1,-1-1 1,1 0 0,0 0-1,0 0 1,-1 0 0,1 0-1,-1 0 1,0 0 0,0 0-1,1-3 1,-2-53 10,0 39-25,1-86-3508,0 102 1036</inkml:trace>
</inkml:ink>
</file>

<file path=ppt/ink/ink1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3:35.0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24 292 3577,'0'0'13064,"18"-25"-11920,57-81-169,-70 101-800,-1-1 0,0-1-1,0 1 1,0 0 0,-1-1 0,0 0 0,-1 1-1,1-1 1,-1-1 0,-1 1 0,1 0-1,-1 0 1,0 0 0,-1-1 0,0 1 0,-1-10-1,0-7 449,0 23-587,1 0 1,-1 0-1,0 0 1,0 0-1,0 1 0,0-1 1,0 0-1,0 0 0,0 1 1,0-1-1,0 1 0,-1-1 1,1 1-1,0 0 1,0-1-1,0 1 0,-1 0 1,1 0-1,0 0 0,0 0 1,-1 0-1,1 0 0,0 0 1,0 0-1,-3 1 1,-33 3 92,33-2-127,0 0 1,1 0-1,-1 0 0,1 1 0,0-1 1,-1 1-1,1 0 0,0 0 0,1 0 1,-1 0-1,1 0 0,-1 1 0,1-1 1,0 1-1,0 0 0,-2 5 1,-1 7 5,-1-1 1,-4 28-1,5-20 1,2-1-1,0 1 1,1 39-1,2-56-43,0 1-1,1-1 1,-1 1-1,1 0 1,1-1-1,0 0 1,-1 1-1,2-1 0,-1 0 1,1 0-1,0 0 1,0 0-1,1-1 1,0 1-1,0-1 1,0 0-1,7 7 1,-2-6-553,0-1 1,1 1 0,0-2-1,-1 1 1,2-1 0,-1-1-1,0 0 1,1 0 0,15 1-1,34 3-5496</inkml:trace>
</inkml:ink>
</file>

<file path=ppt/ink/ink1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3:35.7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 8242,'0'0'7707,"0"31"-6927,0 210 1130,-1-178-1138,0 21 65,3 0 0,3 1-1,20 94 1,-24-174-829,0-1-1,0 1 1,1 0 0,-1-1-1,1 1 1,0-1-1,1 1 1,5 7 0,-8-11-8,1-1 0,-1 1 0,1-1 0,-1 1 0,1-1 0,-1 1 0,1-1 0,0 0 0,-1 1 0,1-1 0,0 0 0,-1 1 0,1-1 0,0 0 0,0 0 0,-1 0 0,1 0 0,0 0 0,0 0 0,-1 0 0,1 0 0,0 0 0,-1 0 0,2 0 0,0-1 1,-1 0 0,1 0 0,0 0 1,-1 0-1,1 0 0,-1 0 0,1 0 0,-1-1 1,1 1-1,-1-1 0,0 1 0,0-1 0,2-2 1,11-20 71,19-45 0,-25 49-60,1 0-1,1 1 1,1 0-1,16-21 1,-27 40-15,0 0 1,1-1-1,-1 1 0,0 0 1,1 0-1,-1-1 0,0 1 1,1 0-1,-1 0 0,0-1 1,1 1-1,-1 0 0,1 0 1,-1 0-1,0 0 0,1 0 1,-1-1-1,1 1 0,-1 0 1,1 0-1,-1 0 0,0 0 1,1 0-1,-1 0 0,1 1 1,-1-1-1,1 0 0,-1 0 1,0 0-1,1 0 0,-1 0 1,1 1-1,-1-1 0,0 0 1,1 0-1,-1 1 0,0-1 1,1 0-1,-1 0 1,0 1-1,1-1 0,-1 0 1,0 1-1,0-1 0,1 1 1,-1-1-1,0 1 0,10 20-14,13 120-152,-22-138 97,0 0 0,0 0 0,1 0 0,-1 0 0,1 0 0,0 0 0,0 0 1,3 3-1,3 4-2688</inkml:trace>
</inkml:ink>
</file>

<file path=ppt/ink/ink1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3:36.0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10042,'0'0'7378,"211"0"-7258,-151 0-120,10 18-560,-10-6-2609,-10 0-4321</inkml:trace>
</inkml:ink>
</file>

<file path=ppt/ink/ink1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3:36.4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184 49 7154,'0'0'13872,"-10"-8"-12841,-33-24-294,41 31-708,0 0-1,0 0 0,0 0 1,0 0-1,0 0 1,0 1-1,0-1 0,0 0 1,0 1-1,0 0 1,0-1-1,-1 1 0,1 0 1,0 0-1,0 0 1,0 1-1,0-1 0,0 0 1,-1 1-1,1 0 0,0-1 1,0 1-1,0 0 1,0 0-1,1 0 0,-1 0 1,0 0-1,0 1 1,0-1-1,1 0 0,-1 1 1,1-1-1,-1 1 1,1 0-1,0-1 0,-2 4 1,-3 4-2,1 1-1,-1 0 1,2 0 0,-1 0 0,-2 12-1,6-21-9,-4 16-9,0 0 0,1 0 0,0 1 0,1-1 0,1 1 0,1 0 0,1-1-1,0 1 1,4 25 0,-3-42-10,0 0 0,-1 0 0,1 0 0,-1 0 0,1 0-1,0 0 1,0 0 0,0 0 0,0 0 0,0-1 0,0 1 0,0 0 0,0-1 0,0 1-1,0 0 1,0-1 0,0 1 0,0-1 0,0 0 0,0 1 0,1-1 0,-1 0 0,0 0-1,0 0 1,0 0 0,1 0 0,-1 0 0,0 0 0,2 0 0,32-9 4,-25 0 8,-1 1 0,0-2 0,-1 1 0,0-1-1,0-1 1,-1 1 0,0-1 0,-1-1 0,9-22 0,-1 7 21,13-22-6,-16 32-16,-1-1-1,12-30 1,-17 39-21,-1 14-16,-2 16-12,-2-11 4,0 14-964,1 0 1,0-1-1,7 32 1,-7-49 709,1-1 0,-1 1 0,1-1-1,0 0 1,0 1 0,0-1 0,1 0 0,0 0 0,0-1 0,0 1 0,1 0 0,0-1 0,0 0 0,0 0 0,0 0 0,0 0 0,1-1 0,0 0 0,8 5 0,7-1-4526</inkml:trace>
</inkml:ink>
</file>

<file path=ppt/ink/ink1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3:36.8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91 8218,'0'0'4614,"0"27"-3302,0 148 1576,0-171-2677,0 0 1,1 1 0,-1-1 0,1 0 0,0 1-1,1-1 1,-1 0 0,0 0 0,1 0-1,4 7 1,-6-10-137,1 0 0,0 0 0,-1 0 0,1 0-1,0-1 1,0 1 0,0 0 0,0 0 0,0 0 0,0-1 0,0 1-1,0 0 1,0-1 0,0 1 0,0-1 0,1 0 0,-1 1-1,0-1 1,0 0 0,0 1 0,1-1 0,-1 0 0,0 0 0,0 0-1,1 0 1,-1 0 0,0-1 0,0 1 0,0 0 0,1 0-1,-1-1 1,0 1 0,0-1 0,0 1 0,0-1 0,0 0 0,0 1-1,0-1 1,0 0 0,0 0 0,1 0 0,7-10 94,0 1 1,-1-1 0,-1-1 0,0 0-1,0 0 1,-1 0 0,-1-1-1,7-19 1,-2 5-118,3-4-81,-2-1 0,9-39 0,-14 15-2709,-4 49-1692,6 6-2109</inkml:trace>
</inkml:ink>
</file>

<file path=ppt/ink/ink1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3:37.4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1 644 3993,'0'0'12348,"5"0"-10980,9 0-566,-9 1-628,-1-1 0,1 1 0,0-1 0,-1 0 0,1-1 0,-1 1 0,1-1-1,-1 0 1,1 0 0,-1 0 0,0-1 0,0 1 0,1-1 0,-1 0 0,0 0 0,0-1 0,4-2 0,1-4-41,0-1-1,0 0 1,-1 0-1,0-1 1,0 0-1,-2 0 1,1-1 0,-1 1-1,-1-2 1,0 1-1,-1 0 1,0-1-1,-1 0 1,0 0 0,-1 0-1,0-18 1,-2 27-98,0 1-1,0-1 1,0 0 0,-1 0 0,1 1 0,-1-1-1,0 0 1,0 1 0,0-1 0,-3-3 0,3 5-26,0 1 1,0 0 0,0 0-1,0 0 1,0-1 0,0 1 0,-1 0-1,1 1 1,0-1 0,-1 0 0,1 0-1,-1 0 1,1 1 0,-1-1-1,1 1 1,-1-1 0,1 1 0,-1 0-1,0 0 1,1-1 0,-1 1 0,0 0-1,1 1 1,-1-1 0,1 0 0,-4 1-1,2 0-10,0 0-1,0 0 1,0 1-1,0-1 1,1 1-1,-1 0 1,0 0-1,1 0 1,-1 0 0,1 0-1,0 0 1,0 1-1,0-1 1,0 1-1,0 0 1,0-1-1,1 1 1,-1 0-1,1 0 1,0 0-1,-2 6 1,-3 9-12,1 1 0,-3 24 0,7-39 12,-5 28-1,2 0 0,-1 48 0,5-72 2,0 1 0,1-1 0,0 0 0,0 1 0,1-1-1,0 0 1,0 0 0,1 0 0,0 0 0,1 0 0,-1-1 0,1 1 0,1-1-1,9 12 1,-11-16 3,0-1 1,0 0-1,1 0 0,-1 0 0,0 0 0,1 0 0,0-1 0,-1 1 1,1-1-1,0 0 0,0 0 0,-1 0 0,1-1 0,0 1 1,0-1-1,0 0 0,0 0 0,0-1 0,0 1 0,0-1 0,6-1 1,-3 0 4,0 0 0,0 0 1,-1-1-1,1 0 1,-1 0-1,1 0 1,-1-1-1,0 0 1,-1 0-1,1 0 0,6-7 1,6-12 7,0 0 0,-1-2 0,-1 0 0,-2 0 0,0-1 0,-2-1-1,-1-1 1,14-51 0,-13 26-30,-3 0-1,-1 0 1,0-104-1,-8 144 15,0-1 0,-1 0 0,-1 1-1,-4-21 1,5 31 1,0 0-1,1 1 0,-1-1 1,0 1-1,0-1 1,-1 1-1,1-1 0,0 1 1,-1 0-1,1 0 1,-1-1-1,0 1 0,0 0 1,0 0-1,0 1 1,0-1-1,0 0 0,0 1 1,-1-1-1,1 1 0,0 0 1,-1 0-1,1 0 1,-1 0-1,0 0 0,1 1 1,-1-1-1,0 1 1,-4-1-1,6 1-4,0 1 1,0-1 0,0 1-1,1 0 1,-1-1-1,0 1 1,0 0-1,1-1 1,-1 1-1,1 0 1,-1 0-1,0-1 1,1 1-1,-1 0 1,1 0 0,0 0-1,-1 0 1,1 0-1,0 0 1,0 0-1,-1 0 1,1-1-1,0 1 1,0 0-1,0 0 1,0 0-1,0 0 1,0 0 0,1 0-1,-1 0 1,0 2-1,0 8-14,-10 347-57,12-232 108,-2-94-14,2-1-1,12 62 0,-11-78-91,1-1-1,0 0 0,1 0 1,1 0-1,0 0 0,1-1 1,0 0-1,15 19 0,-20-30-125,0 0 1,0 0-1,0 0 0,1 0 0,-1-1 1,1 1-1,-1-1 0,1 1 0,-1-1 1,1 0-1,0 0 0,0 0 0,-1-1 1,1 1-1,0-1 0,0 1 0,5-1 1,29-2-5399,-27 1 3085,22-4-8319</inkml:trace>
</inkml:ink>
</file>

<file path=ppt/ink/ink1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3:44.1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10 530 3873,'0'0'9215,"0"0"-9038,0 0 0,0 0 0,0 1 0,0-1 0,0 0 0,0 1 0,0-1-1,-1 0 1,1 0 0,0 0 0,0 1 354,-1-1-354,1 0 0,0 1 0,0-1 0,-1 0 0,1 0-1,0 0 1,0 0 0,-1 0 0,1 0 0,0 1 0,0-1 0,-1 0 0,1 0 0,0 0 0,-1 0 0,1 0 0,0 0-1,0 0 1,-1 0 0,1 0 0,0 0 0,0 0 0,-1 0 0,1-1 0,0 1 0,-1 0 0,1 0 0,0 0 0,-1 0-1,3-5-52,-1 0-1,0 0 0,1 0 1,0 0-1,0 0 0,1 1 0,-1-1 1,1 1-1,0 0 0,0-1 0,7-6 1,7-10 62,2-7-79,87-141 124,-90 139-217,-1-1 0,-2 0 1,18-61-1,-19 50 16,-11 41-8,-1-1 0,0 0 0,1 0 0,0 1 0,-1-1 0,1 0 0,0 1 0,0-1 0,0 1 0,0-1 0,0 1 0,0-1 0,0 1 1,0 0-1,3-3 0,-2 43 70,-9 147 46,2-98-97,9 147 1,-1-217-47,1 1 1,1-1-1,1 0 0,12 25 1,-17-41 3,0 5-4,-1-6 274,-3-4-221,-12-9-45,0 1 0,0 0 0,-2 1 0,-26-13 0,28 19 35,18 9 17,29 9 140,0-11-20,0 0 0,1-3 0,-1 0 0,50-8 1,-54 2-1116,-1 0 0,1-2 0,27-11 1,-27 8-4277,-6 4-2879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05:1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 0 1088,'0'0'17884,"-10"115"-17476,0-79-200,0 6-136,0-6-72,0 0-136,10 6-1824,0-18-3169,0 0-4865</inkml:trace>
</inkml:ink>
</file>

<file path=ppt/ink/ink1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3:48.2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22 127 360,'0'0'9928,"0"-8"-8371,0-13-492,0-27 5671,0 47-5882,0 14-830,-20 322 360,20-334-384,-1 0-1,1 0 0,0 0 0,0 1 1,0-1-1,0 0 0,0 0 0,0 0 0,0 0 1,1 0-1,-1 0 0,0 1 0,1-1 0,-1 0 1,0 0-1,1 0 0,-1 0 0,1 0 0,0 0 1,-1 0-1,1-1 0,0 1 0,0 0 0,-1 0 1,1 0-1,0-1 0,0 1 0,0 0 1,0-1-1,0 1 0,0-1 0,0 1 0,0-1 1,0 1-1,0-1 0,0 0 0,1 0 0,-1 1 1,0-1-1,0 0 0,0 0 0,0 0 0,0 0 1,1 0-1,-1-1 0,0 1 0,2-1 0,0 0 1,1 0 0,0 0 0,-1-1 0,1 0 0,-1 0 0,1 0-1,-1 0 1,0 0 0,0-1 0,0 1 0,0-1 0,-1 0 0,4-3-1,42-58 89,-23 32-79,32-51 0,-51 73 34,-1 0-1,0 0 0,-1-1 1,0 1-1,0-1 0,-1 0 1,-1 0-1,0-1 1,2-21-1,-15 276-115,11-241 70,0 0 0,0 0 1,1 0-1,-1 0 0,0 0 1,1 0-1,-1 0 0,1 0 1,-1 0-1,1 0 0,0-1 1,0 1-1,0 0 0,0 0 1,0 0-1,0-1 1,0 1-1,1-1 0,-1 1 1,1-1-1,-1 0 0,1 1 1,0-1-1,-1 0 0,1 0 1,0 0-1,0 0 0,-1 0 1,4 0-1,4 2-3,0-2 1,0 1-1,0-1 0,0-1 1,13 0-1,-12 0 16,-7-1-10,0 1 0,0-1 1,1 0-1,-1 1 0,0-2 1,0 1-1,0 0 0,0-1 1,-1 1-1,1-1 0,0 0 1,0 0-1,-1 0 0,0 0 1,1 0-1,-1-1 1,0 1-1,0-1 0,0 1 1,0-1-1,0 0 0,-1 0 1,0 0-1,1 0 0,-1 0 1,0 0-1,0 0 0,0-4 1,3-7 14,-1-1 0,0 1 0,-1-1 0,0-27 0,0-14 24,0 39-12,-1 0 0,-1-1 0,0 1 0,-2-1 0,0 1 0,0 0 0,-9-26 0,11 43-51,0 0 0,0 0 0,0 0 1,0 0-1,0 0 0,0 0 1,0 1-1,0-1 0,0 0 1,-1 0-1,1 0 0,0 0 0,0 0 1,0 0-1,0 0 0,0 0 1,0 0-1,0 0 0,0 0 1,-1 0-1,1 0 0,0 0 0,0 0 1,0 0-1,0 0 0,0 0 1,0 0-1,0 0 0,-1 0 0,1 0 1,0 0-1,0 0 0,0 0 1,0 0-1,0 0 0,0 0 1,0 0-1,0-1 0,0 1 0,-1 0 1,1 0-1,0 0 0,0 0 1,0 0-1,0 0 0,0 0 1,0 0-1,0 0 0,0 0 0,0-1 1,0 1-1,0 0 0,0 0 1,0 0-1,0 0 0,0 0 0,0 0 1,0 0-1,0-1 0,0 1 1,0 0-1,0 0 0,0 0 1,0 0-1,-2 14-942,3 20-914,14 0-1900,-3-8-1060</inkml:trace>
</inkml:ink>
</file>

<file path=ppt/ink/ink1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3:48.5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3529,'0'0'6417,"10"169"-4632,-10-127-81,0 6-328,0-6-376,-10-6-335,10-12-369,0-12-216,0-6-80,0-12-2321,0-54 665,10 12-1313,0-12-3216</inkml:trace>
</inkml:ink>
</file>

<file path=ppt/ink/ink1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3:48.9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2905,'0'0'9426,"0"55"-9426,10-37-592,0-6-1065,10-6-1632</inkml:trace>
</inkml:ink>
</file>

<file path=ppt/ink/ink1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3:49.5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1 6025,'0'0'8049,"0"38"-6904,1 20-657,-4 167 1453,-11 126 724,10-129-3957,-6-411 387,0 115 1870,50 75-591,-32 1-360,-5-1 5,0 0 0,1-1 1,-1 1-1,0 0 0,0-1 0,0 0 0,1 0 0,-1 0 0,0 0 0,0 0 1,0-1-1,1 1 0,-1-1 0,0 0 0,0 0 0,0 0 0,0 0 0,0 0 1,0-1-1,0 0 0,-1 1 0,1-1 0,-1 0 0,1 0 0,-1 0 0,4-5 1,14-17 55,-1-1 1,-2-1-1,24-45 1,-34 56-64,0-1 1,-1 0-1,-1 0 0,0 0 1,-1-1-1,-1 0 0,-1 0 1,1-24-1,-2-7 12,1 27 4,-2 1 0,0-1 0,-5-29 0,5 49-13,-1-1 1,1 1-1,0 0 1,-1-1-1,1 1 1,-1 0-1,0 0 0,1 0 1,-1-1-1,0 1 1,0 0-1,0 0 1,0 0-1,0 0 0,0 0 1,0 0-1,0 1 1,0-1-1,0 0 0,0 0 1,-1 1-1,1-1 1,0 1-1,-2-1 1,2 1-6,0 0 1,0 0 0,1 0 0,-1 0 0,0 0-1,0 0 1,0 0 0,0 0 0,0 0 0,0 1-1,1-1 1,-1 0 0,0 0 0,0 1 0,0-1 0,1 1-1,-1-1 1,0 1 0,1-1 0,-1 1 0,0-1-1,1 1 1,-1 0 0,0-1 0,1 1 0,-1 0-1,1 0 1,0-1 0,-1 1 0,1 0 0,0 0-1,-1 0 1,1-1 0,0 1 0,0 0 0,-1 0-1,1 1 1,-7 49 153,2 0 0,2 1-1,5 62 1,0-22 115,-2-86-264,-9 298 389,6-225-246,4-47-23,0-26-65,0-9-5,5-14-8,0 1 1,0 0 0,2 0 0,0 0 0,1 1 0,13-17 0,12-22-29,-34 52-34,1 1-1,-1 0 0,0 0 0,1 1 0,0-1 1,-1 0-1,1 0 0,-1 0 0,1 0 0,0 0 1,0 1-1,0-1 0,-1 0 0,1 0 0,0 1 1,0-1-1,0 1 0,0-1 0,0 1 0,0-1 1,2 1-1,-2 0 4,0 0 0,0 0 1,-1 1-1,1-1 0,0 0 0,0 1 1,-1-1-1,1 1 0,0-1 1,-1 1-1,1 0 0,-1-1 0,1 1 1,0 0-1,-1-1 0,1 1 1,-1 0-1,0-1 0,1 1 0,-1 0 1,1 1-1,15 55 57,-14-46-35,5 27-50,-6-29 43,0-1 0,1 0 0,0 1 0,0-1-1,0 0 1,8 13 0,-9-19-34,0 0 0,1 0 0,-1 0 0,1 0-1,0-1 1,-1 1 0,1-1 0,0 0 0,0 1 0,0-1 0,0 0 0,0 0-1,0 0 1,0 0 0,1 0 0,-1-1 0,0 1 0,0-1 0,1 1 0,-1-1-1,0 0 1,1 0 0,-1 0 0,0 0 0,1 0 0,-1-1 0,0 1-1,0-1 1,5-1 0,2-2-640,1-1 1,-1 0-1,0-1 0,-1 0 0,1 0 0,-1-1 0,-1 0 0,1 0 1,-1-1-1,12-16 0,-17 21 109,21-33-6315</inkml:trace>
</inkml:ink>
</file>

<file path=ppt/ink/ink1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3:57.1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223 585 5329,'0'0'6768,"32"-35"-5275,100-115-85,-124 142-1233,-1-1-1,1 0 1,-2 0 0,1-1 0,-1 1-1,-1-1 1,0-1 0,0 1 0,-1-1-1,-1 0 1,4-16 0,-3 11 42,1-10 123,-2 1 0,0-1 0,-2-44 0,-1 48-212,0 18-102,0 0-1,0 1 1,-1-1 0,0 0-1,1 0 1,-1 0 0,0 1-1,-1-1 1,1 1 0,-1-1-1,1 1 1,-1-1 0,0 1-1,0 0 1,-1 0 0,-2-3-1,3 4-19,0 0 0,0 0 0,-1 1-1,1-1 1,0 1 0,-1 0-1,1 0 1,-1 0 0,0 0 0,1 0-1,-1 0 1,0 1 0,0-1-1,1 1 1,-1 0 0,0 0-1,0 0 1,0 0 0,1 0 0,-1 1-1,0-1 1,0 1 0,-3 1-1,2 0-12,0-1 0,0 1 0,1 1-1,-1-1 1,1 0 0,-1 1-1,1 0 1,0-1 0,0 2-1,0-1 1,0 0 0,1 0 0,-1 1-1,1-1 1,-3 9 0,-26 66 21,24-58-18,-7 27 21,2 0 0,2 0 0,-7 82 0,8 149 15,10-180-30,-5 0 0,-21 128 0,15-175 4,-18 51 0,22-85 7,-1 0 1,0 0-1,-1-1 1,-1 0-1,0 0 0,-15 18 1,23-32-17,0 0 1,0-1 0,0 1-1,0-1 1,-1 0 0,1 1-1,0-1 1,-1 0 0,1 0-1,0 0 1,-1 0 0,0 0-1,1 0 1,-1 0 0,1 0-1,-1-1 1,0 1 0,0-1-1,1 1 1,-1-1-1,0 1 1,0-1 0,0 0-1,1 0 1,-1 0 0,0 0-1,0 0 1,0-1 0,1 1-1,-1 0 1,0-1 0,0 0-1,1 1 1,-1-1 0,0 0-1,1 0 1,-1 0-1,1 0 1,-1 0 0,1 0-1,0 0 1,-1 0 0,1-1-1,0 1 1,0 0 0,0-1-1,0 1 1,0-1 0,0 1-1,0-1 1,0 0 0,1 1-1,-1-1 1,0 0-1,1 0 1,0 1 0,-1-1-1,1-3 1,-7-43-61,2-1-1,2 0 1,6-88 0,-1 119 63,1 0-1,1 0 1,0 1 0,1 0 0,1-1-1,0 2 1,2-1 0,0 1 0,0 0 0,18-22-1,10-9 11,77-77-1,-91 102-4,77-74 280,-99 96-265,0 0-1,0 0 0,1 0 0,-1-1 0,0 1 0,0 0 0,1 0 0,-1 0 0,0 0 0,1-1 0,-1 1 0,0 0 0,1 0 0,-1 0 0,0 0 0,1 0 1,-1 0-1,0 0 0,1 0 0,-1 0 0,0 0 0,0 0 0,1 0 0,-1 0 0,0 0 0,1 0 0,-1 1 0,0-1 0,1 0 0,-1 0 0,0 0 0,1 0 1,-1 0-1,0 1 0,0-1 0,1 0 0,-1 0 0,0 1 0,0-1 0,0 0 0,1 0 0,-1 1 0,0-1 0,0 0 0,0 1 0,0-1 0,0 0 0,1 1 1,-1-1-1,0 1 0,5 17 354,-2-1-243,0 8-13,1-1 1,2 0-1,0 0 1,15 32-1,-20-52-97,1 0 0,-1 0 0,1 0 0,1 0 0,-1 0 0,0 0-1,1-1 1,0 1 0,0-1 0,0 0 0,0 0 0,0 0 0,1 0 0,-1-1 0,1 1-1,0-1 1,0 0 0,0 0 0,0 0 0,0-1 0,0 1 0,0-1 0,1 0 0,-1 0 0,0-1-1,1 1 1,-1-1 0,1 0 0,-1 0 0,1 0 0,-1-1 0,7-1 0,-5 0-1,-1-1 0,1 0 1,0 0-1,-1 0 1,0-1-1,1 1 0,-2-1 1,1-1-1,0 1 1,7-11-1,40-56 65,-48 62-78,0 1 1,0-1-1,-1 1 0,0-1 0,-1 0 0,0-1 1,0 1-1,-1 0 0,0 0 0,-1-1 0,0 1 1,0 0-1,-3-15 0,2 20-8,1-1 1,-1 1-1,0 0 0,-1 0 1,1-1-1,-1 1 0,1 0 1,-1 0-1,-1 1 1,1-1-1,0 0 0,-1 1 1,0-1-1,0 1 0,0 0 1,0 0-1,0 0 0,-1 0 1,1 1-1,-1-1 1,0 1-1,1 0 0,-1 0 1,0 0-1,0 1 0,-1-1 1,1 1-1,0 0 0,0 0 1,-7 0-1,9 1 2,-60 1-6,58-1 2,0 1 0,0 0 1,0 0-1,1 1 0,-1-1 1,0 1-1,1 0 1,-1 0-1,1 0 0,0 0 1,0 1-1,0-1 0,-5 6 1,0 1-4,0 1 0,1-1 0,1 1-1,-1 1 1,2-1 0,-1 1 0,1 0 0,1 0 0,0 1 0,1-1 0,0 1 0,1 0 0,0 0 0,1 0-1,0 0 1,1 0 0,0 0 0,3 21 0,-2-30 4,0 1 1,1-1-1,-1 0 0,1 1 1,-1-1-1,1 0 0,0 0 1,0 0-1,0 0 0,1-1 1,-1 1-1,1-1 0,-1 1 0,1-1 1,0 0-1,0 0 0,0 0 1,0 0-1,0 0 0,0-1 1,1 1-1,5 1 0,-2-1-9,0 0-1,0-1 1,0 1 0,0-1-1,1-1 1,-1 1-1,0-1 1,0 0-1,1-1 1,11-2-1,-9-2 18,0 0-1,-1 0 0,1-1 0,-1 0 0,0-1 0,0 0 0,-1 0 1,0-1-1,0 0 0,6-10 0,19-16 4,-19 18-8,0 1-1,19-30 1,-1 1 7,-26 43-9,-4 10-12,-1 15-4,-1-22 23,0 10 12,-1 31 54,10 75 0,-8-107-60,0-6-9,-1 0-1,1 0 0,0 0 0,1 0 0,-1-1 0,1 1 0,2 5 0,-3-9-2,-1 0 1,1 0-1,0 0 1,0-1-1,0 1 1,0 0-1,0 0 1,0-1-1,0 1 1,0 0-1,0-1 1,0 1-1,0-1 1,0 0-1,0 1 1,0-1-1,0 0 1,0 1-1,1-1 1,-1 0-1,0 0 1,0 0-1,0 0 1,1 0-1,-1-1 1,0 1-1,0 0 1,0 0-1,0-1 1,0 1-1,0-1 1,1 1-1,-1-1 1,0 1-1,0-1 1,0 0-1,-1 1 1,1-1-1,1-1 1,5-3 7,-1 0 0,1 0 1,-1 0-1,-1-1 0,1 0 0,-1-1 1,8-11-1,32-60 22,-20 31-22,-3-1 4,-19 39-4,0 0 1,1 1-1,0 0 0,0 0 1,7-9-1,-10 15 52,-1 18-145,0 203 186,1-218-99,-1-1-1,1 1 0,-1 0 1,1-1-1,-1 1 0,1-1 1,-1 1-1,1-1 0,0 1 1,-1-1-1,1 1 0,0-1 1,-1 0-1,1 1 0,0-1 1,0 0-1,-1 1 0,1-1 1,0 0-1,0 0 0,-1 0 1,1 0-1,0 0 0,0 0 1,0 0-1,-1 0 0,1 0 0,0 0 1,0 0-1,0-1 0,-1 1 1,1 0-1,0-1 0,-1 1 1,1 0-1,0-1 0,0 0 1,2 1 3,0-1 0,-1 0 0,1 0 0,0 0 0,-1 0 0,0 0 0,1-1 0,-1 1 0,1-1-1,3-3 1,-3 3-8,0 0-1,0 0 0,0 0 1,0 0-1,0 1 0,1-1 1,-1 1-1,7-2 0,17-7 33,-18 4-20,-1-1 0,1 1-1,-1-2 1,0 1 0,-1-1 0,0 0 0,0-1 0,8-13-1,-15 22-6,0-1-1,0 1 1,0 0-1,0 0 1,0 0-1,0 0 0,0-1 1,0 1-1,0 0 1,0 0-1,0 0 0,0 0 1,0-1-1,0 1 1,0 0-1,1 0 0,-1 0 1,0 0-1,0 0 1,0-1-1,0 1 1,0 0-1,0 0 0,0 0 1,1 0-1,-1 0 1,0 0-1,0 0 0,0-1 1,0 1-1,0 0 1,1 0-1,-1 0 1,0 0-1,0 0 0,0 0 1,0 0-1,1 0 1,-1 0-1,0 0 0,0 0 1,0 0-1,0 0 1,1 0-1,-1 0 0,0 0 1,0 0-1,0 0 1,0 0-1,0 0 1,1 1-1,-1-1 0,0 0 1,0 0-1,0 0 1,0 0-1,0 0 0,1 0 1,-1 0-1,0 0 1,0 1-1,0-1 0,0 0 1,4 18-7,-3 28 1,-1-42 16,0 108 92,0-110-122,28-26-90,-16 15 87,-10 6-26,1 1 0,0-1 0,0 1 0,0 0 0,0 0 1,0 0-1,0 0 0,1 0 0,-1 1 0,0 0 0,1-1 0,0 1 0,-1 0 0,1 1 0,-1-1 0,1 1 0,0 0 0,0 0 1,3 0-1,7 0-596,26 2-3167,-36-2 3058,-1 1-1,0 0 1,1 0 0,-1 0-1,0 1 1,0-1 0,1 1-1,-1-1 1,3 4 0,14 8-5683</inkml:trace>
</inkml:ink>
</file>

<file path=ppt/ink/ink1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3:57.6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121 410 4297,'0'0'13836,"-2"-16"-12470,-6-48-247,8 63-1100,0 0 0,0 1 1,0-1-1,0 0 0,0 1 1,-1-1-1,1 0 1,0 1-1,0-1 0,-1 0 1,1 1-1,0-1 0,0 1 1,-1-1-1,1 1 0,-1-1 1,1 1-1,-1-1 0,1 1 1,0-1-1,-1 1 0,0-1 1,1 1-1,-1 0 0,1-1 1,-1 1-1,1 0 1,-1-1-1,0 1 0,1 0 1,-1 0-1,0 0 0,1 0 1,-1 0-1,0 0 0,1 0 1,-1 0-1,0 0 0,1 0 1,-1 0-1,0 0 0,1 0 1,-1 0-1,1 0 0,-1 1 1,0-1-1,1 0 0,-1 0 1,1 1-1,-1-1 1,0 1-1,1-1 0,-1 0 1,1 1-1,-1-1 0,1 1 1,0-1-1,-1 1 0,1-1 1,-1 1-1,1 1 0,-1-1 14,-6 5 1,1 1-1,1 0 1,-1 1 0,1 0 0,0 0-1,1 0 1,0 0 0,0 1-1,1-1 1,-3 12 0,-3 16 3,-5 42 0,13-72-38,0 66-74,12-74-17,-4-3 97,0-1 0,0 0-1,-1 0 1,0-1-1,-1 0 1,1 0 0,5-10-1,31-58-74,-12 15-28,-3-2 0,36-127 1,-55 156 126,-2-1 0,2-59 1,-8 90 71,1 6-95,-1 0 0,1 0 0,-1 1-1,0-1 1,0 0 0,-1 0 0,1 0 0,0 1 0,-1-1 0,0 0 0,0 0-1,0 0 1,-2 3 0,-1 8 0,-18 94-99,-10 131 1,28-164-4049,2 0-4218,2-56 1639</inkml:trace>
</inkml:ink>
</file>

<file path=ppt/ink/ink1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3:58.6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222 130 5209,'0'0'13867,"-10"-21"-12917,-34-64-138,44 84-790,-1-1 1,0 1-1,0 0 1,1-1 0,-1 1-1,0 0 1,0-1-1,0 1 1,-1 0-1,1 0 1,0 0-1,0 0 1,-1 0-1,1 0 1,0 0 0,-1 0-1,1 1 1,-1-1-1,1 1 1,-1-1-1,1 1 1,-1-1-1,0 1 1,1 0-1,-1 0 1,1 0 0,-1 0-1,0 0 1,1 0-1,-1 0 1,1 0-1,-1 1 1,0-1-1,1 1 1,-1-1 0,1 1-1,-3 1 1,0-1 13,-2 3-9,-1 0 1,1 0-1,0 0 0,0 1 0,0-1 0,1 2 1,0-1-1,0 0 0,0 1 0,0 0 0,1 0 0,0 1 1,1-1-1,-1 1 0,1 0 0,0 0 0,1 0 0,-4 14 1,0 4 1,1 0 1,2 0-1,0 0 1,1 31-1,2-43-32,3 18-27,-2-30 29,0 0 0,0 0 0,-1 0 1,1 0-1,0 0 0,0 0 0,0-1 0,0 1 0,0 0 0,0-1 1,0 1-1,1-1 0,-1 1 0,0-1 0,0 1 0,0-1 1,0 0-1,1 0 0,-1 0 0,0 1 0,0-1 0,1 0 0,-1 0 1,2-1-1,0 1 3,0-1 0,1 0 1,-1 0-1,0 0 0,0 0 1,0 0-1,0-1 0,0 1 1,0-1-1,-1 0 0,1 0 0,0 0 1,-1 0-1,0 0 0,1 0 1,2-5-1,38-51 56,-30 38-50,57-87 12,-70 106-21,0 1 0,0 0 0,0 0 0,0-1 0,0 1 0,0 0 0,1 0 0,-1-1 0,0 1 0,0 0 0,0 0 0,0 0 0,0-1 0,1 1 0,-1 0 0,0 0 0,0 0 0,0 0 0,1-1 0,-1 1 0,0 0 0,0 0 0,0 0 1,1 0-1,-1 0 0,0 0 0,0 0 0,1 0 0,-1-1 0,0 1 0,0 0 0,1 0 0,-1 0 0,0 0 0,0 0 0,1 0 0,-1 0 0,0 1 0,0-1 0,1 0 0,5 11-13,2 28 25,-7-30-8,0-4-42,1 1-1,-1-1 1,1 0 0,-1 0-1,1 1 1,1-1 0,-1 0-1,1-1 1,0 1-1,0 0 1,0-1 0,1 0-1,0 0 1,0 0 0,0 0-1,0 0 1,7 4-1,-8-6-254,1 0-1,-1-1 0,1 1 0,-1-1 0,1 0 0,0 0 1,0 0-1,-1-1 0,1 1 0,7-1 0,-6 0-411,0-1 0,0 0 0,0 1 0,0-2 0,-1 1 0,1-1-1,0 1 1,-1-1 0,8-5 0,18-11-5602</inkml:trace>
</inkml:ink>
</file>

<file path=ppt/ink/ink1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3:58.97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 1 5265,'0'0'11145,"0"34"-10377,0 217 1183,-2-148-805,0-23-217,16 153 0,-10-184-896,-4-39-83,1 0 0,0-1 0,0 1 0,1 0 0,1-1 1,5 16-1,-8-24-52,1 0 0,-1 0-1,1 0 1,0 0 0,-1 0 0,1 0 0,0 0 0,0 0 0,-1 0 0,1 0 0,0-1 0,0 1 0,0 0 0,0-1-1,0 1 1,0 0 0,1-1 0,-1 1 0,0-1 0,0 0 0,0 1 0,0-1 0,1 0 0,-1 0 0,0 0 0,0 0-1,0 0 1,1 0 0,-1 0 0,0 0 0,0 0 0,0-1 0,0 1 0,1 0 0,-1-1 0,1 0 0,0 0-463,1 0 0,-1 0 0,0 0 0,0-1 0,0 1 0,-1-1 0,1 1 0,0-1 0,0 1 0,1-4 0,16-18-5707</inkml:trace>
</inkml:ink>
</file>

<file path=ppt/ink/ink1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3:59.3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10186,'0'0'8354,"171"12"-8250,-131-12-104,20 0-568,-20 0-2313,0 6-4056</inkml:trace>
</inkml:ink>
</file>

<file path=ppt/ink/ink1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4:00.4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135 182 864,'0'0'11159,"-20"-2"-9568,-62-7 137,81 9-1611,-1 0 0,0 0 0,1-1 0,-1 1 0,1-1 0,0 1-1,-1-1 1,1 0 0,-1 1 0,1-1 0,0 0 0,0 0 0,-1 0 0,1 0 0,0 0 0,0 0 0,0 0 0,0 0 0,0-1 0,0 1-1,0 0 1,1-1 0,-1 1 0,0 0 0,1-1 0,-1 1 0,1-1 0,-1 1 0,1-1 0,0 1 0,0-1 0,0 1 0,0-1 0,0 1 0,0-1-1,0 1 1,0-3 0,1-2 74,0 0 1,0 1-1,1-1 0,0 0 0,0 1 0,4-10 0,-2 9-105,1 0 0,-1 0-1,1 1 1,0-1 0,1 1-1,-1 0 1,1 1 0,0-1-1,0 1 1,1 0 0,-1 1-1,1 0 1,0 0 0,-1 0-1,1 1 1,1 0 0,-1 0 0,0 0-1,0 1 1,1 0 0,-1 1-1,0 0 1,11 1 0,-16-1-82,0 0 0,0 0 1,0 0-1,0 1 0,0-1 1,-1 1-1,1 0 0,0-1 0,0 1 1,0 0-1,0 0 0,-1 0 1,1 0-1,0 0 0,-1 0 1,1 1-1,-1-1 0,0 1 1,1-1-1,0 3 0,1 0 4,0 0 0,-1 1-1,1 0 1,-1-1 0,-1 1-1,1 0 1,-1 0 0,1 5 0,0 2 16,0-1 0,-1 1 0,-1-1 0,0 1 0,-1-1 1,0 1-1,-3 13 0,1-16-8,-1 0 0,0 0 0,-1 0 0,1-1 0,-2 1 1,1-1-1,-1-1 0,0 1 0,-1-1 0,0 0 0,0-1 0,0 1 0,-1-1 0,0-1 0,-10 7 0,17-12-14,0 1-1,0-1 1,1 1-1,-1-1 1,0 0-1,0 1 1,1-1-1,-1 0 0,0 1 1,0-1-1,0 0 1,0 0-1,0 0 1,0 0-1,1 0 1,-1 0-1,0 0 0,0 0 1,0 0-1,0 0 1,0 0-1,0-1 1,1 1-1,-1 0 1,0-1-1,0 1 0,0-1 1,1 1-1,-1 0 1,0-1-1,1 0 1,-1 1-1,0-1 0,1 1 1,-1-1-1,0 0 1,1 0-1,-1 1 1,1-1-1,0 0 1,-1 0-1,1 1 0,0-1 1,-1 0-1,1 0 1,0 0-1,0 0 1,-1 0-1,1 1 1,0-2-1,0 0-3,0 1 1,0 0-1,0 0 1,0-1-1,0 1 0,0 0 1,0 0-1,0-1 1,0 1-1,1 0 1,-1 0-1,1 0 0,-1 0 1,1-1-1,-1 1 1,1 0-1,-1 0 0,1 0 1,0 0-1,0 0 1,-1 0-1,1 0 0,0 1 1,0-1-1,0 0 1,2-1-1,3 2 1,1 1 0,0-1 0,-1 1 0,1 1-1,-1-1 1,1 1 0,-1 0 0,0 0 0,0 1 0,0 0 0,0 0-1,0 0 1,0 1 0,-1-1 0,0 2 0,0-1 0,0 0 0,0 1-1,0 0 1,-1 0 0,0 1 0,0-1 0,-1 1 0,0-1 0,1 1-1,-2 0 1,4 11 0,-4-13 4,0 0-1,0 1 1,-1-1 0,0 1-1,0 0 1,0-1 0,0 1 0,-1 0-1,0-1 1,0 1 0,0 0-1,0-1 1,-1 1 0,-1 5-1,1-8 3,0 0 0,0 0-1,0 0 1,0 0 0,-1 0 0,1 0-1,-1 0 1,1 0 0,-1-1 0,0 1-1,0 0 1,0-1 0,1 0-1,-1 1 1,-1-1 0,1 0 0,0 0-1,0 0 1,0 0 0,0-1 0,-1 1-1,1-1 1,0 1 0,-1-1-1,1 0 1,-1 0 0,1 0 0,-4 0-1,-33 1-57,26 0-73,1 0 0,-1-1 1,0 0-1,0-1 1,0 0-1,0-1 1,1-1-1,-1 0 1,1-1-1,-19-7 0,28 9-1583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05:12.41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3305,'0'0'17213,"12"0"-17028,113 0-89,-98 0-3560,0 0-3441,-17 0-1156</inkml:trace>
</inkml:ink>
</file>

<file path=ppt/ink/ink1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4:01.0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692 89 4489,'0'0'12112,"-31"-15"-11124,-105-45-142,127 57-740,0 0 0,0 1 0,0 0 0,0 0 0,-1 1 0,1 1 1,0-1-1,-1 1 0,1 1 0,-1 0 0,1 0 0,0 1 0,0 0 1,0 1-1,0 0 0,0 0 0,0 1 0,1 0 0,0 0 0,-15 11 1,5-5 1,-2 2 4,0 0-1,1 1 1,1 1-1,0 1 1,1 0-1,0 1 0,1 1 1,1 1-1,1 0 1,1 1-1,0 1 1,1 0-1,-16 40 0,14-22-39,2 0 0,2 1 0,1 1 0,2-1 0,2 1 0,1 1 0,3 41 0,1-61-50,2 1 1,0 0-1,2-1 1,0 0-1,2 0 1,0 0-1,1 0 1,1-1 0,1 0-1,1-1 1,0 0-1,25 32 1,-20-32-15,2 0 1,0-1-1,0-1 0,2 0 1,0-2-1,1 0 0,0-1 1,1-1-1,1-1 0,0-1 1,28 10-1,-34-16-8,0 0 0,1-1-1,-1-1 1,1 0 0,-1-1 0,1-1-1,0-1 1,0 0 0,-1-1 0,1-1 0,0-1-1,-1 0 1,0-1 0,0-1 0,0 0-1,0-1 1,-1-1 0,0 0 0,18-12 0,-9 2 0,0-1 0,-1 0 0,-1-2 1,-1-1-1,-1 0 0,-1-2 1,-1 0-1,0-1 0,-2 0 0,15-33 1,-21 35 6,-1-1 0,-1 0 0,-1 0 0,-1-1 0,-2 1 0,0-1 0,-1-1 0,-2 1 0,-1-34 0,-1 44 6,0-1-1,-1 1 1,-1 0-1,0-1 1,-1 1-1,-1 1 1,0-1-1,0 1 1,-2-1-1,0 2 1,0-1-1,-1 1 1,0 0-1,-1 1 1,-17-17-1,3 5-12,-2 1 1,-1 1-1,0 1 0,-1 2 0,-54-28 1,64 38-118,0-1-1,0 2 1,-1 0 0,0 1 0,0 1 0,0 1 0,-1 0 0,0 2-1,1 0 1,-1 1 0,-20 1 0,37 0-24,1 0 0,-1 0-1,0 0 1,1 0 0,-1 0 0,0 0-1,1 0 1,-1 1 0,1-1 0,-1 1-1,1-1 1,-1 1 0,1-1-1,-1 1 1,1 0 0,-1 0 0,1 0-1,0 0 1,-1 0 0,1 0 0,0 0-1,0 0 1,0 0 0,0 1 0,0-1-1,0 0 1,0 1 0,0-1 0,1 0-1,-1 1 1,0 0 0,1-1 0,-1 1-1,1-1 1,0 1 0,-1 2 0,0 27-5837</inkml:trace>
</inkml:ink>
</file>

<file path=ppt/ink/ink1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4:03.64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292 206 7042,'0'0'9188,"-3"-15"-8941,-3-18-11,1 0 1,-1-43-1,6 66-63,3-20 859,-2 29-1017,-1 0 0,1 1 0,-1-1 0,1 0 0,0 1 0,-1-1 0,1 1 0,0-1 0,-1 1 0,1-1 0,0 1 0,0 0 0,0-1 0,-1 1 0,1 0 0,0 0 0,0-1 0,0 1 0,0 0 0,0 0 0,-1 0 0,1 0 0,0 0 0,0 0 0,0 0 0,0 1 0,0-1 0,-1 0 0,1 0 0,0 1 0,0-1 0,0 0 0,0 1 0,2 1-4,0-1 0,-1 1-1,1 0 1,0 0 0,-1 0-1,0 0 1,1 0-1,-1 1 1,0-1 0,0 1-1,0-1 1,-1 1 0,1 0-1,-1 0 1,1-1-1,-1 1 1,0 0 0,0 0-1,1 6 1,1 2 22,-1 0-1,0 1 1,0-1 0,-1 16-1,-1-9 7,1 22 41,-8 55 1,5-80-75,-1-1 0,-1 1-1,0-1 1,-1 0 0,0 0-1,-1-1 1,-9 15 0,4-9-33,0-2 0,-1 1 1,-1-1-1,-1-1 0,-19 17 1,27-27-123,-1 0 1,0-1 0,-1 0 0,1 0-1,-1-1 1,0 0 0,0 0-1,0-1 1,-1 0 0,1 0-1,-1-1 1,0 0 0,1 0 0,-18 0-1,22-2 37,0 0-1,0 0 0,0 0 1,0-1-1,0 1 0,0-1 1,0 0-1,1 0 1,-1 0-1,0 0 0,-5-4 1,8 4 57,-1-1 1,0 0-1,0 0 1,1 0-1,0 0 1,-1 0-1,1 0 1,0 0-1,0 0 0,0-1 1,0 1-1,0 0 1,1-1-1,-1 1 1,1-1-1,-1 1 1,1 0-1,0-1 1,0 1-1,0-5 1,0-8-37,0 12 76,0 0 0,-1-1 0,1 1 1,1 0-1,-1 0 0,0 0 0,1 0 1,0 0-1,1-6 0,0 8 19,-1 0 0,0-1 0,0 1 1,1 0-1,-1 0 0,0 0 0,1 0 0,-1 0 0,1 1 0,-1-1 0,1 0 0,0 1 1,-1-1-1,1 1 0,-1-1 0,1 1 0,0 0 0,0 0 0,-1 0 0,1 0 1,0 0-1,2 0 0,-2 1 16,1-1 0,-1 0 1,0 1-1,0-1 1,0 1-1,0 0 0,0 0 1,0 0-1,0 0 0,0 0 1,0 0-1,0 0 0,-1 1 1,1-1-1,0 1 0,-1-1 1,2 3-1,26 36 535,-14-16-193,-1-7-110,1 4 96,0-1-1,26 24 1,-37-40-316,1 0 1,0 0-1,0 0 1,0-1-1,0 1 1,0-1-1,1 0 1,-1-1-1,1 1 1,0-1-1,0 0 1,0-1-1,0 1 1,0-1-1,7 0 1,-7-1-123,0 0 1,0 0-1,0-1 1,0 0-1,0 0 1,0 0-1,-1-1 1,1 0-1,0 0 1,-1 0-1,1-1 1,-1 0-1,0 0 1,0 0-1,0-1 1,0 0-1,-1 1 1,7-9-1,38-32-2961,-7-3-2687</inkml:trace>
</inkml:ink>
</file>

<file path=ppt/ink/ink1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4:04.2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954 186 5449,'0'0'9462,"-32"-26"-8370,-102-81-362,124 99-606,0 0 0,-1 1 1,-19-9-1,-6 9 298,18 5-252,-2 0-78,0 0 1,0 1-1,-1 1 0,1 1 0,0 1 0,0 1 0,0 0 0,0 2 0,1 0 0,-1 1 0,1 1 0,1 1 0,-36 20 0,23-10-89,1 3-1,1 0 1,1 2 0,0 1 0,2 1 0,-30 37 0,40-42-10,2 1 1,0 1 0,1 0-1,2 1 1,0 0-1,1 1 1,1 0 0,2 0-1,-9 47 1,10-30-6,2 0 0,2 0 0,1 0 0,3 0 1,1 1-1,2-1 0,2-1 0,1 1 0,20 56 0,-20-75 7,1 1 0,1-1-1,1-1 1,1 0-1,1 0 1,0-2-1,2 1 1,0-2 0,1 0-1,1 0 1,1-2-1,0 0 1,1-1-1,0-1 1,2-1 0,-1-1-1,37 16 1,-39-22-4,0 0 1,1-1 0,0-1 0,0 0 0,0-2 0,0 0-1,0-1 1,0-1 0,0-1 0,0 0 0,1-2-1,24-6 1,-13 0-6,0-1 0,0-2 0,-2-1 0,0-1 0,0-1-1,40-30 1,-36 22-199,-2-2 0,0-1 0,-2-1 0,0-2 0,32-43 0,-48 54 54,-1 0 1,0-1 0,-1 0 0,-1-1 0,-1-1 0,-1 1-1,-1-1 1,-1 0 0,0-1 0,-2 0 0,3-29 0,-5 29 161,-1 0 1,0 0-1,-2 0 1,0 0-1,-2 0 1,0 0-1,-2 1 1,0-1-1,-1 1 1,-16-35-1,4 23-26,-1 1-1,-2 1 0,0 1 1,-42-43-1,42 52-781,-2 0 1,-1 1-1,-30-19 1,1 6-3269</inkml:trace>
</inkml:ink>
</file>

<file path=ppt/ink/ink1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4:05.3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92 155 5353,'0'0'10701,"17"-23"-9994,55-72-47,-70 92-616,0 1 0,0-1 0,0 0 0,1 1 0,-1-1 0,1 1 0,0 0 0,0 0 0,0 0 1,0 0-1,0 0 0,0 1 0,0-1 0,1 1 0,-1 0 0,0 0 0,1 0 0,-1 1 0,1-1 0,-1 1 0,1 0 0,-1 0 0,1 0 0,0 0 0,-1 1 0,7 1 0,1-1 47,-9 0-72,1-1-1,-1 1 1,0-1-1,1 1 1,-1 0-1,0 0 1,0 0-1,0 0 0,0 1 1,0-1-1,0 0 1,0 1-1,0 0 1,0-1-1,-1 1 1,1 0-1,0 0 1,-1 0-1,0 0 0,1 0 1,-1 0-1,0 0 1,0 0-1,0 1 1,-1-1-1,1 0 1,0 5-1,2 6 39,-2 0 0,0-1 0,0 1 0,-2 14 0,1-9 18,-1-8-56,-1 0 0,0 0 0,0-1 0,0 1 0,-2 0 0,1-1 0,-1 0 0,0 1 0,-1-1 0,0-1 0,-1 1 0,0-1 0,0 0 0,0 0 0,-1-1 0,0 0 0,-1 0 0,0-1 1,0 0-1,-15 9 0,21-14-22,0 0 0,0 0 1,0 0-1,0 0 1,0-1-1,0 1 1,0 0-1,0-1 0,0 0 1,0 0-1,-4 1 1,22 0-230,2 5 229,-1 0 1,0 0 0,-1 2-1,0 0 1,0 1-1,-1 1 1,0 0-1,0 1 1,-1 1-1,-1 0 1,12 14 0,-22-22 5,0-1 1,-1 1-1,1-1 1,-1 1-1,0 0 1,0 0-1,-1 0 1,1 0-1,1 8 1,-3-10 4,1-1 0,-1 1 0,0-1 1,0 0-1,0 1 0,0-1 0,0 1 0,-1-1 1,1 1-1,0-1 0,-1 0 0,1 1 0,-1-1 1,1 0-1,-1 1 0,0-1 0,0 0 0,1 0 0,-1 1 1,0-1-1,0 0 0,0 0 0,0 0 0,0 0 1,0 0-1,-1-1 0,1 1 0,0 0 0,0 0 1,-1-1-1,-2 2 0,-32 9 20,-2-2 0,1-1 0,-1-2 0,0-1 0,0-2 0,-51-3 0,84 0-55,0 0 0,-1 1 0,1-2 0,0 1 1,0-1-1,-1 0 0,1 0 0,0 0 0,0-1 0,-7-3 0,10 4-167,0-1 0,0 0 0,1 0 0,-1-1 0,1 1 0,-1 0 0,1 0 0,0-1 0,0 1 0,0-1 0,0 1 0,0-1 0,0 1 0,1-1 0,-1 0 0,1 1 0,0-1 0,0 1 0,0-1 0,0 0 0,1-2 0,-1-25-4603</inkml:trace>
</inkml:ink>
</file>

<file path=ppt/ink/ink1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4:06.0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937 59 7890,'0'0'8244,"-30"-8"-7109,-101-25-265,103 27-727,0 1 1,-1 2 0,1 1 0,-1 1 0,0 1 0,1 1-1,-1 2 1,1 1 0,0 1 0,0 2 0,0 0 0,1 2-1,-28 13 1,28-11-64,1 0-1,1 2 1,0 1 0,1 1-1,0 1 1,2 1-1,-35 33 1,45-36-37,0-1 1,1 1-1,0 1 0,1 0 0,1 0 1,0 1-1,2 1 0,-1-1 1,2 1-1,0 0 0,2 0 1,-1 1-1,-1 24 0,0 36 268,4 1-1,10 92 0,-2-123-185,2-1-1,2 0 1,2-1 0,2 0-1,3-1 1,1 0-1,2-1 1,35 55 0,-40-75-92,2-1 0,0-1 0,1 0 0,1-2 0,1 0 0,1-1 0,1-1 0,0-1 0,1-1 0,1-1 0,1-1 0,50 21 0,-36-21-14,0-2-1,2-1 1,-1-2 0,1-2-1,0-2 1,1-1 0,-1-3-1,46-3 1,-67 0-23,1-2 1,0 0-1,-1-1 0,0-1 0,0 0 0,-1-2 1,1-1-1,-2 0 0,1-1 0,-1-1 1,-1 0-1,0-2 0,-1 0 0,0-1 0,19-22 1,-6 3-44,-2-1 0,-1-1 0,-2-1 0,-1-1 1,-3-1-1,25-60 0,-33 67 40,-1 0 1,-1-1-1,-2 0 1,-1-1-1,-2 0 0,-1 0 1,-2 0-1,0 0 1,-3 0-1,-1 0 1,-1 0-1,-2 0 0,-1 0 1,-2 1-1,-1 0 1,-1 0-1,-19-38 0,-3 10-193,-2 1-1,-3 1 0,-77-91 1,103 135 7,-2 1-1,1-1 1,-2 2 0,1 0 0,-2 1 0,1 0 0,-23-12 0,29 19-204,-1 0 0,0 1 0,0 0 0,0 0 0,-1 1 0,1 0 0,-1 1 0,1 0-1,-1 0 1,1 1 0,-1 0 0,1 1 0,-1 0 0,1 1 0,-14 3 0,15-2-820,-1 1 0,1-1 0,-1 1 1,-9 7-1</inkml:trace>
</inkml:ink>
</file>

<file path=ppt/ink/ink1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4:20.3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55 2537,'0'0'8601,"-1"9"-8019,-4 33 75,1 51-1,5-92-636,-1-1 0,0 1 1,1 0-1,-1-1 0,1 1 0,-1-1 0,1 1 0,-1-1 0,1 0 0,-1 1 0,1-1 0,-1 1 0,1-1 0,0 0 0,-1 1 0,1-1 0,-1 0 0,1 0 0,0 0 0,-1 1 0,1-1 0,0 0 0,-1 0 0,1 0 0,0 0 0,0 0 0,-1 0 0,1 0 0,0-1 0,-1 1 0,1 0 0,0 0 0,-1 0 0,1-1 0,-1 1 0,2-1 0,26-11 912,-23 4-553,0-1 1,0 0 0,-1 0-1,0-1 1,0 1 0,-1-1 0,0 0-1,-1 0 1,0 0 0,-1 0-1,0 0 1,0-19 0,-1 28-334,0 0 0,0 0 0,0 1 0,0-1 1,-1 0-1,1 0 0,0 1 0,0-1 1,0 0-1,-1 0 0,1 1 0,0-1 0,-1 0 1,1 0-1,-1 1 0,1-1 0,-1 1 0,1-1 1,-1 0-1,1 1 0,-1-1 0,1 1 1,-1-1-1,0 1 0,1 0 0,-1-1 0,0 1 1,0-1-1,-27 0 733,23 2-725,0 0 0,0 0 0,0 1 1,1 0-1,-1 0 0,1 0 0,-1 0 1,-6 5-1,8-3-43,0-1 1,0 1-1,0 0 1,0 1 0,1-1-1,0 0 1,0 1-1,0-1 1,0 1-1,1 0 1,0-1-1,-1 9 1,-1 59 26,3-49-54,29-21-94,-26-2 115,0 0-1,0 0 1,0 0 0,0-1-1,0 1 1,0-1-1,0 0 1,0 0-1,0 0 1,0-1-1,-1 1 1,1 0-1,0-1 1,-1 0-1,1 0 1,-1 0-1,1 0 1,-1 0-1,0 0 1,0 0-1,0-1 1,0 1-1,-1-1 1,1 0-1,-1 1 1,1-1-1,-1 0 1,0 0-1,1-4 1,1-6 153,0 0-1,-1 0 1,0 0 0,-1 0-1,-1-16 1,-1 27-98,0 0 0,-1 0 0,1 0 0,0 0 0,0 1 0,-1-1 0,1 0 0,-1 1 0,0-1-1,0 1 1,1 0 0,-1-1 0,0 1 0,0 0 0,0 0 0,0 0 0,0 0 0,0 1 0,0-1 0,-5 0 0,5 0-34,0 0 0,-1 0 0,1 0 0,0 1 0,-1-1 0,1 1 0,0-1 0,-1 1 1,1 0-1,-1 0 0,1 0 0,0 0 0,-1 1 0,1-1 0,-1 1 0,1-1 0,0 1 0,-1 0 0,-3 2 0,3 2-21,0 0-1,-1 0 0,2 0 1,-1 0-1,1 1 0,-1 0 0,2-1 1,-1 1-1,0 0 0,0 10 1,-1 66-45,3-59 7,0-21 30,0 0 0,0 0 0,1 0-1,-1 0 1,0-1 0,1 1 0,-1 0 0,1 0 0,0-1-1,-1 1 1,1 0 0,0-1 0,0 1 0,0-1 0,0 1-1,1-1 1,-1 1 0,0-1 0,0 0 0,1 1 0,-1-1-1,1 0 1,-1 0 0,1 0 0,0 0 0,-1-1 0,1 1-1,0 0 1,-1-1 0,1 1 0,0-1 0,0 1 0,0-1-1,0 0 1,-1 0 0,5 0 0,-3 0-1,1 0 0,0 0 1,0 0-1,0-1 0,-1 0 0,1 0 1,0 0-1,-1 0 0,1 0 0,-1-1 0,1 1 1,-1-1-1,0 0 0,1 0 0,-1 0 0,5-6 1,-3 3 21,0-1 0,0 0 1,0-1-1,-1 1 0,-1-1 1,1 0-1,-1 0 1,0 0-1,0 0 0,-1-1 1,0 1-1,0-1 0,-1 1 1,0-1-1,0 0 0,-1-13 1,-1 19 12,0 0 0,-1 0 0,1 0 0,0 0 0,-1 1 0,1-1 0,-1 0 0,1 1 0,-1-1 0,0 1 0,1-1 0,-1 1 0,0 0 0,0 0 0,0 0 0,0 0 0,0 0 0,-1 0 0,1 1 0,0-1 0,0 1 0,0-1 0,-1 1 0,-3 0 0,3-1-16,0 0 1,0 1-1,-1-1 1,1 1-1,0 0 0,-1 0 1,1 0-1,0 0 1,-1 1-1,1-1 1,0 1-1,0 0 1,-1 0-1,1 0 1,0 0-1,0 0 1,-4 3-1,4 2-22,0 0 1,0 1-1,0-1 0,1 1 0,-1-1 0,2 1 0,-1 0 0,1 0 0,0 0 0,0 0 1,1 0-1,0 0 0,0 0 0,3 11 0,-3 12-30,0-27 32,0-1-1,0 0 0,0 1 1,1-1-1,-1 1 1,0-1-1,1 0 1,0 1-1,-1-1 0,1 0 1,0 0-1,0 0 1,0 0-1,1 1 0,-1-2 1,0 1-1,1 0 1,-1 0-1,1 0 0,0-1 1,-1 1-1,1 0 1,0-1-1,0 0 1,0 1-1,0-1 0,0 0 1,1 0-1,-1 0 1,3 0-1,-2 0 3,0-1-1,0 0 1,0 0 0,0 0 0,0 0 0,-1 0-1,1 0 1,0-1 0,0 0 0,0 1-1,0-1 1,-1 0 0,1 0 0,-1-1-1,1 1 1,0-1 0,-1 1 0,0-1 0,1 0-1,-1 1 1,0-1 0,0 0 0,0-1-1,0 1 1,1-3 0,3-3 27,0-1 1,0 0 0,-1 0-1,0-1 1,-1 1-1,0-1 1,0 0-1,-1 0 1,0-1 0,-1 1-1,-1-1 1,1 1-1,-1-18 1,-2 25-3,0 0 0,0 0 0,-1 1 0,1-1 0,0 0 0,-1 1 0,0-1 1,0 1-1,0-1 0,0 1 0,0 0 0,0 0 0,0 0 0,-1 0 0,1 0 0,-1 0 0,0 1 0,1-1 0,-1 1 0,0 0 0,0 0 1,0 0-1,0 0 0,0 0 0,-4 0 0,4 0-13,-1 0-1,1 0 1,-1 0 0,0 0 0,1 0-1,-1 1 1,0 0 0,0 0 0,1 0-1,-1 0 1,0 0 0,1 1-1,-1 0 1,0 0 0,1 0 0,-1 0-1,1 0 1,-1 1 0,1-1 0,-5 4-1,7-2-11,-1 0 0,0 1 0,1-1 0,-1 0-1,1 1 1,0-1 0,0 1 0,0 0 0,1-1-1,-1 1 1,1 7 0,2 51-60,-1-28 14,-1-33 43,0 1 0,0-1 1,0 0-1,0 0 0,0 0 1,1 0-1,-1 0 0,0 1 1,0-1-1,1 0 0,-1 0 1,1 0-1,-1 0 0,1 0 1,-1 0-1,1 0 0,0 0 0,-1 0 1,1 0-1,0-1 0,0 1 1,0 0-1,-1 0 0,1-1 1,0 1-1,2 0 0,-1 0-10,1 0-1,-1-1 0,1 1 1,-1-1-1,1 0 0,-1 0 1,1 0-1,-1 0 0,1 0 1,-1 0-1,5-2 0,-4 1 13,1 0 0,-1-1 0,1 1 0,-1-1 0,0 0 0,0 0-1,0 0 1,0-1 0,0 1 0,0-1 0,0 1 0,-1-1 0,0 0 0,1 0-1,-1 0 1,2-5 0,-1 3 9,0 0 0,0-1 0,-1 1 0,0-1 0,0 1-1,0-1 1,-1 0 0,0 0 0,1-8 0,-2 7 24,0 0-1,0 1 1,0-1 0,-1 0-1,0 0 1,0 0-1,-1 1 1,0-1 0,-4-9-1,4 13-16,0 0 0,-1 1 0,1-1 0,-1 0 0,0 1 0,0 0 0,1-1-1,-2 1 1,1 0 0,0 1 0,0-1 0,-1 0 0,1 1 0,0 0 0,-1 0 0,0 0-1,1 0 1,-1 1 0,-5-1 0,6 0-8,1 1 0,0 0 0,0 0 0,0 0 0,0 0 0,0 0 0,0 0 0,0 1 0,0-1 0,0 0 0,0 1 0,0 0-1,0-1 1,0 1 0,0 0 0,1 0 0,-1 0 0,0 1 0,1-1 0,-4 3 0,2-1-4,1 0 1,0 1-1,-1-1 0,1 1 1,1-1-1,-1 1 0,0 0 1,1 0-1,0 0 0,-1 5 1,-1 13-25,0 0 0,2 0 1,2 30-1,-1-26 3,0-24 13,0 1 0,1-1 0,-1 0 0,0 0 0,1 0-1,-1 0 1,1 0 0,-1 0 0,1 0 0,0 0 0,0 0 0,0 0 0,0-1 0,0 1 0,1 0 0,1 2 0,-2-4 2,0 1 0,0 0 0,-1-1 0,1 1-1,0-1 1,0 1 0,0-1 0,0 0 0,1 1 0,-1-1 0,0 0 0,0 0 0,0 1 0,0-1 0,0 0-1,0 0 1,0 0 0,0-1 0,0 1 0,0 0 0,0 0 0,1 0 0,-1-1 0,0 1 0,0-1-1,0 1 1,0-1 0,-1 1 0,1-1 0,0 1 0,0-1 0,0 0 0,1-1 0,4-4 2,0-1 1,0 0-1,-1-1 0,0 0 1,0 1-1,-1-1 1,0-1-1,0 1 0,-1-1 1,3-13-1,-4 16 15,0 0 0,0 0 1,-1 0-1,0 0 0,0-1 0,0 1 0,-1 0 0,0-1 0,0 1 1,-1 0-1,0 0 0,0-1 0,0 1 0,-1 0 0,-4-11 0,3 14 0,1 1-1,-1-1 0,1 1 0,-1 0 0,0 0 0,0 0 1,0 0-1,0 1 0,0-1 0,0 1 0,0 0 0,0 0 0,-1 0 1,1 0-1,-1 0 0,1 1 0,0-1 0,-1 1 0,1 0 1,-7 1-1,9-1-34,0 1 0,-1 0 0,1 0 1,0 0-1,0 0 0,-1 0 0,1 0 0,0 0 0,0 0 1,0 0-1,0 0 0,1 1 0,-1-1 0,0 0 1,0 1-1,1-1 0,-1 0 0,1 1 0,-1-1 0,1 1 1,-1-1-1,1 3 0,-11 42-1428,11-42 1146,-8 46-3537,9 0-4291,7-19-1028</inkml:trace>
</inkml:ink>
</file>

<file path=ppt/ink/ink1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4:21.5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83 5097,'0'0'11093,"10"-12"-10163,32-37-273,-40 47-598,-1 0 0,1 0-1,-1 1 1,1-1 0,0 1-1,0-1 1,0 1 0,0 0 0,0 0-1,0 0 1,0 0 0,0 0 0,1 0-1,-1 1 1,0-1 0,1 1-1,-1-1 1,0 1 0,1 0 0,-1 0-1,0 0 1,5 1 0,-6-1-45,1 0 1,-1 1-1,0-1 0,1 0 1,-1 1-1,0-1 1,0 1-1,1 0 0,-1 0 1,0-1-1,0 1 1,0 0-1,0 0 0,0 0 1,0 0-1,0 0 1,0 0-1,-1 0 0,1 0 1,0 0-1,0 1 1,-1-1-1,1 0 1,-1 0-1,1 1 0,-1-1 1,0 0-1,1 3 1,-1 16 129,-2 46 68,1-63-207,1 0 1,-1 0 0,1 0-1,-1-1 1,0 1 0,0 0 0,-1 0-1,1-1 1,-1 1 0,1 0-1,-1-1 1,0 1 0,0-1-1,0 0 1,0 0 0,0 0 0,-5 4-1,-1-2 9,0 3-297,26 1 242,-11-6 47,0 1 0,0-1 1,0 2-1,0-1 0,0 1 1,0 0-1,-1 0 0,0 1 1,0-1-1,0 2 0,0-1 1,-1 1-1,0-1 0,0 1 1,-1 1-1,1-1 0,-1 1 1,-1-1-1,1 1 0,-1 0 1,-1 1-1,1-1 0,-1 0 1,0 1-1,-1-1 1,1 1-1,-2 0 0,1 9 1,-2-14-1,1 0 1,-1 0 0,0 0-1,0 0 1,0 0 0,0 0 0,0 0-1,-1-1 1,1 1 0,-1-1-1,0 1 1,0-1 0,0 0 0,0 1-1,0-1 1,0 0 0,-1 0-1,1 0 1,-1-1 0,1 1-1,-1-1 1,0 1 0,0-1 0,1 0-1,-1 0 1,0 0 0,-5 1-1,-5 1 236,-1 0 0,1 0 0,-1-2 0,-22 2 0,34-3-193,-1 0 0,0 0 0,1 0 0,-1 0-1,1-1 1,-1 1 0,0-1 0,1 1 0,-1-1 0,1 0-1,0 0 1,-1 0 0,1 0 0,0 0 0,-1-1 0,1 1-1,0-1 1,0 0 0,0 1 0,0-1 0,1 0 0,-1 0-1,0 0 1,1 0 0,-1 0 0,1-1 0,0 1 0,0 0-1,-2-5 1,3 4-175,-1 0 0,1 0 0,0 0 0,0 0 0,0 0 0,0 0 0,1 0 0,-1 0 0,1 1 0,0-1 0,0 0-1,0 0 1,0 0 0,0 1 0,1-1 0,-1 0 0,2-2 0,9-8-2944,6 1-2416</inkml:trace>
</inkml:ink>
</file>

<file path=ppt/ink/ink1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4:30.2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97 2168,'0'0'16604,"2"29"-16871,0-28 487,1 1 0,-1-1-1,1-1 1,0 1 0,0 0 0,0-1-1,-1 1 1,1-1 0,0 0-1,0 0 1,3 0 0,38 6 889,84-6 606,-123 0-1692,0 1-13,-1-1 1,1 0 0,0 0 0,0 0-1,0-1 1,-1 0 0,1 0-1,0 0 1,-1 0 0,1-1-1,-1 0 1,1 0 0,-1 0-1,5-3 1,23-2 48,88 7 1,-10-1-35,-110-2-11,-1 0 0,0 1 0,0-1 0,0 0 0,0 1 0,-1-1 0,1 1 0,-1-1 0,0 1 0,1 0 0,-1-1 0,0 1 0,0 0 0,0 0 0,-1 1 0,1-1 0,-5-3 0,-55-32-8,39 25 15,19 9-19,0 1 1,1 0 0,-1 0-1,0 0 1,0 0-1,-1 1 1,1-1-1,0 1 1,0 0-1,-8 0 1,12 4-20,1 0-1,-1 0 1,1 0 0,0 0-1,0 0 1,0 0 0,0-1-1,3 5 1,-1-2 17,1 0 1,0 0-1,1 0 0,-1 0 1,1-1-1,0 0 1,0 0-1,0 0 0,0 0 1,1-1-1,8 4 1,-8-4-3,0 0 0,0 1 0,0-1 0,-1 1 0,0 0 0,8 8 0,-12-11 7,0 1 0,0-1 0,0 0 0,0 1 0,0-1 0,0 1 1,0 0-1,0-1 0,-1 1 0,1-1 0,-1 1 0,1 0 0,-1 0 1,0-1-1,1 1 0,-1 0 0,0 0 0,0-1 0,0 1 0,0 0 1,-1 0-1,1-1 0,0 1 0,-1 0 0,1-1 0,-1 1 0,0 0 1,0-1-1,1 1 0,-1-1 0,0 1 0,0-1 0,0 1 1,-1-1-1,1 0 0,-2 2 0,-1 0-164,0 0 1,1 0-1,-1-1 0,0 0 1,-1 1-1,1-1 0,0-1 1,-1 1-1,1-1 0,-1 0 0,1 0 1,-1 0-1,1 0 0,-8-1 1,-28 5-4876,20 2-1761,2-1-940</inkml:trace>
</inkml:ink>
</file>

<file path=ppt/ink/ink1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4:30.6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 1 160,'0'0'17677,"-7"1"-16717,3 0-847,0 0 0,0 1 0,0 0 0,0 0 0,0 0 0,1 0 0,-1 0 0,1 1 0,-1-1 0,1 1 0,0 0 0,-4 5 0,1-1 100,0 1-1,0-1 0,1 1 0,0 0 0,-7 16 0,10-18-205,1 0-1,0 0 0,0 0 1,1-1-1,0 1 0,0 0 1,2 10-1,-1 5-453,-1-18 199,1 0 0,0-1 0,0 1 0,0-1 1,0 1-1,0-1 0,0 1 0,1-1 0,-1 0 0,1 0 0,0 0 0,0 1 0,-1-2 0,1 1 0,1 0 0,-1 0 0,0-1 0,0 1 1,0-1-1,1 1 0,-1-1 0,1 0 0,-1 0 0,1 0 0,3 0 0,3 3-1712,13 9-3808</inkml:trace>
</inkml:ink>
</file>

<file path=ppt/ink/ink1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4:31.7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36 6337,'0'0'8437,"0"-4"-8130,0 4-297,0-1 0,0 0 1,0 0-1,0 0 1,1 1-1,-1-1 0,0 0 1,0 0-1,0 1 1,1-1-1,-1 0 0,0 0 1,1 1-1,-1-1 1,0 0-1,1 1 1,-1-1-1,1 1 0,-1-1 1,1 1-1,0-1 1,-1 1-1,1-1 0,0 1 1,0-1-1,26-6 38,-12 4-314,3 1-2143,1 0 0,27 1-1,-39 1 1126,12 0-1608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05:12.7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70 175 1512,'-70'-162'11555,"70"156"-6818,0 0-4417,10 6-72,20 0-112,0 0-48,11 0-88,9 0-456,40 0-1313,-20 0-2543,0 0-3170</inkml:trace>
</inkml:ink>
</file>

<file path=ppt/ink/ink1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4:32.0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53 1464,'201'-21'1498,"-162"15"-437,-37 2-11,-1 0-86,5 1-112,0 0 1,1 1-1,0 0 0,-1 0 0,1 0 0,0 1 1,0 0-1,12 0 0,68 3-1392,-38 0-792,50-2-7740,-87 0 7541</inkml:trace>
</inkml:ink>
</file>

<file path=ppt/ink/ink1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4:32.4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0 864,'0'0'4857,"5"0"-3943,61 3 2421,12 0-8411,-67-3 3407</inkml:trace>
</inkml:ink>
</file>

<file path=ppt/ink/ink1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4:32.7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36 720,'0'0'5977,"40"6"-5977,-30-6-288,0 0-592,10 0-304,-10 0-736</inkml:trace>
  <inkml:trace contextRef="#ctx0" brushRef="#br0" timeOffset="1">402 0 1096,'0'0'5913,"10"0"-5496,0 0-257,0 0-160,0 0-8,0 0-528,0 0-777,0 0-671</inkml:trace>
</inkml:ink>
</file>

<file path=ppt/ink/ink1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4:33.1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 1016,'0'0'5528,"9"-1"-5188,19-6-57,-21 5-222,0 0 1,0 0 0,0 0-1,0 1 1,0 0 0,1 1-1,-1-1 1,0 2-1,13 0 1,0 16-3848,-10-5-211</inkml:trace>
</inkml:ink>
</file>

<file path=ppt/ink/ink1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4:33.5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30 600,'0'0'7114,"40"-24"-6778,-40 18 32,10 6-56,0 0 24,1 0-136,-1 0-144,0 0-136,0 0-808,0 0-1009,0 0-631</inkml:trace>
</inkml:ink>
</file>

<file path=ppt/ink/ink1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4:33.8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 3041,'0'0'4601,"50"-12"-4601,-40 12 0,0 6-2361,0 0-1512</inkml:trace>
</inkml:ink>
</file>

<file path=ppt/ink/ink1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4:34.1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24 2865,'0'0'6889,"70"-24"-6689,-60 24-112,0 0-88,0 0 0,0 0-1008,0 0-136,10 0-681,0 0 1449,0 0-928,0 0-3081</inkml:trace>
</inkml:ink>
</file>

<file path=ppt/ink/ink1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4:34.5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25 1768,'0'0'8874,"60"-24"-8690,-50 24-184,0 0-1296,0 0-4905</inkml:trace>
</inkml:ink>
</file>

<file path=ppt/ink/ink1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4:34.8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 4281,'0'0'7328,"10"0"-7144,118 0-2656,-76-18-1923,-42 18 2983,0 0-134</inkml:trace>
  <inkml:trace contextRef="#ctx0" brushRef="#br0" timeOffset="1">432 55 1072,'0'0'4009</inkml:trace>
</inkml:ink>
</file>

<file path=ppt/ink/ink1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4:35.2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5913,'200'40'2750,"-160"-32"6300,-68-7-21447,26 4 8353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0:11:29.9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0 343 4321,'0'0'11861,"4"0"-11386,-1-1-397,-1-1 0,1 0 0,-1 1 0,1-1 0,-1 0 0,0 0-1,1-1 1,-1 1 0,0 0 0,-1-1 0,1 1 0,0-1 0,-1 1 0,1-1 0,-1 0 0,0 0 0,0 0 0,1-4 0,25-67 524,-26 70-554,7-26 193,0 1 0,-3-1 0,0 0 0,-2 0 0,0-37 0,-3 66-59,-2 15-126,0 1-1,1-1 0,1 0 0,3 25 1,-1 2-9,-4-2-46,1-29-4,-1 0-1,2 0 1,0 1-1,0-1 1,1 0-1,0 0 1,0 0 0,1 0-1,1 0 1,4 11-1,-7-20-11,0 0 1,1 0-1,-1 0 0,1 0 0,0 0 0,-1 0 1,1 0-1,0 0 0,-1 0 0,1 0 1,0-1-1,0 1 0,0 0 0,0 0 1,-1-1-1,1 1 0,0 0 0,0-1 0,1 1 1,-1-1-1,0 0 0,0 1 0,0-1 1,0 0-1,0 0 0,0 1 0,0-1 1,1 0-1,-1 0 0,0 0 0,0 0 0,0-1 1,0 1-1,0 0 0,1 0 0,-1-1 1,0 1-1,0-1 0,0 1 0,0-1 1,0 1-1,0-1 0,0 1 0,0-1 0,1-1 1,1-2-6,1 0 1,-1 0 0,-1 0 0,1 0 0,-1 0 0,1-1-1,-1 1 1,2-7 0,18-41 3,-16 41 18,-1 0 0,0-1 0,5-21 0,-9 31 1,-1-1 1,0 1-1,1-1 1,-1 1-1,1-1 1,0 1-1,0 0 1,0-1-1,0 1 1,0 0-1,0 0 1,2-3-1,-2 6 10,0 0-1,0-1 1,0 1 0,0 0-1,0 0 1,-1 0-1,1 0 1,0 0-1,-1 0 1,1 0 0,-1 0-1,1 0 1,-1 1-1,1-1 1,-1 0-1,0 0 1,0 0 0,1 1-1,-1-1 1,0 2-1,2 8 85,1 4-15,1 0 0,1 0 0,6 15 0,-10-28-94,0 1-1,0-1 1,1 0 0,-1 1 0,0-1 0,1 0 0,0 0-1,-1 1 1,1-1 0,0 0 0,0-1 0,0 1-1,0 0 1,0-1 0,1 1 0,-1-1 0,0 0 0,1 1-1,-1-1 1,1 0 0,-1-1 0,1 1 0,0 0 0,3 0-1,-3-1-139,0 0 0,-1 0 0,1 0 0,0-1 0,-1 1 0,1-1 0,-1 1 0,1-1 0,-1 0 0,1 0-1,-1 0 1,1 0 0,-1 0 0,0-1 0,0 1 0,1-1 0,1-2 0,0-1-569,0 0 1,0 0 0,-1-1-1,0 0 1,4-10-1,1-2-985,13-25-3943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05:13.4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180 725 3385,'0'0'4501,"20"-34"-3558,65-114-337,-69 118-496,0-2-1,-3 0 0,0 0 0,-2-2 0,-2 1 1,-1-1-1,-1 0 0,-2-1 0,0-45 1,-3 63 6,2-58 386,-4 70-334,0-1 0,-1 1 0,1-1 0,-1 1 0,0 0 0,0-1 0,-1 1 0,0 0-1,-4-10 1,6 14-139,0 1-1,-1-1 1,1 0-1,0 1 0,-1-1 1,1 0-1,-1 1 1,1-1-1,-1 1 1,1-1-1,-1 1 0,1-1 1,-1 1-1,0-1 1,1 1-1,-1-1 0,1 1 1,-1 0-1,0-1 1,0 1-1,1 0 1,-1 0-1,0-1 0,0 1 1,1 0-1,-1 0 1,0 0-1,0 0 1,1 0-1,-1 0 0,0 0 1,0 0-1,1 0 1,-1 1-1,0-1 0,1 0 1,-1 0-1,0 1 1,0-1-1,1 0 1,-1 1-1,1-1 0,-1 1 1,0-1-1,1 1 1,-1-1-1,1 1 0,-1-1 1,1 1-1,-1-1 1,1 1-1,-1 0 1,1-1-1,0 1 0,-1 0 1,1 0-1,0-1 1,-1 2-1,-15 43-51,4 13 81,3 0 0,-3 85-1,13 121-5,1-108-32,-1-27-7,-4 178-2,0-263 5,-1 0 0,-3 0 0,-2 0-1,-26 80 1,31-114-4,0 0 1,-1 0-1,0-1 0,0 1 0,-8 9 0,11-16-1,-1-1-1,1 1 1,-1-1 0,0 1-1,1-1 1,-1 0-1,0 0 1,0 0-1,-1-1 1,1 1-1,0-1 1,0 1-1,-1-1 1,1 0 0,-1-1-1,1 1 1,-1-1-1,1 1 1,-5-1-1,4 1 49,0-1-1,0 0 1,0 0-1,1 0 1,-1 0 0,0 0-1,0-1 1,0 0-1,0 0 1,1 0-1,-1 0 1,0 0-1,1-1 1,-1 0-1,1 1 1,0-1 0,0-1-1,-1 1 1,1 0-1,0-1 1,1 1-1,-1-1 1,0 0-1,1 0 1,0 0-1,0 0 1,0-1 0,0 1-1,-3-7 1,0 1-50,0 0 0,0-1 1,1 1-1,0-1 0,0 0 1,1 0-1,1 0 0,-1-1 1,2 1-1,0-1 0,0 1 1,1-1-1,0 1 0,0-1 1,1 1-1,1-1 0,0 1 1,0 0-1,1 0 0,1 0 1,-1 0-1,2 0 0,-1 1 1,1-1-1,1 1 0,-1 0 1,15-15-1,147-160-5145,-117 128 201</inkml:trace>
</inkml:ink>
</file>

<file path=ppt/ink/ink1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4:36.6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172 103 1736,'0'0'13562,"-5"-1"-12746,4 1-783,0 0 0,0-1 0,-1 1 0,1 0 0,0 0 0,0 0 0,0 0 0,0 0 0,-1 0 0,1 0 0,0 0-1,0 0 1,0 1 0,0-1 0,-1 0 0,1 1 0,0-1 0,0 1 0,0-1 0,0 1 0,0 0 0,0-1 0,0 1 0,0 0 0,0 0 0,0 0 0,-13 35 590,11-25-585,0 3-28,1 0 0,0 0 1,1-1-1,1 22 0,30-36-177,-27-2 179,-1 1-1,0-1 1,1 0 0,-1 0-1,0 0 1,0 0-1,-1 0 1,1 0 0,-1 0-1,1-1 1,-1 1-1,0-1 1,0 1 0,-1-1-1,1 1 1,-1-6-1,4-64 1369,-4 68-1113,0 4-182,0 0-1,0 0 1,0 0-1,0 0 1,0 0-1,0 0 1,0 0-1,0 0 1,-1 0-1,1 0 1,0 0-1,-1 0 1,1 0-1,-1 0 1,1 0-1,-1 1 1,0-1-1,1 0 1,-1 0-1,0 0 1,1 1-1,-1-1 1,0 0-1,0 1 1,0-1-1,1 1 1,-3-2-1,0 2-2,1-1 1,-1 1-1,1 0 1,-1-1-1,1 1 0,-1 0 1,1 1-1,-1-1 1,1 0-1,-1 1 0,1-1 1,-4 2-1,3-1-63,1 0-1,-1 0 0,0 1 1,1-1-1,-1 1 1,1-1-1,-1 1 1,1 0-1,0 0 0,0 0 1,0 0-1,0 0 1,0 0-1,0 0 0,1 1 1,-1-1-1,1 1 1,0 0-1,-1-1 1,1 1-1,0 0 0,1-1 1,-2 5-1,0 5 39,0 1 0,1 0 0,1 25 0,1-18-64,-1-20 8,1 1 0,0 0 0,0-1 0,-1 1 0,1 0 0,0-1 0,0 1 0,0-1 0,0 1 0,-1-1 0,1 0 0,0 1 1,0-1-1,0 0 0,0 0 0,0 1 0,0-1 0,0 0 0,0 0 0,0 0 0,0 0 0,0 0 0,1-1 0,36 1 106,-28 0-67,-7-1-7,-1 0 0,1 0-1,-1 0 1,0 0 0,1-1 0,-1 1 0,0-1 0,0 1-1,0-1 1,0 0 0,0 0 0,0 1 0,0-2-1,-1 1 1,1 0 0,-1 0 0,1 0 0,-1-1 0,0 1-1,0 0 1,0-1 0,0 0 0,0 1 0,-1-1-1,1 1 1,-1-1 0,0 0 0,0 1 0,0-1-1,0 0 1,0 1 0,0-1 0,-1 1 0,1-1 0,-1 0-1,0 1 1,-2-6 0,1 6 19,0 0 0,0 1 1,0-1-1,-1 0 0,1 1 0,-1-1 0,1 1 0,-1 0 1,0 0-1,1 0 0,-1 0 0,0 1 0,0-1 1,0 1-1,0-1 0,-4 1 0,-1-1 39,0 1 1,1 0-1,-1 0 0,0 1 1,-13 2-1,19-2-90,1 0 0,0 0 0,-1-1 0,1 1 0,0 0 0,0 0 0,-1 1 0,1-1 0,0 0 0,0 0 0,0 0 0,0 1 0,0-1 0,1 0 0,-1 1 0,0-1 0,1 1 0,-1-1 0,1 1 0,-1-1 0,1 1 0,0 0 0,0-1 0,-1 4 0,2 47-41,0-31-14,-1-21 49,1 1 0,-1-1 0,0 1 0,1-1 1,-1 1-1,1-1 0,-1 1 0,1-1 1,0 1-1,-1-1 0,1 1 0,-1-1 0,1 0 1,0 0-1,-1 1 0,1-1 0,0 0 0,-1 0 1,1 0-1,0 1 0,-1-1 0,1 0 0,0 0 1,0 0-1,-1 0 0,1-1 0,0 1 1,-1 0-1,1 0 0,0 0 0,-1 0 0,2-1 1,27-7-37,-23 2 46,1 0 0,-1 0-1,-1-1 1,1 0 0,-1 0 0,0 0 0,-1 0 0,0-1 0,0 0 0,0 0-1,-1 0 1,-1 0 0,1 0 0,-1-1 0,0 1 0,0-15 0,-2 2-18,1 16 35,-1-1-1,0 0 1,0 0 0,0 0 0,-1 0 0,0 1-1,-3-9 1,3 12-12,0 0-1,0 0 1,-1 0-1,1 0 1,0 1 0,-1-1-1,0 1 1,1-1-1,-1 1 1,0-1-1,0 1 1,0 0-1,0 0 1,0 0 0,0 0-1,0 0 1,0 0-1,0 1 1,0-1-1,0 1 1,-1-1-1,-3 1 1,2-1 2,0 1 1,-1-1-1,1 1 0,0 0 1,0 0-1,0 1 0,-1-1 1,1 1-1,0 0 0,0 0 1,0 0-1,0 0 0,0 1 1,0 0-1,1 0 0,-1 0 1,0 0-1,1 0 0,0 1 1,-1 0-1,-2 2 0,3 0-9,-1 0-1,1-1 1,0 1-1,0 0 0,0 1 1,1-1-1,0 0 0,0 1 1,0-1-1,1 1 1,0 0-1,0-1 0,0 1 1,1 0-1,0 6 0,-1 8 0,0-15-11,1 1-1,0 0 0,0-1 0,1 1 1,-1-1-1,3 10 0,-2-13 3,0-1 0,-1 1 1,1-1-1,0 0 0,0 1 0,0-1 0,0 0 0,0 0 0,0 0 0,1 0 0,-1 0 0,0 0 0,0 0 0,1 0 1,-1 0-1,0-1 0,1 1 0,-1 0 0,1-1 0,-1 1 0,1-1 0,-1 0 0,1 1 0,0-1 0,-1 0 0,1 0 1,-1 0-1,3 0 0,1-1 2,-1 0 0,0 0 0,0 0 0,0-1 0,0 1 0,0-1 0,0 0 0,0 0 1,0 0-1,-1 0 0,1-1 0,-1 0 0,1 0 0,-1 0 0,0 0 0,0 0 0,-1 0 0,1-1 1,-1 1-1,1-1 0,-1 0 0,2-6 0,1 1 23,-1-1 0,0 0 0,0 0-1,-1 0 1,0-1 0,-1 1 0,0-1 0,0-14 0,-2 24-13,0 1 1,0-1-1,0 0 1,0 0 0,-1 0-1,1 1 1,0-1-1,0 0 1,-1 1-1,1-1 1,0 0 0,-1 0-1,1 1 1,-1-1-1,1 1 1,-1-1-1,1 0 1,-1 1 0,0-1-1,1 1 1,-1-1-1,1 1 1,-1 0 0,0-1-1,0 1 1,1 0-1,-2-1 1,-29-2 95,27 3-97,1 1 0,-1-1-1,0 1 1,0 0-1,1 0 1,-1 0 0,0 0-1,1 1 1,0-1-1,-1 1 1,1 0 0,0 0-1,-6 4 1,4 3-15,0 1 1,1 0-1,0 0 1,1 0 0,0 0-1,0 1 1,1-1-1,0 1 1,1-1-1,0 1 1,1 0-1,2 18 1,-2-14-24,31-14-210,-28-2 242,0 0-1,0 1 1,0-1 0,-1 0-1,1 0 1,-1 0-1,1 0 1,-1-1 0,1 1-1,-1-1 1,1 0-1,-1 1 1,0-1-1,0 0 1,0 0 0,0-1-1,-1 1 1,1 0-1,0-1 1,-1 1 0,1-1-1,-1 1 1,0-1-1,0 1 1,0-1-1,0 0 1,0-3 0,2-7 66,0 0 0,0 0-1,-1 0 1,0-24 0,-32 38 248,28 0-352,1 1 0,-1-1-1,1 1 1,0-1-1,-1 1 1,1-1-1,0 1 1,0 0-1,0 0 1,0-1-1,1 1 1,-1 0 0,0 0-1,1 0 1,-1 0-1,1 0 1,-1 2-1,-1 18-2862,2-2-4701,0-19 7074,0 11-9756</inkml:trace>
</inkml:ink>
</file>

<file path=ppt/ink/ink1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4:38.2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97 3425,'0'0'10626,"1"-16"-9212,6-49-61,-5 49 1736,-2 55-1851,0 223-510,1-261-732,0 1 1,0-1-1,0 0 1,0 0 0,0 0-1,0 0 1,0 0-1,1 0 1,-1 0 0,0-1-1,1 1 1,-1 0-1,1-1 1,-1 1-1,1-1 1,-1 1 0,3-1-1,31 8 14,24-4-42,-56-4 29,0 0 0,0 0 0,1 0-1,-1 0 1,0-1 0,0 1 0,0-1-1,0 0 1,0 0 0,0 0 0,0 0-1,0-1 1,0 1 0,5-5 0,-5 3-18,-1 0 0,0-1 0,0 1 0,0-1 0,0 1 0,-1-1 0,1 0 0,-1 1 0,0-1 0,0 0 0,0 0 0,-1 0 0,1 0-1,-1 0 1,0 0 0,0 0 0,-1-5 0,1-1 77,0 10-46,0-1 0,0 1 0,0 0 0,0-1 0,-1 1 0,1 0 0,0-1 0,0 1 0,0 0 0,-1 0 0,1-1 0,0 1 0,0 0 0,-1 0 0,1 0 0,0-1 0,0 1 0,-1 0 0,1 0 0,0 0 0,-1 0 1,1-1-1,0 1 0,-1 0 0,1 0 0,0 0 0,-1 0 0,1 0 0,0 0 0,-1 0 0,1 0 0,-1 0 0,0 0 488,0 73-237,-1-24-93,7 68 1,-2-104-226,0 1 0,1-1 0,0 0 0,2 0 0,6 14 0,3 4-2338,-12-24-2586</inkml:trace>
</inkml:ink>
</file>

<file path=ppt/ink/ink1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4:41.6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150 97 488,'0'0'8425,"5"-11"-6433,-1 1-1157,12-28 451,-11 0 8039,-5 52-8060,-3 16-1189,0 0 0,-2 0 0,-2 0 0,0-1-1,-2 0 1,-20 43 0,2 2-42,-52 117-107,70-160 41,8-18-185,3-10-702,4-9 921,1 0 0,-1 0 0,2 1 0,-1 0 0,0 1 0,1-1 0,14-4 0,65-21 64,132-32-26,-216 60-37,14-1 98,-17 0-90,0 0-1,0 1 1,0-1-1,-1 0 0,1 0 1,-1 0-1,0 0 1,0 0-1,0 0 1,-2-4-1,-8-15 21,5 18 159,2 34 220,2-1-444,-7 155 757,9-115-8653,0-57 4590,0-33-4806</inkml:trace>
</inkml:ink>
</file>

<file path=ppt/ink/ink1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4:42.2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823 326 8002,'0'0'11227,"-25"-20"-10232,-82-58-185,99 73-702,0-1 0,0 1 0,0 1 1,-1-1-1,0 2 0,0-1 0,0 1 0,0 0 0,0 1 1,-1 0-1,1 1 0,-1 0 0,-15 0 0,4 0 96,-5-1 7,-1 2 1,1 1 0,-47 6 0,60-4-185,0 1 0,0 0 0,1 0 0,-1 1 1,1 1-1,0 0 0,0 1 0,1 0 0,-16 13 0,8-4-24,1 0-1,1 1 0,0 0 0,2 2 0,0 0 1,1 0-1,0 2 0,2-1 0,1 2 0,-16 40 0,14-26-11,2 1 0,2 1 0,1 0 0,-4 52 0,5 156-10,7-240 19,1 42-13,3 0 1,2-1-1,1 1 0,3-1 0,2-1 0,2 0 0,2-1 0,2 0 0,37 67 0,-44-96 11,0 1 0,1-2-1,1 1 1,0-2 0,1 0 0,1 0 0,0-2 0,1 1-1,0-2 1,0 0 0,2-1 0,-1-1 0,1-1-1,23 8 1,-24-10-7,-1-2 0,1 0-1,0-1 1,0-1 0,0 0-1,0-1 1,0-1 0,0-1 0,0 0-1,0-1 1,0-1 0,-1-1 0,1 0-1,-1-1 1,0-1 0,27-13-1,-12 1-22,-1-2-1,-1-1 0,-1-1 0,-1-1 0,-1-2 1,-1-1-1,-1 0 0,-2-2 0,0-1 0,-2 0 1,-1-2-1,-2 0 0,18-43 0,-13 19-21,-3 0-1,-2-2 1,-2 0-1,-3 0 1,-3-1-1,-2-1 1,0-79-1,-9 110 46,-1 0-1,-1 1 0,-1 0 0,-1 0 0,-2 0 0,0 1 0,-2 0 0,-1 0 1,-1 1-1,-1 1 0,-1 0 0,-22-28 0,-21-20-1504,-3 2-1,-91-81 1,85 89-2816,20 26-1706</inkml:trace>
</inkml:ink>
</file>

<file path=ppt/ink/ink1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3:52.2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121 186 7178,'0'0'13461,"1"-4"-12471,-4 11-925,-8 90 428,4-22-285,-8 95-19,10-93-103,-17 88 1,14-146-279,1-33-273,-4-50-610,9 46 828,-11-58-40,4-1 0,1-87 1,8 163 212,4 2 58,0 0 0,0 0 0,0 0 0,0 1 0,0 0 0,0-1 0,-1 1 0,1 1 1,-1-1-1,1 0 0,-1 1 0,5 4 0,19 12 47,-22-16-30,1 0 1,-1-1-1,1 0 0,-1 0 0,1-1 1,0 1-1,0-1 0,-1-1 0,1 1 1,0-1-1,0 0 0,0 0 0,0 0 1,0-1-1,0 0 0,-1 0 1,1-1-1,0 0 0,-1 0 0,1 0 1,-1 0-1,1-1 0,-1 0 0,0 0 1,0-1-1,-1 1 0,1-1 0,-1 0 1,0 0-1,6-7 0,5-8 13,0-1-1,-1-1 1,-1 0-1,-1-1 1,17-43-1,-24 48 1,0 0-1,-1-1 1,-1 1-1,-1-1 1,0 0-1,-2 1 1,-1-27-1,1 12 99,0 31-97,0 0 0,0 0-1,0 0 1,0-1-1,-1 1 1,1 0 0,0 0-1,0 0 1,-1 0-1,1 0 1,-1-1 0,1 1-1,-1 0 1,1 0 0,-1 0-1,0 0 1,0 1-1,1-1 1,-3-2 0,2 3-11,1 0 1,-1 0 0,0 0-1,0 0 1,0 0 0,1 0-1,-1 0 1,0 0 0,0 0-1,0 0 1,1 1 0,-1-1-1,0 0 1,0 0 0,1 1-1,-1-1 1,0 1 0,1-1-1,-1 1 1,0-1-1,1 1 1,-1-1 0,1 1-1,-1-1 1,1 1 0,-1 0-1,1-1 1,-1 1 0,1 0-1,0-1 1,-1 1 0,1 0-1,0 0 1,-1-1 0,1 2-1,-14 27 20,1 1 0,2 0 0,1 0 0,1 1 0,2 0 0,-7 64 0,3 201 339,11-255-324,0 31 16,0-71-51,0-1 1,0 1-1,0 0 1,0-1-1,0 1 1,0 0-1,0-1 1,0 1-1,0 0 1,0-1-1,0 1 1,0 0-1,0-1 1,0 1-1,1 0 1,-1-1-1,0 1 1,1 0-1,-1-1 1,0 1-1,1-1 1,-1 1-1,1-1 1,-1 1-1,0-1 1,1 1-1,-1-1 1,1 1-1,0-1 1,-1 1-1,1-1 1,-1 0-1,1 0 1,0 1-1,-1-1 1,1 0-1,0 0 1,-1 0-1,1 1 1,0-1-1,-1 0 1,1 0-1,0 0 1,-1 0-1,1 0 1,0 0-1,-1-1 1,1 1-1,0 0 1,-1 0-1,1 0 1,0-1-1,-1 1 1,1 0-1,-1 0 1,1-1-1,0 1 1,-1-1-1,1 1 1,-1-1-1,1 1 1,-1-1-1,1 1 1,-1-1-1,1 0 1,2 0-1,-1 0 0,1 0 0,0 0 1,0 0-1,0 0 0,0 1 0,0-1 0,0 1 1,0 0-1,0 0 0,1 0 0,-1 0 0,0 1 1,0-1-1,0 1 0,0 0 0,-1 0 0,1 0 0,4 2 1,12 2 22,-15-4-22,1 0 0,0-1 1,-1 0-1,1 0 1,0 0-1,-1 0 1,1-1-1,0 0 1,-1 0-1,1 0 1,-1 0-1,1-1 0,-1 1 1,0-1-1,0 0 1,0-1-1,0 1 1,0-1-1,7-6 1,-2 0 43,-1-1 0,0-1 0,-1 0 0,0 0 0,11-23 1,-3 7 7,-10 21-41,-1-1 0,0 1 1,0-1-1,-1 0 0,0-1 0,0 1 0,0-1 0,1-10 0,-4 17-15,0 1 0,0 0 0,0 0-1,0-1 1,0 1 0,0 0-1,0-1 1,0 1 0,0 0 0,0 0-1,0-1 1,0 1 0,1 0-1,-1 0 1,0-1 0,0 1 0,0 0-1,0 0 1,0 0 0,1-1-1,-1 1 1,0 0 0,0 0 0,0 0-1,1-1 1,-1 1 0,0 0 0,0 0-1,0 0 1,1 0 0,-1 0-1,0 0 1,0-1 0,1 1 0,-1 0-1,0 0 1,0 0 0,1 0-1,3-3 286,-6 45-322,1-20 45,0 1 1,3 33-1,-1-51-9,-1-1 0,1 0 0,0 0 0,0 1 0,0-1 0,0 0 0,1 0 0,0 0-1,0 0 1,0 0 0,0-1 0,0 1 0,1 0 0,0-1 0,0 0 0,0 0 0,0 0 0,6 5-1,-6-6-68,0-1-1,1 0 0,-1 0 1,0 0-1,0 0 0,1-1 1,-1 1-1,0-1 0,1 0 0,-1 0 1,0 0-1,1 0 0,-1-1 1,0 1-1,1-1 0,-1 0 1,0 0-1,0 0 0,0 0 0,0 0 1,4-3-1,6-3-1325,-2 0 0,1-1 0,16-15 0,4-7-4797</inkml:trace>
</inkml:ink>
</file>

<file path=ppt/ink/ink1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3:52.7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32 244 4153,'0'0'11778,"3"-6"-10675,8-12-509,-3 5-248,-1 0 0,0-1 0,-1 1 0,0-1 0,-1-1 0,4-18 0,-6 16 13,-1 10-189,0 1 0,-1 0 0,0-1 0,-1 1 0,1 0 0,-1-1 0,0 1 0,-1-1 0,-2-12 0,3 18-146,-1 1 0,1-1 0,-1 0-1,0 0 1,1 1 0,-1-1 0,0 0 0,0 1 0,1-1 0,-1 1 0,0-1 0,0 1 0,0 0 0,0-1 0,0 1 0,0 0-1,0-1 1,0 1 0,0 0 0,0 0 0,0 0 0,0 0 0,1 0 0,-1 0 0,0 0 0,0 0 0,0 0 0,0 1 0,0-1 0,-1 1-1,-1-1-8,1 1-1,-1 0 0,1 0 0,-1 0 0,1 0 0,0 0 0,-1 0 0,1 1 0,0-1 0,0 1 0,-3 2 1,0 4-11,0-1 0,1 1 0,-1 0 1,2 1-1,-1-1 0,1 1 1,1-1-1,-1 1 0,1 0 0,1 0 1,-1 10-1,-1 23-3,4 47 0,0-41-6,-1-44-26,0 0 0,0 0 0,0 1 0,0-1 0,1 0 0,0 0 0,0 0 0,0 0 0,0 0 0,1 0 0,-1-1 0,1 1 0,0 0 0,0-1 0,1 1 0,-1-1 0,1 0 0,-1 0 0,6 5 0,-4-5-226,0-1 0,-1 0 0,1 0 0,0-1 0,0 1 0,0-1 1,0 0-1,0 0 0,0 0 0,0 0 0,1-1 0,7 0 0,33-2-4927,-12-8-2651</inkml:trace>
</inkml:ink>
</file>

<file path=ppt/ink/ink1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3:54.4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221 240 8738,'0'0'10812,"-17"-1"-10463,7 0-303,4 0-31,0 0 0,0 1 0,0-1 0,0 1 0,-10 2 0,14-2-10,0 0 1,0 1-1,0-1 0,0 1 1,1 0-1,-1 0 1,0 0-1,0-1 1,1 1-1,-1 1 1,1-1-1,-1 0 0,1 0 1,-1 1-1,1-1 1,0 0-1,0 1 1,0 0-1,-1-1 1,1 1-1,1-1 1,-1 1-1,0 0 0,0 0 1,0 3-1,-5 25 12,2 0 0,2 0-1,0 0 1,2 0 0,5 47-1,-2-66-10,-1 1 0,2 0-1,-1-1 1,1 0 0,1 0 0,0 0-1,7 10 1,17 41-25,-28-61 23,-1 0-1,1 0 1,-1 0-1,0-1 1,1 1-1,-1 0 1,0 0-1,0 0 1,0 0 0,0 0-1,0 0 1,0 0-1,0 0 1,0 0-1,0 0 1,0 0-1,0 0 1,0 0 0,-1-1-1,1 1 1,0 0-1,-1 0 1,1 0-1,-1 0 1,1 0-1,-1-1 1,1 1-1,-1 0 1,0 0 0,1-1-1,-1 1 1,0 0-1,0 0 1,-2 0 0,1-1 1,-1 1-1,0 0 1,1-1-1,-1 1 1,0-1-1,1 0 1,-1 0-1,0 0 0,1 0 1,-6-2-1,-3 0 3,0 0-1,0-1 0,0-1 0,-19-9 0,26 11-9,-1-1 1,1 0-1,0 0 0,0 0 0,0-1 0,1 1 0,-1-1 0,1 0 0,0 0 0,0 0 0,-4-6 0,7 8-4,-1 0 0,0 0 0,1 0 0,-1 0 0,1 0 0,0 0 0,0 0 0,0 0 0,0 0 0,0 0 0,0 0 0,0 0 0,1 0 0,-1 0 0,1 1 0,-1-1 0,1 0 0,0 0 0,0 0-1,-1 0 1,2 1 0,-1-1 0,0 0 0,0 1 0,0-1 0,1 1 0,-1-1 0,1 1 0,-1 0 0,3-2 0,24-18-9,46-26-1,-48 31 9,-1 0 0,39-34 0,-40 28-33,-1-2 0,-1 0 0,35-52 0,-49 64 39,-1-1 0,0 0 0,-1 0 0,0-1 0,-1 0 0,-1 0-1,0 0 1,-1 0 0,0-1 0,1-27 0,-4 25 26,1-25 20,-1 40-41,0 1 0,0-1 0,0 0 0,0 1 0,-1-1 0,1 1 0,0-1 0,-1 1 1,1-1-1,-1 0 0,0 1 0,1 0 0,-1-1 0,0 1 0,0-1 0,0 1 0,0 0 1,-1-2-1,1 3-5,-1 0 0,1 0 0,0-1 1,0 1-1,0 0 0,0 0 1,0 0-1,0 0 0,0 0 0,0 1 1,0-1-1,0 0 0,0 0 1,0 1-1,0-1 0,0 0 0,0 1 1,0-1-1,0 1 0,0 0 0,0-1 1,0 1-1,0 0 0,0-1 1,1 1-1,-1 0 0,0 0 0,1 0 1,-1-1-1,0 1 0,1 0 1,-1 2-1,-19 32-48,8-4 47,0 2 0,2-1 0,1 1 0,2 1 0,-3 36 0,0 173-15,10-232 16,1 1 1,0-1-1,1 1 1,0-1-1,0 0 0,6 14 1,-7-23-1,-1 0 0,1 0-1,-1 0 1,1 0 0,0-1 0,0 1 0,0 0 0,0 0 0,0-1-1,1 1 1,-1-1 0,0 1 0,1-1 0,-1 0 0,1 1 0,-1-1 0,1 0-1,0 0 1,0 0 0,-1 0 0,1 0 0,0-1 0,0 1 0,0-1-1,0 1 1,0-1 0,0 1 0,0-1 0,0 0 0,0 0 0,0 0 0,0 0-1,0 0 1,0-1 0,0 1 0,0-1 0,0 1 0,-1-1 0,1 1-1,0-1 1,0 0 0,0 0 0,-1 0 0,1 0 0,1-2 0,1 0 6,0-1 1,0 0 0,-1 0 0,1 0 0,-1 0 0,0 0 0,-1-1 0,1 1 0,-1-1 0,0 0 0,2-5-1,-1 4 5,0-1 0,0 1-1,0 0 1,1 0 0,-1 0-1,1 1 1,6-6 0,-2 5-5,-6 5-28,-1 10-84,6 11 110,-5-10 2,1-1-1,0 0 1,1 0 0,0 0-1,10 15 1,-12-21 2,1 0 0,-1 0 0,1-1 0,0 1 0,-1-1 0,1 0 0,0 0 0,0 0 1,1 0-1,-1-1 0,0 1 0,1-1 0,-1 0 0,1 0 0,-1 0 0,1 0 0,-1 0 0,1-1 0,-1 0 1,7 0-1,-3 0 18,0 0 0,0 0 1,0-1-1,0 0 0,0-1 1,0 0-1,0 0 1,0 0-1,12-6 0,-16 6-18,-1 0 0,1 0 0,0 0 0,-1 0 0,1-1 0,-1 1 0,0-1 0,0 1 0,0-1 0,0 0 0,0 0 0,0 0 0,-1 0 0,1 0 0,-1 0 0,0 0 0,0-1 0,0 1 0,-1 0 0,1-1-1,-1 1 1,0 0 0,0-5 0,1 3 15,-1 0 0,-1 0 0,1 1 0,-1-1-1,1 0 1,-1 0 0,0 1 0,-1-1-1,1 1 1,-1-1 0,-4-7 0,4 10-7,-1-1 0,1 1 0,-1-1 0,1 1 0,-1 0 1,0 0-1,0 0 0,0 0 0,0 0 0,0 1 0,-1-1 0,1 1 0,0 0 0,-1 0 1,1 0-1,-8 0 0,3-1 28,-1 1 0,0 0 0,1 0 0,-1 1 0,0 0 0,0 1 0,1 0 1,-13 3-1,18-3-42,0 0 0,0 0 0,1 0 0,-1 1 0,1-1 0,-1 1 0,1-1 0,0 1 0,-1 0 0,1 0 1,0 0-1,0 0 0,0 0 0,1 0 0,-1 1 0,0-1 0,1 0 0,0 1 0,-1 0 0,1-1 0,0 1 1,0 0-1,0-1 0,1 1 0,-1 0 0,1 0 0,0 0 0,-1 0 0,2 5 0,-1-6-72,0 1 1,0 0-1,1-1 0,-1 1 0,1-1 0,-1 1 1,1-1-1,0 1 0,0-1 0,0 0 0,1 1 0,-1-1 1,0 0-1,1 0 0,0 0 0,-1 0 0,1 0 1,0 0-1,0-1 0,0 1 0,0-1 0,0 1 1,0-1-1,1 1 0,-1-1 0,5 1 0,0 1-337,-1-1 0,1-1 0,-1 1 0,1-1 0,0-1 0,0 1 0,0-1 0,0 0 0,11-2 0,-14 0 287,1 1 0,-1-1 0,0 0 0,0-1 0,0 1-1,0-1 1,0 0 0,-1 0 0,1 0 0,-1 0 0,0-1 0,1 1 0,-2-1 0,1 0 0,3-6 0,3-4-4,0-1 1,11-28-1,10-67 1081,-30 125 2118,-7 79-2844,-6 412 1947,14-342-2003,-1-149-164,1-9-8,0 1 1,-1-1 0,0 1-1,-1-1 1,1 0 0,-1 1-1,0-1 1,-1 1-1,0-1 1,0 0 0,0 0-1,-1 0 1,-3 7 0,4-50 44,2-21-50,5-147 16,-1 174-10,0 0 0,2 0 0,1 1 0,19-50 0,-16 56-2,4-13 4,32-58-1,-41 86-5,1 0 0,0 0-1,1 0 1,0 0-1,0 1 1,1 0-1,0 1 1,0 0 0,0 0-1,1 1 1,11-6-1,-18 10 0,0 1-1,1 0 1,-1-1-1,1 1 1,-1 0-1,1 1 1,0-1-1,-1 0 1,1 1-1,0 0 1,-1-1-1,1 1 1,0 0-1,-1 0 1,1 0-1,0 1 1,0-1-1,-1 1 1,1 0-1,4 1 1,-5-1 3,-1 1 1,1 0 0,0-1-1,-1 1 1,1 0-1,-1 0 1,1 0 0,-1 0-1,0 0 1,0 0 0,0 0-1,0 1 1,0-1 0,0 0-1,-1 1 1,1-1 0,-1 0-1,0 1 1,0-1 0,0 1-1,0-1 1,0 3 0,0 1 5,1 7 7,-1 0 1,0 0-1,0 1 0,-2-1 0,0 0 0,0 0 0,-1 0 0,-1-1 0,0 1 0,0-1 0,-8 13 1,-8 6 28,14-26-66,16-29-537,-1 14 554,1 0 1,0 1-1,1 0 1,0 1 0,0 0-1,20-10 1,4-4-3,10-7 6,-13 9 2,-1-2-1,-1 0 1,41-41 0,-68 60 11,0 0-1,0 0 0,-1 0 0,1 0 1,-1 0-1,1-1 0,-1 1 0,0-1 1,-1 1-1,1-1 0,-1 0 0,1 0 1,-1 0-1,1-7 0,-2 9 210,-5 2 64,-1 0-233,0 2 0,1-1 0,-1 1 0,1 0 0,-1 0 0,1 0 0,0 1 0,0 0 1,0 0-1,0 0 0,0 1 0,1 0 0,0 0 0,-1 0 0,1 0 0,1 0 1,-1 1-1,-3 6 0,-3 2 48,1 1 0,1 0 0,0 1 1,1 0-1,-8 24 0,13-32-101,1 0-1,0 0 0,1 0 1,-1 0-1,2 12 1,-1-2-94,1-16 34,-1-1 1,0 1 0,0 0 0,0-1 0,0 1 0,1-1-1,-1 1 1,0 0 0,1-1 0,-1 1 0,0-1 0,1 1-1,-1-1 1,0 1 0,1-1 0,-1 1 0,1-1 0,-1 0-1,1 1 1,-1-1 0,1 0 0,0 1 0,-1-1 0,1 0 0,-1 0-1,1 1 1,0-1 0,-1 0 0,1 0 0,-1 0 0,1 0-1,0 0 1,-1 0 0,1 0 0,1 0 0,1 0-553,17 1-4270</inkml:trace>
</inkml:ink>
</file>

<file path=ppt/ink/ink1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3:55.1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71 0 9402,'0'0'10117,"-8"30"-9386,-3 8-460,-2 6 318,-15 91-1,22-73 4,2 92 0,4-121-549,0-31-43,0-1 1,0 0 0,0 1-1,0-1 1,0 0-1,0 1 1,0-1-1,1 0 1,-1 1 0,0-1-1,1 0 1,-1 0-1,1 1 1,-1-1-1,1 0 1,0 0-1,0 0 1,1 2 0,-1-3 0,-1 1 0,1-1 0,0 0 0,-1 0 0,1 0 0,0 1 0,-1-1 0,1 0 1,0 0-1,0 0 0,-1 0 0,1 0 0,0 0 0,0-1 0,-1 1 0,1 0 0,0 0 1,-1 0-1,1-1 0,0 1 0,-1 0 0,1-1 0,1 0 0,2-2 8,0 0 0,0 0-1,-1 0 1,1-1 0,-1 1-1,1-1 1,3-6 0,22-44 72,-24 42-74,1 0-1,1 0 1,0 0-1,16-19 1,-20 27-18,1 1-1,0 0 1,0 0 0,0 0 0,0 0 0,0 1 0,0 0-1,1 0 1,-1 0 0,1 0 0,-1 0 0,1 1 0,0 0 0,0 0-1,0 1 1,-1-1 0,10 1 0,-11 1 4,1-1 1,0 2-1,-1-1 0,1 0 1,-1 1-1,1-1 1,-1 1-1,0 0 0,1 0 1,4 5-1,-4-4-6,1 0 0,0 1-1,0-2 1,0 1 0,0-1 0,8 3-1,-11-4 13,0-1-1,-1 0 0,1 0 0,0 0 0,0 0 1,0 0-1,-1 0 0,1 0 0,0-1 0,0 1 1,-1-1-1,1 1 0,0-1 0,-1 0 1,1 1-1,0-1 0,-1 0 0,1 0 0,-1 0 1,0 0-1,1-1 0,-1 1 0,0 0 0,1 0 1,0-3-1,5-5-2,-1 0 0,0-1 0,0 0 0,-1 0 0,0 0 0,-1-1 0,0 1 1,-1-1-1,0 0 0,1-16 0,1-12-135,-3-66 0,-2 81 53,-5 12-1023,5 12 1037,0 0 0,0 0 0,-1 0 0,1 0 0,0 0 0,0 0 0,-1 0 0,1 0 0,0 0 1,0 0-1,-1 0 0,1 0 0,0 0 0,0 0 0,0 0 0,-1 0 0,1 1 0,0-1 0,0 0 1,0 0-1,-1 0 0,1 0 0,0 0 0,0 1 0,0-1 0,0 0 0,-1 0 0,1 0 0,0 1 1,0-1-1,0 0 0,0 0 0,0 1 0,0-1 0,0 0 0,0 0 0,0 0 0,0 1 0,0-1 1,0 0-1,0 0 0,0 1 0,0-1 0,0 0 0,0 0 0,0 1 0,0-1 0,0 0 0,0 0 1,0 0-1,0 1 0,0-1 0,0 0 0,1 0 0,-1 1 0,0-1 0,0 0 0,0 27-4305,0 8-1066</inkml:trace>
</inkml:ink>
</file>

<file path=ppt/ink/ink1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3:55.5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1 207 4281,'0'0'12372,"13"2"-11176,-4 0-977,-6-1-169,0 0 0,0-1 0,0 1 0,0-1 0,0 1 0,0-1 0,0 0 0,0 0 0,0 0 0,0 0 0,0-1 0,0 0 0,0 1 0,0-1 0,0 0 0,0 0 0,0 0 0,-1-1 0,1 1 0,0-1 0,-1 1 0,1-1 0,-1 0 0,0 0 0,0 0 0,1 0 0,1-3 0,3-4 67,-1-1-1,1 0 1,-1-1 0,-1 1-1,0-1 1,-1 0-1,0 0 1,0 0 0,-1-1-1,-1 0 1,0 1-1,0-1 1,-1-19 0,-1 30-105,0 0 0,0 1 0,0-1 0,0 1 0,0-1 0,0 1 1,0-1-1,0 1 0,0-1 0,0 1 0,0-1 0,0 1 0,0-1 1,-1 1-1,1-1 0,0 1 0,0-1 0,-1 1 0,1-1 0,0 1 0,-1 0 1,1-1-1,0 1 0,-1 0 0,1-1 0,-1 1 0,1 0 0,-1-1 1,1 1-1,0 0 0,-1 0 0,1-1 0,-1 1 0,0 0 0,-21 6 175,17-3-176,1 0 0,-1 0-1,1 1 1,0-1 0,0 1 0,0 0-1,-5 7 1,2 1-22,1 2 0,1-1-1,0 1 1,0 0 0,1 0 0,1 0 0,1 0 0,0 0-1,1 1 1,0-1 0,1 1 0,2 18 0,-1-30-59,0-1 1,-1 1-1,1-1 1,0 1-1,0-1 1,0 0-1,0 1 0,1-1 1,-1 0-1,1 0 1,-1 0-1,1 0 1,0 0-1,0 0 1,0 0-1,0-1 1,0 1-1,0-1 1,0 1-1,4 1 1,50 15-3353,-40-14 1677,26 8-4295</inkml:trace>
</inkml:ink>
</file>

<file path=ppt/ink/ink1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4:49.9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162 143 2481,'0'0'6726,"7"-8"-5808,35-44 2664,-37 35 2330,-9 0-3591,-14-9-1467,15 24-813,1-1-1,-1 1 0,0 0 1,1 1-1,-1-1 1,0 0-1,0 1 1,-1-1-1,1 1 0,0 0 1,0 0-1,-1 0 1,1 1-1,0-1 1,-1 1-1,1 0 0,0 0 1,-1 0-1,1 0 1,-6 1-1,5 1-31,0 0-1,0 0 1,0 0-1,1 0 1,-1 0-1,0 1 1,1 0 0,0 0-1,-1 0 1,1 0-1,0 0 1,1 0-1,-5 7 1,-4 8-26,2 0 0,0 0 0,1 1 0,1 1 0,-7 26 0,10-22 9,0 0 1,1 1-1,2-1 1,1 37-1,1-21-94,-1-40 96,0 1 0,0 0-1,1-1 1,-1 1 0,0-1 0,1 1 0,-1-1-1,0 1 1,1-1 0,-1 0 0,0 1-1,1-1 1,-1 1 0,1-1 0,-1 0 0,1 1-1,-1-1 1,1 0 0,-1 0 0,1 1 0,-1-1-1,1 0 1,0 0 0,-1 0 0,1 0 0,-1 0-1,1 0 1,-1 0 0,1 0 0,0 0-1,-1 0 1,1 0 0,0 0 0,23-7-71,-16-3 81,0-1 0,0 0 0,-1 0 0,-1-1 0,7-16 1,7-11 34,-1 3-36,-1 0 1,-2 0-1,20-70 0,-36 161-199,0 106 214,-5-125-17,3-22-4,0 0 1,0 0-1,2-1 1,-1 1 0,2 0-1,3 21 1,-3-34-5,0 1 0,1-1 0,-1 0 0,1 1 0,-1-1 0,1 0 0,-1 0 0,1 0 0,0 0 0,-1 0 0,1-1 0,0 1 0,0 0 0,-1-1 0,1 1 0,0-1 0,0 0 0,0 0 0,0 0 0,0 0 0,0 0 0,0 0 0,-1 0 0,1 0 0,0-1 0,0 1 0,0-1 0,0 1 0,-1-1 0,1 0 0,0 0 0,1-1 0,4-5 11,-1-1 0,0 1 0,0-1 0,-1-1 1,0 1-1,-1-1 0,1 0 0,3-14 0,11-17 0,61-145 3,-80 184-9,0-1 0,0 1 0,1-1-1,-1 1 1,1-1 0,-1 1 0,1-1 0,-1 1 0,1 0 0,0-1 0,0 1 0,0 0 0,0 0-1,0-1 1,0 1 0,0 0 0,0 0 0,0 0 0,2-1 0,1 9-76,-4 222 47,0-229 28,0 1-1,1-1 1,-1 1-1,0 0 0,1-1 1,-1 1-1,1-1 1,-1 0-1,1 1 1,-1-1-1,1 1 0,-1-1 1,1 0-1,-1 1 1,1-1-1,0 0 1,-1 1-1,1-1 0,-1 0 1,1 0-1,0 0 1,-1 0-1,1 0 1,0 0-1,-1 0 1,1 0-1,0 0 0,-1 0 1,1 0-1,0 0 1,-1 0-1,1 0 1,-1 0-1,2-1 0,0 1 17,0-1-11,1 1-1,-1-1 0,1 0 1,0 0-1,-1 0 1,1 0-1,-1 0 0,0 0 1,1-1-1,-1 1 1,0-1-1,0 0 0,3-2 1,32-34 29,-12 12-19,-23 24-32,0 1-1,0 0 1,0 0 0,1 0 0,-1 0 0,0 1-1,0-1 1,1 0 0,-1 1 0,0 0 0,1 0 0,-1-1-1,0 1 1,1 1 0,-1-1 0,0 0 0,1 0-1,-1 1 1,0 0 0,0-1 0,1 1 0,-1 0-1,0 0 1,0 0 0,0 0 0,0 1 0,0-1-1,0 0 1,0 1 0,-1-1 0,1 1 0,0 0-1,-1 0 1,1-1 0,-1 1 0,0 0 0,0 0-1,0 1 1,0-1 0,0 0 0,1 3 0,37 72-5751,-30-59 1834,1 0-942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05:13.8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273 0 6385,'0'0'9361,"-25"25"-8675,-78 86-74,94-101-504,1 0 0,1 1 0,0 0 0,0 1 0,1 0 1,1 0-1,-8 21 0,5-7 74,-10 28 9,3 1 1,2 0 0,3 1 0,2 0 0,3 1 0,2 75-1,2-94-229,-1-17 71,2 0 1,4 33-1,-4-49-81,1 0 0,0-1 1,0 1-1,1-1 0,-1 1 1,1-1-1,0 0 0,0 0 0,0 0 1,1 0-1,-1 0 0,1 0 1,0 0-1,0-1 0,0 0 0,1 1 1,3 2-1,0-2-424,0-1 0,1 1-1,-1-1 1,1 0 0,0-1 0,-1 0-1,1 0 1,0-1 0,11 1 0,21-1-4344</inkml:trace>
</inkml:ink>
</file>

<file path=ppt/ink/ink1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4:50.4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121 343 5569,'0'0'12301,"-13"-3"-11260,8 2-974,0 0 5,1 0 0,-2 0 1,1 0-1,0 1 0,0-1 1,0 1-1,0 0 0,-7 2 1,10-2-54,0 1 0,0 0 0,0 0 0,0 0 1,0 0-1,0 0 0,0 1 0,0-1 0,0 0 0,0 1 1,1 0-1,-1-1 0,1 1 0,-1 0 0,1 0 0,-1 0 1,1 0-1,0 0 0,0 0 0,0 0 0,1 0 1,-1 0-1,0 1 0,1-1 0,-1 0 0,1 0 0,0 4 1,-7 48 4,2 82 0,5-136-32,0 0 0,0 1-1,0-1 1,0 0 0,0 1 0,0-1 0,0 0 0,0 0 0,0 1 0,0-1 0,0 0 0,0 1 0,0-1 0,0 0 0,0 0 0,0 1-1,1-1 1,-1 0 0,0 0 0,0 1 0,0-1 0,0 0 0,1 0 0,-1 0 0,0 1 0,0-1 0,1 0 0,-1 0 0,0 0-1,0 0 1,1 1 0,-1-1 0,0 0 0,0 0 0,1 0 0,-1 0 0,0 0 0,1 0 0,-1 0 0,0 0 0,0 0 0,1 0 0,-1 0-1,1 0 1,11-11-190,10-38 218,-2 0-1,-2-2 0,-3 0 1,-2-1-1,-2 0 0,-2-1 1,3-106-1,-12 105 393,0 51-29,0 8-173,-9 133-72,0-38-85,8-80-59,-3 18-25,2 1 1,2 0 0,1-1 0,2 1-1,10 44 1,-11-76-158,0 0-1,1 0 1,0-1 0,1 1-1,-1-1 1,1 1-1,0-1 1,9 9 0,-9-11-567,0 0 1,0 0-1,0-1 1,1 1 0,0-1-1,8 4 1,8 1-6820</inkml:trace>
</inkml:ink>
</file>

<file path=ppt/ink/ink1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4:51.0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0 214 1816,'0'0'14537,"2"-18"-13397,-1 7-994,0-9 290,1 0 1,0 1 0,2 0-1,0-1 1,2 1-1,12-32 1,-17 50-423,-1 0 1,0 0-1,1 1 0,-1-1 0,1 0 0,-1 0 1,1 0-1,-1 0 0,1 1 0,0-1 0,-1 0 1,1 0-1,0 1 0,-1-1 0,1 0 0,0 1 1,0-1-1,0 1 0,0-1 0,0 1 1,0 0-1,-1-1 0,1 1 0,0 0 0,0 0 1,0 0-1,0-1 0,0 1 0,0 0 0,0 0 1,0 0-1,0 0 0,0 1 0,0-1 1,0 0-1,0 0 0,0 1 0,0-1 0,0 0 1,0 1-1,0-1 0,0 1 0,0-1 0,-1 1 1,1 0-1,0-1 0,0 1 0,-1 0 0,1-1 1,0 1-1,-1 0 0,1 0 0,-1 0 1,1 0-1,-1-1 0,1 1 0,0 2 0,2 3-6,1 0 0,-1 1 0,0-1 0,0 0 0,-1 1-1,0 0 1,2 7 0,3 38 67,16 64-1,-15-100-71,-8-16-4,1 0 0,-1 0 0,1 0-1,0 0 1,-1 0 0,1 0 0,-1 0 0,1 0 0,-1-1 0,1 1-1,-1 0 1,1 0 0,-1-1 0,1 1 0,-1 0 0,1-1 0,-1 1-1,1-1 1,-1 1 0,1 0 0,-1-1 0,0 1 0,1-1-1,-1 1 1,0-1 0,0 1 0,1-1 0,-1 1 0,0-1 0,0 0-1,0 1 1,0-1 0,1 1 0,-1-1 0,0 0 0,24-64 26,-18 47-15,1 0 0,16-31 1,-16 35-12,-6 12-5,-1 0 1,1 0-1,0-1 1,0 1-1,0 0 1,0 0-1,1 1 1,-1-1-1,0 0 1,1 0-1,0 1 1,-1-1-1,1 1 1,0-1-1,0 1 0,2-2 1,-3 4 3,0 0 0,0-1 0,0 1 0,0 0 0,0 0 1,0-1-1,0 1 0,0 0 0,0 0 0,0 0 0,0 0 0,0 0 0,-1 1 0,1-1 0,-1 0 1,1 0-1,0 0 0,-1 1 0,0-1 0,1 0 0,-1 1 0,0-1 0,0 0 0,1 2 0,7 48 65,-4-28-175,-4-20-105,1 1 0,0 0 1,1-1-1,-1 1 1,1-1-1,-1 1 0,1-1 1,0 0-1,0 1 1,1-1-1,3 4 0,-4-5-418,0-1 0,1 1-1,-1-1 1,0 1 0,1-1 0,-1 0-1,1 0 1,0 0 0,-1 0-1,1 0 1,0 0 0,-1-1-1,1 0 1,0 1 0,4-1 0,13 0-3805</inkml:trace>
</inkml:ink>
</file>

<file path=ppt/ink/ink1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4:51.3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0 107 1640,'0'0'10095,"14"21"-9511,43 63-218,-57-82-336,2-1 0,-1 1 0,0-1 0,0 1 0,0-1 0,1 0 0,-1 1 0,1-1 0,-1 0 0,1 0 0,-1 0 0,1 0 0,0 0 1,-1 0-1,1-1 0,0 1 0,0-1 0,-1 1 0,1-1 0,0 1 0,0-1 0,0 0 0,0 0 0,0 0 0,0 0 0,-1 0 0,1-1 0,0 1 0,0 0 0,0-1 0,0 1 0,-1-1 0,1 0 0,0 0 0,0 0 0,-1 1 0,1-2 0,-1 1 0,1 0 0,-1 0 0,1 0 0,-1-1 0,0 1 0,0-1 0,1 1 0,0-3 0,1 1 65,4-4 173,0 0 0,-1 0 0,0-1 0,0 1 0,-1-1-1,0-1 1,0 1 0,-1-1 0,0 0 0,0 0 0,-1 0 0,-1 0 0,1-1 0,-1 1 0,-1-1 0,0 1-1,0-15 1,-1 22-183,0 1 0,0-1 0,-1 1-1,1-1 1,0 1 0,-1-1 0,1 1-1,-1 0 1,0-1 0,1 1 0,-1 0-1,0-1 1,0 1 0,1 0 0,-1 0-1,0 0 1,0 0 0,0 0 0,-1 0-1,1 0 1,0 0 0,0 0 0,-1 0-1,1 1 1,-3-2 0,-1 0 54,0 1 0,0-1 0,0 1 0,0 0 0,0 1 0,-1-1 0,1 1 0,-6 0 0,5 0-108,0 0 1,0 1-1,0-1 1,0 1-1,0 0 1,1 1 0,-1 0-1,0 0 1,1 0-1,-1 0 1,1 1-1,0 0 1,0 0-1,-10 8 1,13-8-192,0 1-1,0 0 1,0 0-1,1 0 1,0 0 0,-1 1-1,1-1 1,0 9 0,1-12-295,-1 1 1,1 0 0,0 0-1,0-1 1,1 1 0,-1 0-1,0 0 1,0-1 0,1 1 0,-1 0-1,1-1 1,0 1 0,-1 0-1,3 2 1,13 8-5883</inkml:trace>
</inkml:ink>
</file>

<file path=ppt/ink/ink1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4:52.67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59 6833,'0'0'9623,"0"32"-8406,0 208 860,5-44-502,-2-97-2202,-1 1-4264,-6-120 1069,-12-14 2218,4 11 861,-36-71 1402,47 91-535,-6-19 2417,23 20-715,6 3-2222,-13-2 522,-1-1 0,1 0-1,-1 0 1,1 0 0,-1-1-1,0-1 1,0 1 0,0-1-1,0 0 1,-1-1-1,1 0 1,-1 0 0,-1-1-1,1 0 1,-1 0 0,0 0-1,0-1 1,6-9 0,5-7 210,0-2 0,-2 0 0,-1 0 0,14-35 0,-19 33-82,0-1 1,-2 0 0,-1 0-1,-2 0 1,0-1-1,-1-54 1,-3 82-226,0 0 1,0 0-1,1 0 1,-1 0-1,0 0 0,0 0 1,0 0-1,0 0 1,0 0-1,0 0 1,0 0-1,0 0 1,-1 1-1,1-1 1,0 0-1,-1 0 1,1 0-1,-1 0 1,1 0-1,-1 0 1,1 0-1,-1 0 0,1 1 1,-1-1-1,0 0 1,1 0-1,-1 1 1,0-1-1,0 1 1,0-1-1,1 1 1,-1-1-1,0 1 1,0-1-1,0 1 1,0-1-1,0 1 1,0 0-1,0 0 0,0 0 1,-1-1-1,0 2-13,0 0 0,0 0 0,0 0 0,1 0 0,-1 0 0,0 0 0,0 0 0,1 0 0,-1 1 0,1-1 0,-1 1 0,1-1 0,0 1 0,-1-1 0,1 1 0,0 0 0,0 0 0,0 0 0,1 0 0,-2 2 0,-10 32 10,1 1 0,3 0 0,1 0 0,-5 73 0,11 162 30,3-139-44,-2-130-59,12-7-76,0-7 142,-1 0 0,0-1 0,16-25 0,-16 21-20,1 1 1,23-22-1,-34 35-4,0 1 1,1 0-1,-1 0 1,0 0-1,1 0 1,-1 0-1,1 1 1,-1-1-1,1 0 1,0 1-1,-1-1 0,1 1 1,0-1-1,-1 1 1,1 0-1,0 0 1,0 0-1,-1 0 1,1 0-1,0 0 1,0 0-1,-1 0 1,1 1-1,0-1 1,-1 1-1,1-1 1,0 1-1,-1 0 1,1 0-1,-1 0 1,1-1-1,-1 1 1,0 1-1,1-1 1,0 1-1,7 6 1,-2 1-1,1-1 1,-2 2 0,10 13 0,1 2-3,-16-24 6,0 1-1,0 0 1,0-1 0,1 0 0,-1 1 0,0-1-1,1 0 1,-1 1 0,1-1 0,-1 0-1,1 0 1,0 0 0,0-1 0,-1 1-1,1 0 1,0-1 0,0 1 0,0-1-1,-1 1 1,1-1 0,0 0 0,0 0-1,0 0 1,0 0 0,0 0 0,0 0-1,0 0 1,-1-1 0,1 1 0,0-1-1,0 1 1,0-1 0,-1 0 0,1 0-1,0 0 1,-1 0 0,1 0 0,-1 0 0,1 0-1,-1 0 1,1-1 0,1-1 0,6-8 11,0 1 1,-1-1-1,-1-1 1,12-21-1,-13 21-4,8-11 17,-8 13 1,0 1 0,0-1 0,-1-1 1,0 1-1,-1-1 0,0 1 0,-1-1 0,0 0 0,2-17 0,-5 27 202,0 12-96,0 237 14,7-202-101,-7-45-39,0 0 0,0-1 0,0 1 0,1 0 0,-1 0 0,0-1 0,1 1 0,-1 0 0,0-1 0,1 1 0,-1 0 0,1-1 0,-1 1 0,1 0 0,-1-1 0,1 1 0,0-1 0,-1 1 0,1-1 0,0 0 0,-1 1 0,1-1 0,0 0 0,0 1 0,-1-1 0,1 0 0,0 0 0,0 1 0,-1-1 0,1 0 0,0 0 0,0 0 0,0 0 0,-1 0 0,1 0 0,0 0 0,0-1 0,-1 1 0,1 0 0,0 0 0,0-1 0,-1 1 0,1 0 0,0-1 0,-1 1 0,1 0 0,0-1 0,-1 1 0,1-1 0,0 0 0,-1 1 0,1-1 0,-1 1 0,1-1 0,-1 0 0,0 1 0,1-2 0,7-8 82,-1 0-1,0 0 0,-1-1 1,-1 1-1,8-20 1,10-18-45,-13 30-36,-6 9 1,0 0-1,0 1 0,1 0 0,1 0 1,-1 0-1,1 1 0,1 0 1,-1 0-1,15-12 0,-20 20-6,0-1-1,0 1 1,0-1-1,0 1 1,0 0-1,0-1 1,0 1-1,-1 0 1,1 0-1,0-1 1,-1 1-1,1 0 0,0 0 1,-1 0-1,1 0 1,-1 0-1,1 0 1,-1 0-1,0 0 1,1 0-1,-1 0 1,0 0-1,0 0 1,1 0-1,-1 0 1,0 0-1,-1 2 1,8 37 45,-7-39-45,0 1 1,0-1-1,0 1 1,0-1-1,1 1 1,-1-1-1,0 1 1,1-1-1,-1 0 1,1 1-1,0-1 1,-1 0 0,1 1-1,0-1 1,0 0-1,0 0 1,0 1-1,0-1 1,0 0-1,0 0 1,0 0-1,0 0 1,1-1-1,-1 1 1,0 0-1,0 0 1,1-1-1,-1 1 1,1-1-1,-1 1 1,1-1 0,-1 1-1,1-1 1,-1 0-1,1 0 1,-1 0-1,1 0 1,1 0-1,18 5 16,-18-5-42,-1 0 0,0 1 1,1-1-1,-1 0 1,0-1-1,1 1 0,-1 0 1,1-1-1,-1 1 1,0-1-1,0 1 1,1-1-1,-1 0 0,0 0 1,0 0-1,0-1 1,0 1-1,0 0 0,0-1 1,0 1-1,-1-1 1,1 0-1,0 0 0,-1 1 1,1-1-1,-1 0 1,0 0-1,0 0 0,2-5 1,-2 5-44,0 0 0,1 0 0,-1 0 0,0 0 0,1 0 1,-1 1-1,1-1 0,0 0 0,-1 1 0,1-1 0,0 1 0,0-1 1,0 1-1,0 0 0,0 0 0,0 0 0,0 0 0,1 0 0,2 0 1,5 32-3160,-9 8-3519,-1-31 1077</inkml:trace>
</inkml:ink>
</file>

<file path=ppt/ink/ink1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4:53.0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5761,'0'0'2913</inkml:trace>
</inkml:ink>
</file>

<file path=ppt/ink/ink1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4:53.3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215 1 4385,'0'0'12548,"-20"29"-11805,-60 91-335,62-81-242,18-22-29,-2 1 64,20-20-92,-14 0-98,-1 0 0,-1 1 0,1-1 0,0 0 0,0 0 0,-1 0 0,1-1 0,-1 1 0,3-4 0,-4 5-6,1-1-1,-1 0 1,1 0 0,-1 1-1,1-1 1,0 1 0,-1-1-1,1 1 1,0 0-1,0 0 1,0 0 0,0 0-1,0 0 1,1 0 0,-1 0-1,0 1 1,0-1 0,1 1-1,3-1 1,-4 1-5,0 0-2,-1 0 1,1-1-1,0 1 0,-1 0 1,1 0-1,0 0 0,-1 0 1,1 0-1,0 0 1,-1 0-1,1 1 0,0-1 1,-1 1-1,1-1 0,0 1 1,-1-1-1,1 1 0,-1 0 1,1 0-1,-1 0 1,0 0-1,1 0 0,-1 0 1,0 0-1,0 0 0,0 1 1,0-1-1,0 0 0,0 1 1,0-1-1,0 1 0,0-1 1,-1 1-1,1-1 1,0 1-1,-1 0 0,0-1 1,1 3-1,9 28 36,-1 0 0,-1 1 0,-2-1 0,-2 1 0,2 59 1,-7-13 83,-14 103 0,4-120 119,-3 0-1,-3 0 0,-2-2 1,-3 0-1,-32 62 0,47-107-164,-23 43 115,28-54-173,0-1 0,-1 0 0,1 0 0,0 0 0,-1-1 0,0 1 0,0-1 0,0 1 0,0-1 0,0 0 0,0 0 0,-1 0 0,-5 2 0,8-4-12,-1 1 0,1-1-1,0 0 1,-1 0 0,1 0 0,0-1 0,0 1 0,-1 0 0,1 0-1,0-1 1,0 1 0,-1 0 0,1-1 0,0 1 0,0-1 0,0 0-1,0 1 1,0-1 0,0 0 0,0 0 0,0 0 0,0 0 0,0 1-1,0-1 1,0-1 0,1 1 0,-1 0 0,0 0 0,1 0 0,-1 0-1,1 0 1,-1-1 0,1 1 0,-1 0 0,1 0 0,0-1-1,0 1 1,0 0 0,0-3 0,-5-59-14,5 59 14,-2-77-15,0 38-230,2 0-1,1 0 0,2 1 0,2-1 1,15-57-1,44-64-2958,-45 117 1356,13-29-3011</inkml:trace>
</inkml:ink>
</file>

<file path=ppt/ink/ink1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4:55.1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61 506 5233,'0'0'10261,"-2"-5"-9233,1-5-859,1 1 1,-1-1-1,2 0 0,-1 1 0,2-1 0,-1 1 1,1-1-1,0 1 0,1 0 0,0 0 0,6-11 1,12-51 98,-20 65-245,6-28 127,-1-1 0,-2 1 0,-1-1 0,-2 1 0,-5-49 0,4 80-127,-1 1 0,1 0 0,-1 0 0,0-1-1,0 1 1,0 0 0,0 0 0,0 0 0,-1 0 0,1 0-1,-1 0 1,1 1 0,-1-1 0,1 0 0,-1 1 0,0-1-1,0 1 1,0 0 0,0 0 0,0-1 0,0 1 0,0 0-1,0 1 1,-1-1 0,1 0 0,0 1 0,0-1 0,-1 1 0,1 0-1,0-1 1,-5 2 0,6 0-15,0 0 0,0 1 0,0-1 0,0 1 0,0-1 0,0 1 0,1-1 0,-1 1 0,0 0 0,1-1-1,-1 1 1,1 3 0,-1-2 5,-6 27 56,1 1 0,2-1 0,1 1-1,3 56 1,0-80-58,-20 634 1297,10-455-1288,11-217-36,2 0 0,1 0-1,2 0 1,1 0 0,1 1 0,13-30-1,12-19-35,42-75-1,-67 140 48,-2 1 3,0 1 0,1 0 0,0 0 1,1 0-1,1 1 0,0 1 0,12-12 0,-21 21 0,0 1 1,1-1-1,-1 1 0,1-1 0,-1 1 0,1 0 0,0-1 0,-1 1 0,1 0 0,-1-1 1,1 1-1,0 0 0,-1 0 0,1-1 0,0 1 0,-1 0 0,1 0 0,0 0 0,-1 0 0,1 0 1,0 0-1,-1 0 0,1 0 0,0 0 0,-1 0 0,1 1 0,0-1 0,-1 0 0,1 0 0,-1 1 1,1-1-1,0 0 0,-1 1 0,1-1 0,-1 0 0,1 1 0,-1-1 0,1 1 0,-1-1 1,1 1-1,-1-1 0,0 1 0,1-1 0,-1 1 0,0 0 0,1-1 0,-1 1 0,0 0 0,0-1 1,0 1-1,1-1 0,-1 1 0,0 0 0,0 0 0,6 41 61,-6-37-47,6 47 67,-3-11-54,18 74 0,-21-114-28,0 0-1,0 0 0,1 0 0,-1 0 1,0 0-1,1 0 0,-1 0 0,0 0 1,1 0-1,-1 0 0,1 0 0,0 0 1,-1 0-1,1-1 0,0 1 0,-1 0 1,1 0-1,0-1 0,0 1 0,-1 0 1,1-1-1,0 1 0,0-1 0,0 1 1,0-1-1,0 0 0,0 1 0,0-1 1,0 0-1,0 0 0,2 1 0,-1-2 2,1 0 0,-1 1 0,1-1-1,-1 0 1,1 0 0,-1 0 0,1 0-1,-1-1 1,0 1 0,0-1 0,4-3-1,5-5 13,-1 0-1,0-1 1,11-16-1,93-121-218,-113 146 207,0 0-1,1 1 1,0-1 0,-1 1 0,1-1 0,0 1 0,0 0 0,-1 0 0,1 0 0,0 0 0,0 0 0,0 0-1,1 0 1,-1 0 0,0 1 0,0-1 0,0 1 0,0 0 0,1 0 0,-1 0 0,3 0 0,2 1-11,1 0 1,-1 1-1,0 0 1,0 1-1,7 3 1,-8-3 9,-1-1 0,1 0 0,0 0-1,0 0 1,0-1 0,11 2 0,-15-3 1,0 0 1,0 0-1,1 0 0,-1 0 0,0 0 1,0 0-1,0-1 0,0 1 1,1-1-1,-1 0 0,0 0 1,0 0-1,0 0 0,0 0 0,0 0 1,-1 0-1,1 0 0,0-1 1,0 1-1,-1-1 0,1 1 1,1-4-1,11-9 1,-12 11-1,2 0 12,21 2-71,-7 8 112,-15-5-46,-1-1 1,1 0 0,-1 0 0,1 0 0,-1 0-1,1 0 1,-1 0 0,1 0 0,0-1 0,4 1-1,-2-1-1,-1 0 0,0 0 1,1 0-1,-1-1 0,0 1 0,1-1 0,-1 0 0,0 0 0,0-1 0,0 1 0,0-1 0,0 0 0,0 0 0,0 0 1,0-1-1,-1 1 0,1-1 0,-1 0 0,0 0 0,0 0 0,0 0 0,0-1 0,-1 1 0,1-1 0,-1 1 0,0-1 1,0 0-1,0 0 0,-1 0 0,1 0 0,0-5 0,0-2 14,-1-1 1,0 1-1,-2-19 1,0 3 43,0 25-58,1 0-1,-1 0 1,0 0-1,0 0 1,0 0-1,0 0 1,0 0-1,0 0 1,0 0-1,-1 0 1,1 0 0,-1 1-1,1-1 1,-1 1-1,0-1 1,0 1-1,0 0 1,1-1-1,-1 1 1,0 0-1,-1 0 1,1 0 0,0 1-1,0-1 1,0 0-1,0 1 1,-1 0-1,1-1 1,-4 1-1,-1-1 7,-1 0-1,0 0 1,0 0 0,0 1-1,-1 1 1,1-1-1,-14 4 1,19-2-12,0 0 0,0 0 0,0 0 0,0 0 0,0 0 0,1 1 0,0-1 0,-1 1 0,1 0 0,0-1 0,0 1 0,0 0 0,1 0 0,-1 0 0,1 1-1,-1-1 1,1 0 0,0 0 0,0 1 0,1-1 0,-2 7 0,-1 10-14,1-1-1,1 30 0,0-41 25,1-3-21,0 1 1,0-1 0,0 0-1,1 0 1,0 1-1,2 7 1,-3-13 10,0 1 0,1 0-1,-1-1 1,0 1 0,1 0 0,-1-1-1,1 1 1,-1 0 0,1-1-1,-1 1 1,1-1 0,-1 1 0,1-1-1,0 1 1,-1-1 0,1 0 0,0 1-1,-1-1 1,1 0 0,0 1 0,0-1-1,1 0 3,0 0 0,-1 0 0,1 0 0,-1 0 1,1 0-1,0-1 0,-1 1 0,1-1 0,-1 1 0,1-1 0,-1 1 0,1-1 0,-1 0 0,2-1 0,12-10 22,-2 0 1,0 0-1,0-1 0,-1-1 0,14-20 1,-1 2-24,35-33 13,-55 60-12,0 0 1,1 1-1,-1 0 1,1-1 0,0 2-1,0-1 1,1 1-1,-1 0 1,13-4 0,-19 7 0,0 0 0,0 0 0,0-1 0,1 1 1,-1 0-1,0 0 0,0 0 0,1-1 0,-1 1 0,0 0 0,0 0 1,1 0-1,-1 0 0,0 0 0,1 0 0,-1 0 0,0-1 1,1 1-1,-1 0 0,0 0 0,0 0 0,1 0 0,-1 0 1,0 0-1,1 1 0,-1-1 0,0 0 0,1 0 0,-1 0 1,0 0-1,0 0 0,1 0 0,-1 0 0,0 1 0,0-1 0,1 0 1,-1 0-1,0 0 0,0 1 0,1-1 0,-1 0 0,0 0 1,0 1-1,0-1 0,0 0 0,1 0 0,-1 1 0,0-1 1,0 0-1,0 0 0,0 1 0,0-1 0,0 0 0,0 1 1,0-1-1,0 0 0,0 1 0,0-1 0,0 0 0,0 1 0,0-1 1,0 0-1,0 0 0,0 1 0,0-1 0,-1 2 19,1 294 836,1-296-855,0 0 0,0 0 0,0 0 0,0 0 1,-1 0-1,1 0 0,0 0 0,0 0 0,0 0 0,-1-1 0,1 1 0,0 0 1,0 0-1,0-1 0,-1 1 0,1-1 0,0 1 0,-1-1 0,1 1 0,0-1 1,-1 1-1,1-1 0,0 1 0,-1-1 0,1-1 0,90-161 202,-91 162-205,0 0 0,0 0 1,1 0-1,-1 0 0,1 0 0,-1 0 1,1 0-1,-1 0 0,1 1 0,0-1 1,-1 0-1,1 0 0,0 1 0,0-1 0,-1 0 1,1 1-1,0-1 0,0 1 0,0-1 1,0 1-1,0 0 0,0-1 0,0 1 1,0 0-1,0-1 0,0 1 0,0 0 0,0 0 1,0 0-1,0 0 0,1 0 0,-1 1 3,0-1-1,0 1 0,0 0 1,0 0-1,0 0 0,0-1 1,0 1-1,0 0 0,-1 0 1,1 0-1,0 0 0,-1 1 1,1-1-1,0 0 0,-1 0 0,1 0 1,-1 0-1,0 1 0,1-1 1,-1 0-1,0 0 0,0 1 1,0-1-1,0 0 0,0 1 1,0 1-1,0 127 72,1-130-78,1-1 1,-1 1-1,1-1 0,0 0 0,-1 0 1,0 1-1,1-1 0,-1 0 1,1 0-1,-1 0 0,0 0 0,0-1 1,2-1-1,19-22 53,55-73-7,-77 97-43,0 0 0,1 0 0,-1 1 0,0-1 0,1 0 0,-1 1 0,1-1 0,-1 0 1,0 1-1,1-1 0,0 1 0,-1-1 0,1 1 0,-1-1 0,1 1 0,0-1 0,-1 1 1,1 0-1,0-1 0,-1 1 0,1 0 0,0-1 0,-1 1 0,1 0 0,0 0 0,0 0 0,-1 0 1,1 0-1,0 0 0,0 0 0,0 0 0,0 0 0,1 1 3,-1 0-1,0 0 0,0 0 1,0 1-1,0-1 1,0 0-1,-1 1 0,1-1 1,0 0-1,-1 1 1,1-1-1,-1 1 0,1-1 1,0 3-1,6 57 18,-6-51-195,-1-1 0,2 1 0,-1-1 0,2 1 1,4 13-1,9 19-4675,-6-22-997</inkml:trace>
</inkml:ink>
</file>

<file path=ppt/ink/ink1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4:55.5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30 1 4545,'0'0'15499,"-30"205"-14779,30-151-223,0-12-233,0-6-208,0-18-56,0-12-64,10-30-12707</inkml:trace>
</inkml:ink>
</file>

<file path=ppt/ink/ink1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4:55.9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371 15 6617,'0'0'7545,"-28"-3"-5860,-93-8-387,116 11-1218,0 0-1,0 0 1,-1 0-1,1 0 1,0 1 0,-1 0-1,1 0 1,0 0-1,0 1 1,0 0-1,0 0 1,0 0 0,1 1-1,-1-1 1,1 1-1,-1 0 1,1 1 0,0-1-1,0 1 1,0-1-1,-3 6 1,-1 2 20,1 1-1,0 0 1,0 1 0,2 0-1,-8 23 1,8-23-19,-9 30 120,3 0 0,1 2 0,-8 80 0,9 138 380,9-236-540,1 1 0,2-1-1,0 0 1,2 0-1,15 47 1,-18-66-37,1-1 1,-1 1 0,1-1 0,1 0 0,0 0-1,0-1 1,0 1 0,1-1 0,-1 0 0,2 0-1,-1 0 1,1-1 0,-1 0 0,2 0 0,-1 0 0,0-1-1,1 0 1,0 0 0,0-1 0,0 0 0,0 0-1,1 0 1,-1-1 0,1 0 0,8 1 0,-3-3 8,-1 1 0,1-2 0,-1 1 0,0-2 0,0 0 0,1 0 0,-1-1 0,-1-1 0,19-7 0,-11 2 8,0-1-1,-1-1 1,0 0 0,-1-2-1,16-14 1,11-16 12,-1-2 1,64-90-1,-89 111-22,-1-1-1,-2 0 0,-1-1 1,0-1-1,-2 0 0,12-42 0,-20 58-11,-1 0-1,-1-1 0,0 1 0,-1-1 0,0 1 0,0-1 0,-1 1 0,-1-1 1,0 1-1,0-1 0,-2 1 0,1 0 0,-1-1 0,-1 1 0,0 1 0,0-1 1,-1 0-1,-1 1 0,-8-12 0,7 11-50,-1 1 0,0 1 1,-1-1-1,0 1 0,-1 1 0,1-1 1,-15-7-1,16 12-483,-1 0 0,1 0 0,-1 1 1,0 0-1,0 1 0,0-1 0,-1 2 0,1 0 0,0 0 0,-15 0 1,-7 1-4581</inkml:trace>
</inkml:ink>
</file>

<file path=ppt/ink/ink1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4:57.0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281 90 3513,'0'0'13531,"-24"-2"-12861,9 0-561,4 1-63,0-1 1,0 1-1,0 1 1,-13 1-1,19 0-16,0-1-1,1 1 0,-1 0 0,1 1 0,0-1 1,-1 1-1,1 0 0,0 0 0,0 0 0,0 0 1,0 1-1,0 0 0,1 0 0,-1 0 0,-5 6 1,-3 7 72,0 1-1,1-1 1,1 2 0,1-1 0,1 2 0,0-1 0,1 1 0,1 0 0,1 0 0,0 1 0,2-1 0,0 1 0,0 36 0,3-55-103,0 0 0,0 0 0,1 0 0,-1 0 0,0 0 0,0 0 0,1 0 0,-1-1 0,1 1 0,-1 0 0,1 0 0,-1 0 0,1-1 0,-1 1 0,1 0 0,0 0 0,-1-1 0,1 1 0,0-1 0,0 1 0,-1-1 0,1 1 0,0-1 0,0 1 0,0-1 0,0 1 0,-1-1 0,1 0 0,0 0 0,0 0 0,0 1 0,0-1 0,0 0 0,1 0 0,1 0 7,-1 0 1,1 0-1,-1 0 1,0-1-1,1 1 1,-1-1-1,1 1 1,-1-1-1,0 0 1,0 1-1,1-1 1,-1-1-1,0 1 1,0 0-1,2-2 1,19-18 82,0-2-1,-2 0 1,-1-2 0,18-28-1,64-115 282,-95 158-255,-1-1 0,-1 0-1,0 0 1,0 0-1,-1-1 1,-1 0-1,4-17 1,-7 27 246,0 7-218,-10 337 23,10-341-165,0 1-1,0-1 0,0 0 0,0 0 0,0 1 0,0-1 0,0 0 0,1 0 0,-1 1 0,1-1 0,-1 0 0,1 0 0,-1 0 0,1 1 0,0-1 1,-1 0-1,1 0 0,0 0 0,0 0 0,0 0 0,0-1 0,0 1 0,0 0 0,0 0 0,0 0 0,0-1 0,0 1 0,0-1 0,0 1 0,0-1 1,1 1-1,-1-1 0,0 0 0,0 1 0,1-1 0,-1 0 0,0 0 0,1 0 0,-1 0 0,0 0 0,0 0 0,3-1 0,0 0 8,0 1 0,0-1 0,0 0 0,0-1 0,0 1 0,-1-1 0,1 0-1,0 1 1,-1-2 0,1 1 0,-1 0 0,5-5 0,104-129 152,-111 134-163,0 1 0,1 0 1,-1 0-1,0 0 0,0 0 0,1 0 1,-1 0-1,1 1 0,-1-1 0,1 0 1,-1 1-1,1-1 0,-1 1 0,1-1 1,0 1-1,-1 0 0,3 0 1,-2 0 4,0 0 0,-1 1 0,1-1 0,-1 1 0,1 0 0,-1-1 0,1 1 1,-1 0-1,0 0 0,1 0 0,-1 0 0,0 0 0,0 0 0,0 0 1,1 0-1,-1 1 0,-1-1 0,1 0 0,0 1 0,0-1 0,0 0 1,-1 1-1,1-1 0,0 1 0,-1 0 0,0-1 0,1 1 0,-1-1 1,0 1-1,0 0 0,0-1 0,0 3 0,1 2 1,8 18 18,-9-24-21,-1 0-1,1 1 1,0-1-1,0 0 0,0 1 1,0-1-1,0 0 1,1 1-1,-1-1 1,0 0-1,0 1 1,0-1-1,0 0 1,0 1-1,0-1 1,1 0-1,-1 1 0,0-1 1,0 0-1,0 0 1,1 1-1,-1-1 1,0 0-1,0 0 1,1 1-1,-1-1 1,0 0-1,0 0 1,1 0-1,-1 0 0,0 1 1,1-1-1,-1 0 1,0 0-1,1 0 1,-1 0-1,0 0 1,1 0-1,-1 0 1,0 0-1,1 0 1,-1 0-1,0 0 0,1 0 1,-1 0-1,0 0 1,1 0-1,-1-1 1,17-6-20,-14 6 57,-2 0-36,1-4-3,1 1-1,0 0 1,1 0 0,-1 0 0,1 0 0,0 1-1,0 0 1,0-1 0,0 1 0,0 1 0,1-1 0,-1 1-1,1-1 1,0 1 0,0 1 0,0-1 0,0 1 0,0 0-1,8-1 1,-12 2-12,0 0 0,0 1-1,0 0 1,0-1 0,0 1 0,0-1-1,0 1 1,0 0 0,0 0 0,0 0-1,0 0 1,0-1 0,0 1 0,0 0-1,-1 0 1,1 1 0,0-1 0,-1 0-1,1 0 1,-1 0 0,0 0 0,1 0-1,-1 1 1,0-1 0,1 2 0,7 40-874,-6-33 442,-1-3-133,0 0 0,1 0 1,0 0-1,1-1 0,5 13 0,-6-16 105,-1-1 0,1 1 0,0-1 0,0 1 0,0-1 0,0 0 0,0 1 0,0-1 0,1 0 0,-1 0 0,1-1 0,-1 1 0,1-1 0,0 1 0,5 1 0,12-1-4122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05:14.4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1 487 3241,'0'0'7795,"6"2"-6799,-4-1-929,0-1 0,-1 1 0,1-1 0,0 1 0,0-1 0,-1 0 0,1 0 0,0 0 0,0 0 0,-1 0 0,1 0-1,0-1 1,-1 1 0,1-1 0,0 1 0,-1-1 0,1 1 0,0-1 0,-1 0 0,1 0 0,-1 0 0,1 0 0,1-2 0,2-2 81,-1-1-1,1 1 1,-1-1 0,-1 0-1,1-1 1,3-8-1,11-25 238,-2-1-1,-1-1 0,16-80 0,-23 79-42,-2 0-1,0-55 1,-6 96 118,1 4-411,0 1-1,-1-1 1,0 1-1,1-1 1,-1 1-1,0-1 1,0 1-1,0-1 1,0 1-1,-2 3 1,1 6 30,1 401 250,1-409-416,-1-1 0,1 1 0,0 0 0,0-1 0,0 1 0,0-1 0,0 0 0,3 5 1,-3-7-40,-1 0 0,0-1 0,0 1 1,1-1-1,-1 1 0,0 0 1,1-1-1,-1 1 0,1-1 1,-1 1-1,1-1 0,-1 1 0,1-1 1,-1 1-1,1-1 0,-1 0 1,1 1-1,0-1 0,-1 0 1,1 0-1,0 1 0,-1-1 1,1 0-1,-1 0 0,1 0 0,0 0 1,0 1-1,-1-1 0,1 0 1,0 0-1,-1-1 0,1 1 1,0 0-1,-1 0 0,1 0 1,0 0-1,-1-1 0,1 1 0,0 0 1,-1 0-1,1-1 0,-1 1 1,1-1-1,-1 1 0,1 0 1,-1-1-1,1 1 0,-1-1 1,1 1-1,-1-1 0,1 1 0,-1-2 1,10-18-5210</inkml:trace>
</inkml:ink>
</file>

<file path=ppt/ink/ink1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4:57.4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93 318 2473,'0'0'13785,"-7"0"-12875,5 1-866,-1-1-1,1 0 1,0 1 0,0-1 0,0 1 0,0 0 0,0-1 0,0 1-1,0 0 1,0 0 0,0 1 0,0-1 0,0 0 0,1 1 0,-1-1-1,1 1 1,-1-1 0,1 1 0,-1 0 0,-1 3 0,-1 2 61,-1 0 1,2 1 0,-1 0-1,1 0 1,-4 14-1,2 3 70,0 0 1,2 0-1,-1 37 0,3-45-155,1 30 42,0-46-63,0-1 0,0 1 0,0 0 0,0 0 0,0-1-1,0 1 1,0 0 0,0 0 0,1-1 0,-1 1-1,0 0 1,0-1 0,1 1 0,-1 0 0,0-1 0,1 1-1,-1 0 1,1-1 0,-1 1 0,1-1 0,-1 1-1,1-1 1,-1 1 0,1-1 0,-1 1 0,1-1 0,0 1-1,-1-1 1,1 0 0,0 1 0,-1-1 0,1 0-1,0 0 1,-1 0 0,1 1 0,0-1 0,0 0 0,-1 0-1,1 0 1,0 0 0,0 0 0,-1 0 0,2-1-1,2-2 15,0 0 0,0 0-1,-1-1 1,1 1-1,-1-1 1,0 0-1,0 0 1,0 0-1,-1 0 1,0-1-1,1 1 1,-2-1-1,1 0 1,2-8-1,1-1-1,8-13 7,-2 0 0,0-1-1,-3 0 1,0 0 0,-1-1-1,-2 0 1,3-58 0,-8-171 1586,-10 362-1191,1-27-403,4 16-522,10 148 1,-4-234 188,0 0 1,1 0-1,-1 0 1,2 0-1,-1 0 1,1 0-1,-1-1 1,2 1-1,-1-1 1,1 0-1,0 0 1,0 0-1,6 5 1,43 35-6984,-31-32 249</inkml:trace>
</inkml:ink>
</file>

<file path=ppt/ink/ink1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4:57.9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94 6105,'0'0'11356,"13"-16"-10726,42-48-229,-54 63-390,0 0 0,-1 0 1,1 0-1,0 0 0,-1 1 0,1-1 0,0 0 1,0 0-1,0 1 0,0-1 0,0 0 1,0 1-1,0-1 0,0 1 0,0-1 0,0 1 1,0 0-1,0-1 0,0 1 0,0 0 1,0 0-1,0 0 0,1 0 0,-1 0 0,0 0 1,2 0-1,8 14 116,-9-11-72,1 6 30,0 1-1,0 0 0,-1-1 1,0 1-1,-1 0 1,0 0-1,0 0 0,-1 0 1,0 0-1,-3 15 0,1 13 149,2-21-121,1 6 135,-2 1 0,0-1 0,-8 35 0,5-43-201,1 0 0,1 0 0,0 0 0,1 1 0,0-1 0,1 0 0,1 1 1,3 16-1,-3-30-48,0-1 0,0 1 0,0-1 0,0 1 0,1-1 0,-1 0 0,0 0 0,1 0 0,-1 0 0,1 0 0,-1 0 0,1 0 0,0 0 0,-1 0 1,1-1-1,0 1 0,-1-1 0,1 1 0,0-1 0,0 0 0,0 1 0,-1-1 0,4 0 0,1 0-61,0 0 1,0 0-1,0 0 0,0-1 1,0 0-1,9-3 0,-5-1-373,0 0-1,0-1 1,-1 0-1,0-1 1,0 0-1,-1 0 1,0-1-1,0 0 1,-1 0-1,0-1 1,7-10-1,6-6-1818,20-19-2801</inkml:trace>
</inkml:ink>
</file>

<file path=ppt/ink/ink1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4:58.4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431 29 7986,'0'0'9566,"-30"-5"-8163,-97-15-343,121 19-976,0 0 1,-1 0-1,1 1 1,-1 0-1,1 0 1,-1 1-1,1-1 1,-1 1-1,1 1 1,0-1-1,-1 1 1,-6 3-1,7-1-17,0 0-1,1 0 1,0 0-1,0 1 1,0-1-1,0 1 1,-7 11-1,-4 3 120,3-3-86,1 0-1,1 0 0,1 1 0,0 0 0,1 1 1,1 0-1,0 0 0,1 1 0,2 0 0,-7 37 1,4 6-14,3 1 1,4 71 0,1-80-57,1 18 9,20 142 1,-16-184-34,1-1 1,2 1 0,1-2 0,1 1 0,1-1 0,2-1 0,25 41-1,-33-62-6,-1 1 0,1-1 0,0-1 0,0 1 0,1-1-1,-1 0 1,1 0 0,0-1 0,1 1 0,-1-2 0,1 1-1,0 0 1,0-1 0,0-1 0,0 1 0,0-1 0,0 0-1,1-1 1,-1 0 0,1 0 0,0 0 0,-1-1 0,1 0-1,-1-1 1,1 0 0,-1 0 0,1 0 0,-1-1 0,1 0-1,-1-1 1,14-6 0,-8 2 2,0-2-1,-1 0 1,0 0 0,0-1-1,-1 0 1,0-1 0,13-18-1,3-7 24,28-50 0,-29 40-26,-1 0 0,-3-1 1,-2-2-1,24-83 0,-39 112 7,0 0 0,-2 0 0,0 0 1,-1 0-1,-1-1 0,-1 1 0,-1-1 0,-1 1 0,0 0 0,-2-1 0,0 1 0,-1 1 0,-1-1 1,-16-33-1,6 23 3,-2 1 0,-2 1 0,0 0 0,-2 2 1,-1 0-1,-1 2 0,-52-42 0,71 62-110,-1 0 1,0 1-1,-1 0 1,1 0-1,-1 0 1,1 0-1,-1 1 1,0 0-1,0 1 0,-9-2 1,-42 3-5050,26 5-2517</inkml:trace>
</inkml:ink>
</file>

<file path=ppt/ink/ink1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5:07.8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81 85 3265,'0'0'10706,"-20"5"-3554,20-4-6937,-39 28 4,18-22 1558,32-4-1529,0 0 0,0-1 0,0 0 0,1-1 0,-1-1-1,0 1 1,1-2 0,17-2 0,14 1 91,177 2 128,-83 6-379,-75 0-71,-55-3-7,-5-2-7,0 1 0,1-1 0,-1 0 0,0 0 0,0-1 0,0 1 0,1 0 0,-1-1 0,0 0 0,1 1 1,-1-1-1,3 0 0,-4 0 138,-1-6-116,-1 0-1,0 0 1,0 0 0,0 0-1,-1 0 1,0 0 0,0 0 0,-1 0-1,1 1 1,-1-1 0,-5-5-1,0-1 9,-1 1-1,0 0 0,-19-16 0,26 25 25,0 0 0,-1 0 0,1 0 0,-1 1-1,1-1 1,-1 1 0,1-1 0,-1 1 0,0 0-1,0 0 1,0 1 0,0-1 0,1 0 0,-1 1-1,0 0 1,-5 0 0,8 2-81,1 0 0,-1 0 1,0-1-1,1 1 0,0 0 0,-1 0 1,1 0-1,0 0 0,0-1 0,0 1 0,2 2 1,99 92 17,-84-78 28,-18-16 12,-1-1 0,1 1 0,-1 0-1,0-1 1,0 1 0,1-1 0,-1 1 0,0-1 0,-1 1 0,1-1 0,0 0 0,0 0 0,0 1 0,-1-1 0,1 0 0,-3 1 0,-37 25-18,1 0-2020,30-12 44,0-1-977,0-9-2395,0-4-2655</inkml:trace>
</inkml:ink>
</file>

<file path=ppt/ink/ink1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5:08.7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182 37 800,'0'0'3786,"5"-6"-3647,20-24 12982,-61 87-8187,21-38-4603,0-1 0,-2-1 0,0 0 0,-34 24 0,46-37-324,0 0-1,0 1 1,1-1 0,-1 1 0,1 0 0,0 0 0,1 1 0,-1-1 0,1 1 0,0 0 0,0 0 0,1 0 0,-1 0 0,1 0 0,1 0 0,-1 1 0,1-1 0,0 1 0,1-1 0,-1 1 0,2 11 0,0-16-14,-1 0 1,0 0-1,1-1 1,0 1-1,-1 0 0,1 0 1,0-1-1,0 1 1,0-1-1,0 1 0,0-1 1,0 1-1,0-1 1,1 0-1,-1 1 0,0-1 1,1 0-1,-1 0 1,1 0-1,-1 0 1,1 0-1,0-1 0,2 2 1,42 14-35,-42-16 40,27 8-6,1-3 1,0 0 0,41 0-1,3-4-5594</inkml:trace>
</inkml:ink>
</file>

<file path=ppt/ink/ink1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5:15.9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51 4 3265,'0'0'8532,"-12"0"426,-7-4-12269,8 14-5068,2 2 2835</inkml:trace>
</inkml:ink>
</file>

<file path=ppt/ink/ink1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5:16.7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2681,'0'0'14108,"31"0"-13389,91 0-307,-95 0-4437,-17 0-1076</inkml:trace>
</inkml:ink>
</file>

<file path=ppt/ink/ink1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5:17.2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78 4121,'0'0'12803,"41"0"-8090,-33 1-4576,0-1 0,0-1 0,-1 1 1,1-1-1,0-1 0,-1 1 0,1-1 1,-1-1-1,0 1 0,1-1 0,7-5 1,11-10-312,11-8-3028,-35 24 2204,1 1-1,1-1 1,-1 1-1,0 0 1,0 0-1,0 0 1,1 0-1,-1 0 1,6 0-1,1 1-4651</inkml:trace>
</inkml:ink>
</file>

<file path=ppt/ink/ink1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5:17.5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42 4353,'0'0'11297,"40"-6"-6820,20 4-5093,-52 1-837,0-1 0,0 1-1,0-1 1,0-1-1,0 1 1,-1-1 0,0-1-1,10-5 1,-5 2-3146</inkml:trace>
</inkml:ink>
</file>

<file path=ppt/ink/ink1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5:17.9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0 54 3881</inkml:trace>
  <inkml:trace contextRef="#ctx0" brushRef="#br0" timeOffset="1">0 54 3881,'201'-45'2686,"-161"36"4955,-17 9-4051,1 0-3327,49 0-8991,-53 0 3004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05:14.7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43 7394,'0'0'4433,"160"-24"-4618,-109 12-767,-11 6-1216,0 6-1929</inkml:trace>
</inkml:ink>
</file>

<file path=ppt/ink/ink1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5:18.2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 1592,'0'0'16569,"32"0"-15929,-15-3-3396,4 0-4714,-11 3 1792</inkml:trace>
</inkml:ink>
</file>

<file path=ppt/ink/ink1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5:18.6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 4049,'0'0'7714,"10"-6"-7714,0 6-137,0 0-2151</inkml:trace>
</inkml:ink>
</file>

<file path=ppt/ink/ink1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5:19.0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4537,'0'0'13503,"9"1"-12460,96 4 264,-26-5-6658,-49 0 345,-2 0-1810</inkml:trace>
</inkml:ink>
</file>

<file path=ppt/ink/ink1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5:19.4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30 4297,'0'0'12143,"3"-3"-11141,0 1-739,1 0-1,-1 0 0,0 0 0,1 0 1,0 1-1,-1 0 0,1-1 0,0 1 1,0 1-1,0-1 0,7 0 1,58 0 172,-2-1-5010,3-4-3932,-50 5 6085</inkml:trace>
</inkml:ink>
</file>

<file path=ppt/ink/ink1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5:19.7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 4689,'0'0'10452,"11"0"-8884,98 0 2981,-60 3-2807,2 0-4099,-28-2-511,-14-1 1140,-1 1 1,1-1 0,0-1 0,0 0-1,-1 0 1,16-4 0,-13-1-1044</inkml:trace>
</inkml:ink>
</file>

<file path=ppt/ink/ink1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5:20.0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3993,'0'0'12579,"21"12"-12211,-1-12-192,0 6-80,10 0-96,0 0-240,10 6-1185,10 6-831,0-6 431,-10 12-5416,0-12 6529</inkml:trace>
  <inkml:trace contextRef="#ctx0" brushRef="#br0" timeOffset="1">371 138 3225,'0'0'13475,"0"-48"-14228</inkml:trace>
</inkml:ink>
</file>

<file path=ppt/ink/ink1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5:27.8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0 6449,'0'0'14481,"-9"6"-11589,12-6-2904,14 0-8,1 0 1,-1 2-1,0 0 1,20 5 0,-34-6 6,1 0 0,-1 0 0,1 0 0,-1 1 0,0-1 0,0 1 0,0 0 0,1 0 0,-2 0 0,1 1 0,5 4 0,-7-5-9,0 0 0,0-1-1,0 1 1,0 0 0,0 0-1,0 0 1,-1 1-1,1-1 1,-1 0 0,1 0-1,-1 0 1,0 0-1,0 0 1,0 1 0,0-1-1,0 0 1,0 0-1,-1 0 1,1 0 0,-1 0-1,-1 4 1,-2 2 3,-1 0 0,-1-1-1,1 0 1,-1 0 0,0 0 0,-1-1 0,1 0 0,-1 0 0,0-1-1,-11 6 1,18-10 2,0-1 1,-1 0-1,1 0 0,0 1 0,0-1 0,-1 0 0,1 0 0,0 1 0,0-1 1,0 0-1,-1 1 0,1-1 0,0 0 0,0 1 0,0-1 0,0 0 1,0 1-1,0-1 0,0 0 0,0 1 0,0-1 0,0 1 0,0-1 1,0 0-1,0 1 0,0-1 0,0 0 0,0 1 0,0-1 0,0 0 1,0 1-1,0-1 0,1 0 0,-1 1 0,0-1 0,0 0 0,0 1 1,1-1-1,-1 0 0,0 0 0,0 1 0,1-1 0,-1 0 0,0 0 1,0 0-1,1 1 0,0-1 0,20 15 91,-14-9-134,22 13 53,-25-18 8,0 1-1,-1 0 1,1 0 0,-1 0-1,1 0 1,-1 0-1,0 1 1,0 0-1,0-1 1,0 1-1,-1 0 1,1 1-1,-1-1 1,0 0-1,0 1 1,0-1-1,0 1 1,0-1-1,-1 1 1,0 0-1,0 0 1,0 0-1,1 6 1,-2-5 41,0 1-1,0 0 1,0-1 0,-1 1 0,0-1-1,0 1 1,-1-1 0,1 0 0,-1 1 0,0-1-1,0 0 1,-1 0 0,0 0 0,0 0 0,0-1-1,0 1 1,-1-1 0,0 0 0,0 0-1,0 0 1,0 0 0,0-1 0,-7 4 0,-96 60 528,105-63-545,2-4-23,-1 1 1,0 0-1,1 0 0,-1-1 1,0 1-1,1 0 1,-1-1-1,0 1 1,1-1-1,-1 1 1,0-1-1,0 1 0,0-1 1,0 0-1,1 1 1,-1-1-1,0 0 1,0 0-1,0 1 1,0-1-1,0 0 0,0 0 1,0 0-1,0 0 1,0 0-1,0 0 1,0-1-1,1 1 1,-1 0-1,-1-1 0,-2 1-339,6-17-9470,7 4 190</inkml:trace>
</inkml:ink>
</file>

<file path=ppt/ink/ink1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5:28.9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384 90 1800,'0'0'14546,"-4"-1"-13566,-4-2-592,5 3-191,1-1 0,-1 1 0,0-1 0,0 0 0,1 0-1,-1-1 1,1 1 0,-1-1 0,1 1 0,-1-1 0,1 0 0,0 1-1,0-1 1,-3-3 0,-33-37 443,33 40-464,0-1-1,0 1 1,0-1-1,0 1 1,0 1-1,-1-1 1,1 1 0,0 0-1,-8-1 1,10 1-119,-1 1 0,1-1 0,-1 1 1,1 0-1,-1 0 0,0 0 0,1 0 1,-1 1-1,1 0 0,-1-1 0,1 1 1,0 1-1,-1-1 0,1 0 0,0 1 1,-5 2-1,-9 14-51,2 0 1,0 1-1,1 0 1,1 1-1,0 0 0,2 1 1,1 1-1,-12 32 1,12-22-11,2 0 0,1 1 0,1 0 0,2 0 0,0 54 0,3-40 4,0-25-1,0 1 0,2-1 0,0 0 0,2 0 0,0 0 0,12 39-1,-9-45 15,1-1-1,0 1 0,1-2 1,1 1-1,0-1 0,1 0 1,22 22-1,-12-17 53,2-1 0,0 0 0,46 27 0,-59-41-26,0 1 0,-1-2 0,1 1 0,0-1 0,1 0 0,-1-1 0,1 0 0,-1-1 0,1 0 0,-1 0 0,1-1 0,-1 0 0,1-1 0,0 0 0,12-3 0,-6 0 34,-1-1 0,1 0 0,-1-1-1,0-1 1,-1 0 0,1-1 0,-1 0-1,14-12 1,-2-2 22,-1 0 0,0-2 0,-2-1-1,-1 0 1,-1-2 0,-1 0 0,-2-2 0,22-42 0,-35 58-29,-1-1 1,0 1 0,-1-1 0,0 0 0,-1 0 0,-1 0-1,0-1 1,-1 1 0,-3-24 0,1 29-37,0 0-1,-1 0 1,0 1 0,-1-1 0,0 1 0,0 0 0,-1 0-1,0 1 1,0-1 0,-1 1 0,-8-8 0,-12-12 140,-37-30 0,60 55-163,-42-37 222,-59-36 1,86 63-160,-1 1 0,0 1 0,-1 1 0,0 1 0,-1 0 0,-32-6 0,40 13 543,9 1-3290</inkml:trace>
</inkml:ink>
</file>

<file path=ppt/ink/ink1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6:18.8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15 5649,'0'0'10933,"0"-15"-6943,0 335-2133,0-319-1860,0-1 0,0 1 0,0 0 0,0-1-1,0 1 1,0 0 0,0-1 0,0 1 0,-1 0 0,1-1 0,0 1 0,-1-1 0,1 1 0,0 0 0,-1-1 0,1 1 0,-1-1 0,1 1-1,0-1 1,-1 1 0,0-1 0,1 1 0,-1-1 0</inkml:trace>
</inkml:ink>
</file>

<file path=ppt/ink/ink1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6:18.8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463 195 1640,'0'0'13534,"-4"-14"-12190,3 7-1192,0 1 56,0 1-1,0 0 1,0 0 0,-1-1 0,0 1 0,0 0-1,0 0 1,-1 1 0,1-1 0,-1 0 0,0 1 0,0 0-1,-1 0 1,0 0 0,-7-7 0,-34-19 975,30 20-793,0 0 0,-1 0 0,-28-11 0,38 19-358,0 0 1,0 0-1,-1 1 0,1 0 0,0 0 1,-1 0-1,1 1 0,-1 0 1,1 0-1,0 1 0,-1 0 0,1 0 1,0 0-1,-10 4 0,8-1-28,1 0 0,0 0-1,0 1 1,0 0 0,1 0-1,-1 0 1,1 1 0,1 0-1,-8 9 1,-16 16-2,22-25 5,1 1-1,0-1 1,1 2-1,-1-1 1,1 0-1,1 1 1,0 0-1,0 0 1,0 1-1,1-1 1,0 1-1,1-1 1,-2 13 0,0 9 37,1 1 0,2 48 0,2-45-29,-2-4 25,0 2 62,2 0 0,0-1 1,2 1-1,14 57 1,-10-63-52,-4-15-38,0 1 1,1-1-1,0 0 0,10 18 0,-12-25-4,1-1 0,0 1 0,0-1 0,0 0 0,0 0 0,0 0 0,1 0 0,-1 0 0,1-1 0,0 1 0,0-1-1,0 0 1,0-1 0,0 1 0,0 0 0,8 0 0,2 1 11,0 0 0,0-1-1,1-1 1,-1-1 0,1 0-1,-1-1 1,1 0 0,-1-1-1,1-1 1,-1 0 0,0-1-1,-1-1 1,1 0 0,-1 0-1,1-2 1,-2 1 0,1-2 0,-1 0-1,0 0 1,-1-1 0,0 0-1,0-1 1,-1-1 0,11-13-1,-11 12-1,7-8-2,28-43 0,-41 56-10,0-1 0,-1 1 0,1-1-1,-1 0 1,-1 0 0,0 0 0,0 0-1,0 0 1,-1 0 0,0-11 0,0 7 9,-1 0 1,0 0-1,-1-1 1,0 2-1,-1-1 1,-1 0 0,1 0-1,-2 1 1,0-1-1,0 1 1,-1 0-1,0 0 1,-1 1-1,-10-15 1,-7-6 27,-39-42 0,55 66-63,0 0 0,0 0 1,-1 0-1,0 1 1,0 1-1,-1-1 1,0 1-1,0 1 0,0 0 1,0 0-1,-13-3 1,22 7-128,-1-1 1,1 1 0,-1 0-1,1 0 1,0 0 0,-1 0 0,1 0-1,-1 0 1,1 0 0,-1 0-1,1 0 1,0 0 0,-1 0-1,1 1 1,-1-1 0,1 0 0,0 0-1,-1 0 1,1 0 0,-1 1-1,1-1 1,0 0 0,-1 0-1,1 1 1,0-1 0,0 0-1,-1 1 1,1-1 0,0 0 0,0 1-1,-1-1 1,1 0 0,0 1-1,0-1 1,0 0 0,-1 1-1,1-1 1,0 1 0,0-1 0,0 1-1,0-1 1,0 0 0,0 1-1,0-1 1,0 1 0,0-1-1,0 0 1,0 1 0,0-1-1,0 1 1,1-1 0,-1 1 0,0-1-1,0 0 1,0 1 0,1-1-1,-1 0 1,0 1 0,0-1-1,1 1 1,7 12-8226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05:15.1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6329,'0'0'8946,"0"163"-8650,0-133-184,0 0-112,0-12-1160,0-6-3289</inkml:trace>
</inkml:ink>
</file>

<file path=ppt/ink/ink1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6:18.8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 70 1224,'0'0'12818,"1"-11"-11798,8-33 15,-9 43-969,0 1 1,0-1 0,0 0-1,1 1 1,-1-1 0,0 0-1,0 1 1,1-1-1,-1 0 1,0 1 0,1-1-1,-1 1 1,1-1 0,-1 1-1,1-1 1,-1 1-1,1-1 1,-1 1 0,1-1-1,0 1 1,-1 0 0,1-1-1,-1 1 1,1 0-1,0 0 1,-1-1 0,1 1-1,0 0 1,0 0 0,-1 0-1,1 0 1,0 0 0,-1 0-1,1 0 1,0 0-1,0 0 1,-1 0 0,1 0-1,0 1 1,-1-1 0,2 1-1,16 12 1758,1 13-1146,-16-23-648,-1-1 1,0 1 0,0-1 0,0 1 0,0 0-1,0 0 1,-1 0 0,1 0 0,-1 0 0,2 3-1,-1 1 12,0 0 1,-1 1-1,0-1 0,0 0 0,0 1 0,-1-1 1,0 0-1,0 1 0,-1-1 0,0 0 0,0 1 0,-1-1 1,0 0-1,0 0 0,0 0 0,-1 0 0,0-1 0,-1 1 1,0-1-1,0 1 0,0-1 0,0-1 0,-9 10 1,0 0 8,0 1 0,1 1 1,2 0-1,-11 20 1,21-36-53,-1-1 1,1 1-1,-1 0 1,1 0-1,0 0 1,-1 0-1,1 0 1,0-1-1,0 1 1,0 0-1,-1 0 1,1 0-1,0 0 1,0 0-1,0 0 1,0 0-1,1 0 1,-1 0-1,0 0 1,0-1-1,1 1 1,-1 0-1,0 0 1,1 0-1,-1 0 1,1 0-1,-1-1 1,1 1-1,0 1 1,1-1 1,-1 0 0,1-1 0,0 1 1,0 0-1,-1-1 0,1 1 0,0-1 0,0 0 1,0 0-1,-1 1 0,1-1 0,0 0 0,3-1 1,54-13-446,-4-7-1498,0 0-4399,-25 9-257</inkml:trace>
</inkml:ink>
</file>

<file path=ppt/ink/ink1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6:18.8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473 56 4505,'0'0'8523,"-28"-9"-7405,-89-27-125,64 26-161,32 15-488,11-1-189,-8 5 43,1 0 0,0 2 0,1 0-1,0 0 1,0 2 0,1 0 0,1 0 0,-17 22 0,21-23-40,1 0-1,0 1 1,1 0 0,1 1 0,0 0 0,1 0 0,0 0 0,1 1 0,1 0 0,0 0 0,1 0 0,1 0 0,0 0 0,1 1 0,2 19 0,-1-12 31,-1 22 115,1 0 0,3-1 0,2 1 0,11 47 0,-13-79-289,1-1 0,0 0 0,1 0 0,0 0 0,1-1 0,0 0 0,1 0 0,0 0 0,1-1 0,0 0 0,1 0 0,0-1 0,0-1 0,1 1 0,0-1 0,0-1 0,1 0 0,0 0 0,14 6 1,-11-8-19,1-1 1,-1 0-1,1-1 1,0-1-1,0 0 1,0-1-1,0 0 1,23-3 0,-2 2 2,-20-2 3,0 0-1,0 0 1,-1-2-1,1 0 1,-1 0-1,0-2 1,0 0-1,-1 0 1,0-1-1,0-1 1,0-1-1,14-11 1,-11 7 0,0-1 0,-1-1 1,0-1-1,-1 0 0,-1-1 1,0 0-1,-2-1 0,17-30 1,-24 36 13,0 0 0,-1 0 0,0-1 1,-1 1-1,-1-1 0,0 0 0,-1 1 1,0-1-1,0 0 0,-2 0 0,0 0 0,-3-19 1,0 14 8,0 0 1,-2 0 0,0 1 0,-1 0 0,0 0 0,-1 0 0,-1 1-1,-12-16 1,-2 5-11,0 1-1,-2 1 1,-54-43-1,10 11-474,65 53-91,-5-4 637,32 6-14279</inkml:trace>
</inkml:ink>
</file>

<file path=ppt/ink/ink1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6:18.8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177 43 6121,'0'0'10541,"0"-5"-9733,0 4-751,0-1-1,-1 1 0,1 0 1,0-1-1,0 1 0,1 0 1,-1-1-1,0 1 0,0 0 1,1-1-1,-1 1 0,1 0 1,-1 0-1,1 0 0,-1-1 1,1 1-1,0 0 0,-1 0 1,1 0-1,0 0 0,0 0 1,0 0-1,0 0 0,0 0 1,0 1-1,2-2 0,2 0 173,0 1-1,0 0 0,1 0 1,-1 1-1,0-1 0,11 2 1,-15-1-201,0 0 1,0 0 0,1 0-1,-1 0 1,0 0-1,0 0 1,0 1 0,0-1-1,1 0 1,-1 1-1,0-1 1,0 1 0,0 0-1,0-1 1,0 1-1,0 0 1,0-1 0,0 1-1,0 0 1,-1 0-1,1 0 1,0 0 0,0 0-1,-1 0 1,1 0-1,0 1 1,0 1 2,0 0 0,0 0 1,-1 0-1,1 1 0,-1-1 0,0 0 0,1 0 0,-2 0 1,1 0-1,-1 5 0,0-1-17,0 0-1,-1-1 1,0 1-1,0 0 1,-1-1-1,0 0 1,0 1-1,0-1 1,-1 0-1,-4 5 1,-60 56 41,69-65-82,1 0 0,0 0 0,0 0 1,0-1-1,0 1 0,0-1 0,0 1 0,1-1 1,-1 0-1,0 0 0,5 2 0,2 1-2,-5-1 25,0 0 0,0 0 0,0 0-1,0 0 1,0 0 0,-1 1 0,0 0 0,0-1 0,0 1 0,0 0-1,0 1 1,-1-1 0,0 0 0,0 1 0,0 0 0,2 8 0,-1 2 32,-1 0 0,-1 0 0,0 0 0,-2 18 0,1-6 115,-1-26-123,0-1 0,1 1 0,-1 0 0,0-1 0,0 1 0,0-1 0,0 1 0,0-1 0,0 1-1,0-1 1,-1 0 0,1 0 0,0 1 0,0-1 0,0 0 0,0 0 0,0 0 0,0 0 0,0 0 0,-2-1-1,-35 1 109,29 0-107,-4-1-18,0 0-1,1-1 1,-1-1-1,0 0 1,1 0-1,0-2 1,0 1-1,-12-8 1,-43-13-745,61 24 446,22 1-12025</inkml:trace>
</inkml:ink>
</file>

<file path=ppt/ink/ink1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6:18.8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521 102 3529,'0'0'10723,"-11"-14"-9364,-38-44-192,46 55-1039,0 0 1,0 1-1,0-1 0,-1 1 0,1 0 0,-1-1 0,1 1 0,-1 1 0,0-1 1,0 1-1,0-1 0,0 1 0,0 0 0,0 1 0,0-1 0,0 1 0,0-1 1,-1 1-1,1 1 0,0-1 0,0 0 0,0 1 0,-5 1 0,-17 0 402,19-2-454,-1 1 0,1 0 0,-1 0 1,1 1-1,-1-1 0,1 2 0,0-1 0,0 1 0,0 0 0,0 0 0,-11 8 0,7-2 7,0-1-1,1 1 1,0 1-1,1 0 1,-17 22-1,3 4 34,1 2-1,2 0 0,-17 48 1,24-50 54,2 0-1,2 1 1,-7 54 0,11-62-29,1 2-13,2 0-1,0 0 1,2 0-1,2 0 1,8 48-1,-8-71-102,0 0 0,0-1-1,1 1 1,1-1 0,5 10-1,7 17 88,-12-25-96,0 0-1,0-1 0,1 0 0,0 0 0,1 0 0,0-1 0,0 1 0,0-2 0,1 1 0,0-1 0,0 0 1,1 0-1,0 0 0,0-1 0,0-1 0,0 0 0,1 0 0,14 5 0,5-4 12,1-1-1,0-1 1,56-3-1,-44 0 3,-28-1-18,0-1 1,0 0-1,-1-1 1,1 0-1,-1-1 1,1 0-1,-1-1 1,0-1-1,19-11 1,1-4 47,0 0 1,29-29-1,-49 40-40,0-2 0,-1 0 0,0 0 0,-1-1-1,-1 0 1,0-1 0,-1 0 0,0 0 0,-1-1-1,0 1 1,6-27 0,-5 8 68,-1-1 0,-3 0 0,0 0 1,-2-50-1,-3 69-61,0 0-1,-1 0 1,-1 1 0,-1-1 0,0 1-1,0-1 1,-2 1 0,0 0 0,-14-24-1,2 10 12,0 1 0,-2 0-1,-33-33 1,50 57-116,1 0-1,0 0 1,-1 1 0,0 0-1,1-1 1,-1 1 0,0 0-1,0 0 1,0 0 0,0 1-1,-1-1 1,1 1 0,0 0 0,-6-2-1,8 4-330,0 0 0,1 0-1,-1 0 1,0-1 0,0 1-1,1 0 1,-1 0 0,0 0-1,1 0 1,-1 0 0,1 0-1,-1 0 1,1 0 0,0 1-1,-1 1 1,-1 10-6872</inkml:trace>
</inkml:ink>
</file>

<file path=ppt/ink/ink1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6:18.8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 1 3897,'0'0'13441,"0"5"-12359,0 5-680,0 18 172,-1-1 0,-1 0 0,-5 27 0,0-13-80,2 0 0,0 45 0,2-26-62,9-61-408,1 0 0,0 0 0,-1 0 1,0-1-1,1 0 0,-1 0 1,0-1-1,0 0 0,0 0 1,0 0-1,-1-1 0,1 0 0,-1 0 1,0 0-1,0-1 0,0 1 1,-1-1-1,5-7 0,6-3 31,-11 10 107,-1 1 0,1-1 0,-1 1 0,0-1 0,-1 0 0,0 0 0,1 0 0,-1 0 0,-1 0 1,1-1-1,-1 1 0,1-11 0,-13 85 66,1-20-153,4 1-588,3 61 0,3-110 366,0-1-1,0 1 1,0 0 0,1-1 0,-1 1-1,0 0 1,0-1 0,0 1 0,1 0-1,-1-1 1,0 1 0,1-1-1,-1 1 1,0-1 0,1 1 0,-1-1-1,1 1 1,-1-1 0,1 1 0,-1-1-1,1 1 1,-1-1 0,1 0-1,0 1 1,-1-1 0,1 0 0,-1 0-1,1 1 1,0-1 0,-1 0 0,1 0-1,0 0 1,-1 0 0,1 0-1,0 0 1,-1 0 0,1 0 0,0 0-1,-1 0 1,1 0 0,0 0 0,-1-1-1,1 1 1,1-1 0,5 1-1770,13 0-4685</inkml:trace>
</inkml:ink>
</file>

<file path=ppt/ink/ink1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6:18.8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654 198 4889,'0'0'11342,"-15"-26"-10269,-47-75-158,38 68-37,14 28-371,2 2-192,3 1-171,0 0 1,0 0 0,0 0-1,-1 1 1,1 0-1,-1 0 1,1 0-1,-1 1 1,-9 0-1,9 0-63,0-1 0,0 1-1,0-1 1,0 0 0,-11-3 0,4 1 104,0 0 0,0 1 0,0 1 0,0 0 1,0 0-1,0 2 0,-17 1 0,-10 0-67,34-1-110,0 1 0,1 0 0,-1 0 0,0 0 0,1 0 0,-1 1 0,1 0 0,-1 0 0,-8 8 0,-2 0 14,8-5-5,0-1 0,1 1 0,0 1 0,1 0 0,-1 0 0,1 0 0,0 0 0,1 1 0,0 0 0,-6 13 0,4-6 19,0 1-1,1 0 1,1 0-1,-6 31 0,-30 121 382,33-132-338,-2 23-21,0 117 89,9-163-123,0 1 1,1 0 0,1 0 0,0-1 0,1 1 0,1-1-1,0 1 1,0-1 0,2 0 0,-1 0 0,2 0-1,6 12 1,9 7 72,43 52-1,-53-72-93,0 0-1,1-1 0,0 0 1,1-1-1,0 0 0,23 12 1,-28-18-3,0-1 1,1 0 0,-1 0-1,1 0 1,0-1 0,-1 0-1,1-1 1,0 0 0,0-1 0,0 0-1,0 0 1,0 0 0,0-2-1,0 1 1,10-3 0,-6-1 6,1 0 0,-1 0 0,0-1 0,-1-1 0,1 0 0,-1-1 0,-1 0 0,18-16 0,-4 0 66,0 0-1,-3-2 0,0-1 0,-1 0 0,19-35 1,-29 42-28,0-1 0,-1 0 0,-1-1 0,-1 0 0,-1 0 0,-2-1 0,0 0 0,3-33 0,-5-117 61,-4 106-92,1 48-11,-1 1 0,-1 0 0,0-1 0,-1 1 0,-1 0 0,-1 0 0,-1 1 0,0-1 0,-13-24 0,4 6-144,-7-12-545,-2 24-2902</inkml:trace>
</inkml:ink>
</file>

<file path=ppt/ink/ink1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6:43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55 2537,'0'0'8601,"-1"9"-8019,-4 33 75,1 51-1,5-92-636,-1-1 0,0 1 1,1 0-1,-1-1 0,1 1 0,-1-1 0,1 1 0,-1-1 0,1 0 0,-1 1 0,1-1 0,-1 1 0,1-1 0,0 0 0,-1 1 0,1-1 0,-1 0 0,1 0 0,0 0 0,-1 1 0,1-1 0,0 0 0,-1 0 0,1 0 0,0 0 0,0 0 0,-1 0 0,1 0 0,0-1 0,-1 1 0,1 0 0,0 0 0,-1 0 0,1-1 0,-1 1 0,2-1 0,26-11 912,-23 4-553,0-1 1,0 0 0,-1 0-1,0-1 1,0 1 0,-1-1 0,0 0-1,-1 0 1,0 0 0,-1 0-1,0 0 1,0-19 0,-1 28-334,0 0 0,0 0 0,0 1 0,0-1 1,-1 0-1,1 0 0,0 1 0,0-1 1,0 0-1,-1 0 0,1 1 0,0-1 0,-1 0 1,1 0-1,-1 1 0,1-1 0,-1 1 0,1-1 1,-1 0-1,1 1 0,-1-1 0,1 1 1,-1-1-1,0 1 0,1 0 0,-1-1 0,0 1 1,0-1-1,-27 0 733,23 2-725,0 0 0,0 0 0,0 1 1,1 0-1,-1 0 0,1 0 0,-1 0 1,-6 5-1,8-3-43,0-1 1,0 1-1,0 0 1,0 1 0,1-1-1,0 0 1,0 1-1,0-1 1,0 1-1,1 0 1,0-1-1,-1 9 1,-1 59 26,3-49-54,29-21-94,-26-2 115,0 0-1,0 0 1,0 0 0,0-1-1,0 1 1,0-1-1,0 0 1,0 0-1,0 0 1,0-1-1,-1 1 1,1 0-1,0-1 1,-1 0-1,1 0 1,-1 0-1,1 0 1,-1 0-1,0 0 1,0 0-1,0-1 1,0 1-1,-1-1 1,1 0-1,-1 1 1,1-1-1,-1 0 1,0 0-1,1-4 1,1-6 153,0 0-1,-1 0 1,0 0 0,-1 0-1,-1-16 1,-1 27-98,0 0 0,-1 0 0,1 0 0,0 0 0,0 1 0,-1-1 0,1 0 0,-1 1 0,0-1-1,0 1 1,1 0 0,-1-1 0,0 1 0,0 0 0,0 0 0,0 0 0,0 0 0,0 1 0,0-1 0,-5 0 0,5 0-34,0 0 0,-1 0 0,1 0 0,0 1 0,-1-1 0,1 1 0,0-1 0,-1 1 1,1 0-1,-1 0 0,1 0 0,0 0 0,-1 1 0,1-1 0,-1 1 0,1-1 0,0 1 0,-1 0 0,-3 2 0,3 2-21,0 0-1,-1 0 0,2 0 1,-1 0-1,1 1 0,-1 0 0,2-1 1,-1 1-1,0 0 0,0 10 1,-1 66-45,3-59 7,0-21 30,0 0 0,0 0 0,1 0-1,-1 0 1,0-1 0,1 1 0,-1 0 0,1 0 0,0-1-1,-1 1 1,1 0 0,0-1 0,0 1 0,0-1 0,0 1-1,1-1 1,-1 1 0,0-1 0,0 0 0,1 1 0,-1-1-1,1 0 1,-1 0 0,1 0 0,0 0 0,-1-1 0,1 1-1,0 0 1,-1-1 0,1 1 0,0-1 0,0 1 0,0-1-1,0 0 1,-1 0 0,5 0 0,-3 0-1,1 0 0,0 0 1,0 0-1,0-1 0,-1 0 0,1 0 1,0 0-1,-1 0 0,1 0 0,-1-1 0,1 1 1,-1-1-1,0 0 0,1 0 0,-1 0 0,5-6 1,-3 3 21,0-1 0,0 0 1,0-1-1,-1 1 0,-1-1 1,1 0-1,-1 0 1,0 0-1,0 0 0,-1-1 1,0 1-1,0-1 0,-1 1 1,0-1-1,0 0 0,-1-13 1,-1 19 12,0 0 0,-1 0 0,1 0 0,0 0 0,-1 1 0,1-1 0,-1 0 0,1 1 0,-1-1 0,0 1 0,1-1 0,-1 1 0,0 0 0,0 0 0,0 0 0,0 0 0,0 0 0,-1 0 0,1 1 0,0-1 0,0 1 0,0-1 0,-1 1 0,-3 0 0,3-1-16,0 0 1,0 1-1,-1-1 1,1 1-1,0 0 0,-1 0 1,1 0-1,0 0 1,-1 1-1,1-1 1,0 1-1,0 0 1,-1 0-1,1 0 1,0 0-1,0 0 1,-4 3-1,4 2-22,0 0 1,0 1-1,0-1 0,1 1 0,-1-1 0,2 1 0,-1 0 0,1 0 0,0 0 0,0 0 1,1 0-1,0 0 0,0 0 0,3 11 0,-3 12-30,0-27 32,0-1-1,0 0 0,0 1 1,1-1-1,-1 1 1,0-1-1,1 0 1,0 1-1,-1-1 0,1 0 1,0 0-1,0 0 1,0 0-1,1 1 0,-1-2 1,0 1-1,1 0 1,-1 0-1,1 0 0,0-1 1,-1 1-1,1 0 1,0-1-1,0 0 1,0 1-1,0-1 0,0 0 1,1 0-1,-1 0 1,3 0-1,-2 0 3,0-1-1,0 0 1,0 0 0,0 0 0,0 0 0,-1 0-1,1 0 1,0-1 0,0 0 0,0 1-1,0-1 1,-1 0 0,1 0 0,-1-1-1,1 1 1,0-1 0,-1 1 0,0-1 0,1 0-1,-1 1 1,0-1 0,0 0 0,0-1-1,0 1 1,1-3 0,3-3 27,0-1 1,0 0 0,-1 0-1,0-1 1,-1 1-1,0-1 1,0 0-1,-1 0 1,0-1 0,-1 1-1,-1-1 1,1 1-1,-1-18 1,-2 25-3,0 0 0,0 0 0,-1 1 0,1-1 0,0 0 0,-1 1 0,0-1 1,0 1-1,0-1 0,0 1 0,0 0 0,0 0 0,0 0 0,-1 0 0,1 0 0,-1 0 0,0 1 0,1-1 0,-1 1 0,0 0 0,0 0 1,0 0-1,0 0 0,0 0 0,-4 0 0,4 0-13,-1 0-1,1 0 1,-1 0 0,0 0 0,1 0-1,-1 1 1,0 0 0,0 0 0,1 0-1,-1 0 1,0 0 0,1 1-1,-1 0 1,0 0 0,1 0 0,-1 0-1,1 0 1,-1 1 0,1-1 0,-5 4-1,7-2-11,-1 0 0,0 1 0,1-1 0,-1 0-1,1 1 1,0-1 0,0 1 0,0 0 0,1-1-1,-1 1 1,1 7 0,2 51-60,-1-28 14,-1-33 43,0 1 0,0-1 1,0 0-1,0 0 0,0 0 1,1 0-1,-1 0 0,0 1 1,0-1-1,1 0 0,-1 0 1,1 0-1,-1 0 0,1 0 1,-1 0-1,1 0 0,0 0 0,-1 0 1,1 0-1,0-1 0,0 1 1,0 0-1,-1 0 0,1-1 1,0 1-1,2 0 0,-1 0-10,1 0-1,-1-1 0,1 1 1,-1-1-1,1 0 0,-1 0 1,1 0-1,-1 0 0,1 0 1,-1 0-1,5-2 0,-4 1 13,1 0 0,-1-1 0,1 1 0,-1-1 0,0 0 0,0 0-1,0 0 1,0-1 0,0 1 0,0-1 0,0 1 0,-1-1 0,0 0 0,1 0-1,-1 0 1,2-5 0,-1 3 9,0 0 0,0-1 0,-1 1 0,0-1 0,0 1-1,0-1 1,-1 0 0,0 0 0,1-8 0,-2 7 24,0 0-1,0 1 1,0-1 0,-1 0-1,0 0 1,0 0-1,-1 1 1,0-1 0,-4-9-1,4 13-16,0 0 0,-1 1 0,1-1 0,-1 0 0,0 1 0,0 0 0,1-1-1,-2 1 1,1 0 0,0 1 0,0-1 0,-1 0 0,1 1 0,0 0 0,-1 0 0,0 0-1,1 0 1,-1 1 0,-5-1 0,6 0-8,1 1 0,0 0 0,0 0 0,0 0 0,0 0 0,0 0 0,0 0 0,0 1 0,0-1 0,0 0 0,0 1 0,0 0-1,0-1 1,0 1 0,0 0 0,1 0 0,-1 0 0,0 1 0,1-1 0,-4 3 0,2-1-4,1 0 1,0 1-1,-1-1 0,1 1 1,1-1-1,-1 1 0,0 0 1,1 0-1,0 0 0,-1 5 1,-1 13-25,0 0 0,2 0 1,2 30-1,-1-26 3,0-24 13,0 1 0,1-1 0,-1 0 0,0 0 0,1 0-1,-1 0 1,1 0 0,-1 0 0,1 0 0,0 0 0,0 0 0,0 0 0,0-1 0,0 1 0,1 0 0,1 2 0,-2-4 2,0 1 0,0 0 0,-1-1 0,1 1-1,0-1 1,0 1 0,0-1 0,0 0 0,1 1 0,-1-1 0,0 0 0,0 0 0,0 1 0,0-1 0,0 0-1,0 0 1,0 0 0,0-1 0,0 1 0,0 0 0,0 0 0,1 0 0,-1-1 0,0 1 0,0-1-1,0 1 1,0-1 0,-1 1 0,1-1 0,0 1 0,0-1 0,0 0 0,1-1 0,4-4 2,0-1 1,0 0-1,-1-1 0,0 0 1,0 1-1,-1-1 1,0-1-1,0 1 0,-1-1 1,3-13-1,-4 16 15,0 0 0,0 0 1,-1 0-1,0 0 0,0-1 0,0 1 0,-1 0 0,0-1 0,0 1 1,-1 0-1,0 0 0,0-1 0,0 1 0,-1 0 0,-4-11 0,3 14 0,1 1-1,-1-1 0,1 1 0,-1 0 0,0 0 0,0 0 1,0 0-1,0 1 0,0-1 0,0 1 0,0 0 0,0 0 0,-1 0 1,1 0-1,-1 0 0,1 1 0,0-1 0,-1 1 0,1 0 1,-7 1-1,9-1-34,0 1 0,-1 0 0,1 0 1,0 0-1,0 0 0,-1 0 0,1 0 0,0 0 0,0 0 1,0 0-1,0 0 0,1 1 0,-1-1 0,0 0 1,0 1-1,1-1 0,-1 0 0,1 1 0,-1-1 0,1 1 1,-1-1-1,1 3 0,-11 42-1428,11-42 1146,-8 46-3537,9 0-4291,7-19-1028</inkml:trace>
</inkml:ink>
</file>

<file path=ppt/ink/ink1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6:43.5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83 5097,'0'0'11093,"10"-12"-10163,32-37-273,-40 47-598,-1 0 0,1 0-1,-1 1 1,1-1 0,0 1-1,0-1 1,0 1 0,0 0 0,0 0-1,0 0 1,0 0 0,0 0 0,1 0-1,-1 1 1,0-1 0,1 1-1,-1-1 1,0 1 0,1 0 0,-1 0-1,0 0 1,5 1 0,-6-1-45,1 0 1,-1 1-1,0-1 0,1 0 1,-1 1-1,0-1 1,0 1-1,1 0 0,-1 0 1,0-1-1,0 1 1,0 0-1,0 0 0,0 0 1,0 0-1,0 0 1,0 0-1,-1 0 0,1 0 1,0 0-1,0 1 1,-1-1-1,1 0 1,-1 0-1,1 1 0,-1-1 1,0 0-1,1 3 1,-1 16 129,-2 46 68,1-63-207,1 0 1,-1 0 0,1 0-1,-1-1 1,0 1 0,0 0 0,-1 0-1,1-1 1,-1 1 0,1 0-1,-1-1 1,0 1 0,0-1-1,0 0 1,0 0 0,0 0 0,-5 4-1,-1-2 9,0 3-297,26 1 242,-11-6 47,0 1 0,0-1 1,0 2-1,0-1 0,0 1 1,0 0-1,-1 0 0,0 1 1,0-1-1,0 2 0,0-1 1,-1 1-1,0-1 0,0 1 1,-1 1-1,1-1 0,-1 1 1,-1-1-1,1 1 0,-1 0 1,-1 1-1,1-1 0,-1 0 1,0 1-1,-1-1 1,1 1-1,-2 0 0,1 9 1,-2-14-1,1 0 1,-1 0 0,0 0-1,0 0 1,0 0 0,0 0 0,0 0-1,-1-1 1,1 1 0,-1-1-1,0 1 1,0-1 0,0 0 0,0 1-1,0-1 1,0 0 0,-1 0-1,1 0 1,-1-1 0,1 1-1,-1-1 1,0 1 0,0-1 0,1 0-1,-1 0 1,0 0 0,-5 1-1,-5 1 236,-1 0 0,1 0 0,-1-2 0,-22 2 0,34-3-193,-1 0 0,0 0 0,1 0 0,-1 0-1,1-1 1,-1 1 0,0-1 0,1 1 0,-1-1 0,1 0-1,0 0 1,-1 0 0,1 0 0,0 0 0,-1-1 0,1 1-1,0-1 1,0 0 0,0 1 0,0-1 0,1 0 0,-1 0-1,0 0 1,1 0 0,-1 0 0,1-1 0,0 1 0,0 0-1,-2-5 1,3 4-175,-1 0 0,1 0 0,0 0 0,0 0 0,0 0 0,0 0 0,1 0 0,-1 0 0,1 1 0,0-1 0,0 0-1,0 0 1,0 0 0,0 1 0,1-1 0,-1 0 0,2-2 0,9-8-2944,6 1-2416</inkml:trace>
</inkml:ink>
</file>

<file path=ppt/ink/ink1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6:43.5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97 2168,'0'0'16604,"2"29"-16871,0-28 487,1 1 0,-1-1-1,1-1 1,0 1 0,0 0 0,0-1-1,-1 1 1,1-1 0,0 0-1,0 0 1,3 0 0,38 6 889,84-6 606,-123 0-1692,0 1-13,-1-1 1,1 0 0,0 0 0,0 0-1,0-1 1,-1 0 0,1 0-1,0 0 1,-1 0 0,1-1-1,-1 0 1,1 0 0,-1 0-1,5-3 1,23-2 48,88 7 1,-10-1-35,-110-2-11,-1 0 0,0 1 0,0-1 0,0 0 0,0 1 0,-1-1 0,1 1 0,-1-1 0,0 1 0,1 0 0,-1-1 0,0 1 0,0 0 0,0 0 0,-1 1 0,1-1 0,-5-3 0,-55-32-8,39 25 15,19 9-19,0 1 1,1 0 0,-1 0-1,0 0 1,0 0-1,-1 1 1,1-1-1,0 1 1,0 0-1,-8 0 1,12 4-20,1 0-1,-1 0 1,1 0 0,0 0-1,0 0 1,0 0 0,0-1-1,3 5 1,-1-2 17,1 0 1,0 0-1,1 0 0,-1 0 1,1-1-1,0 0 1,0 0-1,0 0 0,0 0 1,1-1-1,8 4 1,-8-4-3,0 0 0,0 1 0,0-1 0,-1 1 0,0 0 0,8 8 0,-12-11 7,0 1 0,0-1 0,0 0 0,0 1 0,0-1 0,0 1 1,0 0-1,0-1 0,-1 1 0,1-1 0,-1 1 0,1 0 0,-1 0 1,0-1-1,1 1 0,-1 0 0,0 0 0,0-1 0,0 1 0,0 0 1,-1 0-1,1-1 0,0 1 0,-1 0 0,1-1 0,-1 1 0,0 0 1,0-1-1,1 1 0,-1-1 0,0 1 0,0-1 0,0 1 1,-1-1-1,1 0 0,-2 2 0,-1 0-164,0 0 1,1 0-1,-1-1 0,0 0 1,-1 1-1,1-1 0,0-1 1,-1 1-1,1-1 0,-1 0 0,1 0 1,-1 0-1,1 0 0,-8-1 1,-28 5-4876,20 2-1761,2-1-940</inkml:trace>
</inkml:ink>
</file>

<file path=ppt/ink/ink1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6:43.5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 1 160,'0'0'17677,"-7"1"-16717,3 0-847,0 0 0,0 1 0,0 0 0,0 0 0,0 0 0,1 0 0,-1 0 0,1 1 0,-1-1 0,1 1 0,0 0 0,-4 5 0,1-1 100,0 1-1,0-1 0,1 1 0,0 0 0,-7 16 0,10-18-205,1 0-1,0 0 0,0 0 1,1-1-1,0 1 0,0 0 1,2 10-1,-1 5-453,-1-18 199,1 0 0,0-1 0,0 1 0,0-1 1,0 1-1,0-1 0,0 1 0,1-1 0,-1 0 0,1 0 0,0 0 0,0 1 0,-1-2 0,1 1 0,1 0 0,-1 0 0,0-1 0,0 1 1,0-1-1,1 1 0,-1-1 0,1 0 0,-1 0 0,1 0 0,3 0 0,3 3-1712,13 9-3808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05:15.97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1 338 4521,'0'0'5390,"12"-10"-3920,5-9-1065,0-2 0,-1 0 0,-1 0 0,-1-2 0,-1 0 0,13-31 0,-4 13-108,-17 32-188,1 0 1,-2 0 0,1-1-1,-1 0 1,0 1-1,-1-1 1,-1 0 0,3-16-1,-5 24 591,1 5-663,0 0-1,-1 0 1,1 1-1,-1-1 1,0 0-1,0 1 1,0-1-1,-2 6 1,1 5 1,1 153-56,1-166 9,-1-1 1,0 1 0,0-1-1,1 1 1,-1-1 0,0 1 0,1-1-1,-1 1 1,0-1 0,1 1 0,-1-1-1,1 1 1,-1-1 0,1 0 0,-1 1-1,1-1 1,-1 0 0,1 0 0,-1 1-1,1-1 1,-1 0 0,1 0-1,0 0 1,-1 0 0,1 1 0,-1-1-1,1 0 1,-1 0 0,1 0 0,0 0-1,-1 0 1,1-1 0,-1 1 0,1 0-1,0 0 1,-1 0 0,1 0 0,-1-1-1,1 1 1,-1 0 0,1 0-1,-1-1 1,1 1 0,-1-1 0,1 0-1,28-17-84,50-94 22,-79 111 70,0 0 0,1 0 0,-1 0 0,1 0 0,-1 0-1,1 0 1,0 0 0,-1 1 0,1-1 0,0 0-1,0 0 1,-1 1 0,1-1 0,0 0 0,0 1-1,0-1 1,0 1 0,0-1 0,0 1 0,0 0 0,0-1-1,0 1 1,0 0 0,0 0 0,0-1 0,0 1-1,0 0 1,2 0 0,-1 1 7,-1 0 1,0 0-1,1 0 0,-1 1 1,0-1-1,0 0 0,0 0 1,0 1-1,0-1 0,0 1 1,0-1-1,0 0 0,0 1 1,-1 0-1,2 2 0,2 10 58,0-1 0,-1 1-1,1 16 1,9 394 354,-14-302-217,-2-74 24,-3 0 0,-1-1 0,-3 0 0,-24 73 0,33-116-198,0-1 0,0 1 0,-1-1 0,1 0 0,-1 1 0,0-1 0,0 0 0,0 0 0,0 0 0,0 0 0,-1 0 0,-4 4 0,6-7-7,-1 1 1,1-1 0,0 1-1,0-1 1,-1 1-1,1-1 1,0 0 0,-1 0-1,1 0 1,0 0-1,0 0 1,-1 0-1,1 0 1,0 0 0,-1 0-1,1-1 1,0 1-1,0 0 1,-1-1 0,1 1-1,0-1 1,0 0-1,0 1 1,0-1-1,-1 0 1,1 0 0,0 1-1,0-1 1,1 0-1,-1 0 1,0 0 0,0 0-1,0 0 1,1 0-1,-1-1 1,0-1-1,-15-22 22,1-1 0,1-1 0,2 0 0,1 0 0,1-1 0,-9-41 0,16 53-48,1-1 1,1 1-1,2-32 1,0 10-49,0 31 25,-1 0 1,1 0 0,1 0-1,-1 0 1,1 0-1,0 0 1,1 0-1,0 0 1,0 1-1,5-9 1,48-60-1039,-34 47 388,0 1-1860,43-39 1,-25 34-2411</inkml:trace>
</inkml:ink>
</file>

<file path=ppt/ink/ink1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6:43.5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36 6337,'0'0'8437,"0"-4"-8130,0 4-297,0-1 0,0 0 1,0 0-1,0 0 1,1 1-1,-1-1 0,0 0 1,0 0-1,0 1 1,1-1-1,-1 0 0,0 0 1,1 1-1,-1-1 1,0 0-1,1 1 1,-1-1-1,1 1 0,-1-1 1,1 1-1,0-1 1,-1 1-1,1-1 0,0 1 1,0-1-1,26-6 38,-12 4-314,3 1-2143,1 0 0,27 1-1,-39 1 1126,12 0-1608</inkml:trace>
</inkml:ink>
</file>

<file path=ppt/ink/ink1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6:43.5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53 1464,'201'-21'1498,"-162"15"-437,-37 2-11,-1 0-86,5 1-112,0 0 1,1 1-1,0 0 0,-1 0 0,1 0 0,0 1 1,0 0-1,12 0 0,68 3-1392,-38 0-792,50-2-7740,-87 0 7541</inkml:trace>
</inkml:ink>
</file>

<file path=ppt/ink/ink1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6:43.5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0 864,'0'0'4857,"5"0"-3943,61 3 2421,12 0-8411,-67-3 3407</inkml:trace>
</inkml:ink>
</file>

<file path=ppt/ink/ink1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6:43.5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36 720,'0'0'5977,"40"6"-5977,-30-6-288,0 0-592,10 0-304,-10 0-736</inkml:trace>
  <inkml:trace contextRef="#ctx0" brushRef="#br0" timeOffset="1">402 0 1096,'0'0'5913,"10"0"-5496,0 0-257,0 0-160,0 0-8,0 0-528,0 0-777,0 0-671</inkml:trace>
</inkml:ink>
</file>

<file path=ppt/ink/ink1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6:43.5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 1016,'0'0'5528,"9"-1"-5188,19-6-57,-21 5-222,0 0 1,0 0 0,0 0-1,0 1 1,0 0 0,1 1-1,-1-1 1,0 2-1,13 0 1,0 16-3848,-10-5-211</inkml:trace>
</inkml:ink>
</file>

<file path=ppt/ink/ink1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6:43.5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30 600,'0'0'7114,"40"-24"-6778,-40 18 32,10 6-56,0 0 24,1 0-136,-1 0-144,0 0-136,0 0-808,0 0-1009,0 0-631</inkml:trace>
</inkml:ink>
</file>

<file path=ppt/ink/ink1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6:43.5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 3041,'0'0'4601,"50"-12"-4601,-40 12 0,0 6-2361,0 0-1512</inkml:trace>
</inkml:ink>
</file>

<file path=ppt/ink/ink1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6:43.5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24 2865,'0'0'6889,"70"-24"-6689,-60 24-112,0 0-88,0 0 0,0 0-1008,0 0-136,10 0-681,0 0 1449,0 0-928,0 0-3081</inkml:trace>
</inkml:ink>
</file>

<file path=ppt/ink/ink1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6:43.5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25 1768,'0'0'8874,"60"-24"-8690,-50 24-184,0 0-1296,0 0-4905</inkml:trace>
</inkml:ink>
</file>

<file path=ppt/ink/ink1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6:43.5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 4281,'0'0'7328,"10"0"-7144,118 0-2656,-76-18-1923,-42 18 2983,0 0-134</inkml:trace>
  <inkml:trace contextRef="#ctx0" brushRef="#br0" timeOffset="1">432 55 1072,'0'0'4009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05:16.4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92 12 3593,'0'0'13405,"-8"-11"-11292,4 40-1693,-25 79-146,19-74-82,0 0 0,-8 67-1,7 233 187,10-331-412,1 1-1,0-1 1,0 0 0,0 0 0,0 0 0,1 0 0,-1 0 0,1 0-1,-1 0 1,1 0 0,0 0 0,0 0 0,1-1 0,-1 1 0,1 0 0,-1 0-1,1-1 1,0 1 0,0-1 0,0 0 0,0 0 0,0 1 0,1-1-1,-1-1 1,0 1 0,1 0 0,0 0 0,-1-1 0,1 0 0,0 1-1,0-1 1,0 0 0,0-1 0,0 1 0,0 0 0,0-1 0,0 0-1,0 1 1,0-1 0,0 0 0,0-1 0,0 1 0,0-1 0,5 0-1,-3-2-550,1 0-1,-1 0 0,0 0 0,0-1 0,-1 1 0,1-1 0,-1-1 0,0 1 0,0 0 1,0-1-1,0 0 0,-1 0 0,4-7 0,-5 9-15,11-27-6520</inkml:trace>
</inkml:ink>
</file>

<file path=ppt/ink/ink1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6:43.5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5913,'200'40'2750,"-160"-32"6300,-68-7-21447,26 4 8353</inkml:trace>
</inkml:ink>
</file>

<file path=ppt/ink/ink1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6:43.5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172 103 1736,'0'0'13562,"-5"-1"-12746,4 1-783,0 0 0,0-1 0,-1 1 0,1 0 0,0 0 0,0 0 0,0 0 0,0 0 0,-1 0 0,1 0 0,0 0-1,0 0 1,0 1 0,0-1 0,-1 0 0,1 1 0,0-1 0,0 1 0,0-1 0,0 1 0,0 0 0,0-1 0,0 1 0,0 0 0,0 0 0,0 0 0,-13 35 590,11-25-585,0 3-28,1 0 0,0 0 1,1-1-1,1 22 0,30-36-177,-27-2 179,-1 1-1,0-1 1,1 0 0,-1 0-1,0 0 1,0 0-1,-1 0 1,1 0 0,-1 0-1,1-1 1,-1 1-1,0-1 1,0 1 0,-1-1-1,1 1 1,-1-6-1,4-64 1369,-4 68-1113,0 4-182,0 0-1,0 0 1,0 0-1,0 0 1,0 0-1,0 0 1,0 0-1,0 0 1,-1 0-1,1 0 1,0 0-1,-1 0 1,1 0-1,-1 0 1,1 0-1,-1 1 1,0-1-1,1 0 1,-1 0-1,0 0 1,1 1-1,-1-1 1,0 0-1,0 1 1,0-1-1,1 1 1,-3-2-1,0 2-2,1-1 1,-1 1-1,1 0 1,-1-1-1,1 1 0,-1 0 1,1 1-1,-1-1 1,1 0-1,-1 1 0,1-1 1,-4 2-1,3-1-63,1 0-1,-1 0 0,0 1 1,1-1-1,-1 1 1,1-1-1,-1 1 1,1 0-1,0 0 0,0 0 1,0 0-1,0 0 1,0 0-1,0 0 0,1 1 1,-1-1-1,1 1 1,0 0-1,-1-1 1,1 1-1,0 0 0,1-1 1,-2 5-1,0 5 39,0 1 0,1 0 0,1 25 0,1-18-64,-1-20 8,1 1 0,0 0 0,0-1 0,-1 1 0,1 0 0,0-1 0,0 1 0,0-1 0,0 1 0,-1-1 0,1 0 0,0 1 1,0-1-1,0 0 0,0 0 0,0 1 0,0-1 0,0 0 0,0 0 0,0 0 0,0 0 0,0 0 0,1-1 0,36 1 106,-28 0-67,-7-1-7,-1 0 0,1 0-1,-1 0 1,0 0 0,1-1 0,-1 1 0,0-1 0,0 1-1,0-1 1,0 0 0,0 0 0,0 1 0,0-2-1,-1 1 1,1 0 0,-1 0 0,1 0 0,-1-1 0,0 1-1,0 0 1,0-1 0,0 0 0,0 1 0,-1-1-1,1 1 1,-1-1 0,0 0 0,0 1 0,0-1-1,0 0 1,0 1 0,0-1 0,-1 1 0,1-1 0,-1 0-1,0 1 1,-2-6 0,1 6 19,0 0 0,0 1 1,0-1-1,-1 0 0,1 1 0,-1-1 0,1 1 0,-1 0 1,0 0-1,1 0 0,-1 0 0,0 1 0,0-1 1,0 1-1,0-1 0,-4 1 0,-1-1 39,0 1 1,1 0-1,-1 0 0,0 1 1,-13 2-1,19-2-90,1 0 0,0 0 0,-1-1 0,1 1 0,0 0 0,0 0 0,-1 1 0,1-1 0,0 0 0,0 0 0,0 0 0,0 1 0,0-1 0,1 0 0,-1 1 0,0-1 0,1 1 0,-1-1 0,1 1 0,-1-1 0,1 1 0,0 0 0,0-1 0,-1 4 0,2 47-41,0-31-14,-1-21 49,1 1 0,-1-1 0,0 1 0,1-1 1,-1 1-1,1-1 0,-1 1 0,1-1 1,0 1-1,-1-1 0,1 1 0,-1-1 0,1 0 1,0 0-1,-1 1 0,1-1 0,0 0 0,-1 0 1,1 0-1,0 1 0,-1-1 0,1 0 0,0 0 1,0 0-1,-1 0 0,1-1 0,0 1 1,-1 0-1,1 0 0,0 0 0,-1 0 0,2-1 1,27-7-37,-23 2 46,1 0 0,-1 0-1,-1-1 1,1 0 0,-1 0 0,0 0 0,-1 0 0,0-1 0,0 0 0,0 0-1,-1 0 1,-1 0 0,1 0 0,-1-1 0,0 1 0,0-15 0,-2 2-18,1 16 35,-1-1-1,0 0 1,0 0 0,0 0 0,-1 0 0,0 1-1,-3-9 1,3 12-12,0 0-1,0 0 1,-1 0-1,1 0 1,0 1 0,-1-1-1,0 1 1,1-1-1,-1 1 1,0-1-1,0 1 1,0 0-1,0 0 1,0 0 0,0 0-1,0 0 1,0 0-1,0 1 1,0-1-1,0 1 1,-1-1-1,-3 1 1,2-1 2,0 1 1,-1-1-1,1 1 0,0 0 1,0 0-1,0 1 0,-1-1 1,1 1-1,0 0 0,0 0 1,0 0-1,0 0 0,0 1 1,0 0-1,1 0 0,-1 0 1,0 0-1,1 0 0,0 1 1,-1 0-1,-2 2 0,3 0-9,-1 0-1,1-1 1,0 1-1,0 0 0,0 1 1,1-1-1,0 0 0,0 1 1,0-1-1,1 1 1,0 0-1,0-1 0,0 1 1,1 0-1,0 6 0,-1 8 0,0-15-11,1 1-1,0 0 0,0-1 0,1 1 1,-1-1-1,3 10 0,-2-13 3,0-1 0,-1 1 1,1-1-1,0 0 0,0 1 0,0-1 0,0 0 0,0 0 0,0 0 0,1 0 0,-1 0 0,0 0 0,0 0 0,1 0 1,-1 0-1,0-1 0,1 1 0,-1 0 0,1-1 0,-1 1 0,1-1 0,-1 0 0,1 1 0,0-1 0,-1 0 0,1 0 1,-1 0-1,3 0 0,1-1 2,-1 0 0,0 0 0,0 0 0,0-1 0,0 1 0,0-1 0,0 0 0,0 0 1,0 0-1,-1 0 0,1-1 0,-1 0 0,1 0 0,-1 0 0,0 0 0,0 0 0,-1 0 0,1-1 1,-1 1-1,1-1 0,-1 0 0,2-6 0,1 1 23,-1-1 0,0 0 0,0 0-1,-1 0 1,0-1 0,-1 1 0,0-1 0,0-14 0,-2 24-13,0 1 1,0-1-1,0 0 1,0 0 0,-1 0-1,1 1 1,0-1-1,0 0 1,-1 1-1,1-1 1,0 0 0,-1 0-1,1 1 1,-1-1-1,1 1 1,-1-1-1,1 0 1,-1 1 0,0-1-1,1 1 1,-1-1-1,1 1 1,-1 0 0,0-1-1,0 1 1,1 0-1,-2-1 1,-29-2 95,27 3-97,1 1 0,-1-1-1,0 1 1,0 0-1,1 0 1,-1 0 0,0 0-1,1 1 1,0-1-1,-1 1 1,1 0 0,0 0-1,-6 4 1,4 3-15,0 1 1,1 0-1,0 0 1,1 0 0,0 0-1,0 1 1,1-1-1,0 1 1,1-1-1,0 1 1,1 0-1,2 18 1,-2-14-24,31-14-210,-28-2 242,0 0-1,0 1 1,0-1 0,-1 0-1,1 0 1,-1 0-1,1 0 1,-1-1 0,1 1-1,-1-1 1,1 0-1,-1 1 1,0-1-1,0 0 1,0 0 0,0-1-1,-1 1 1,1 0-1,0-1 1,-1 1 0,1-1-1,-1 1 1,0-1-1,0 1 1,0-1-1,0 0 1,0-3 0,2-7 66,0 0 0,0 0-1,-1 0 1,0-24 0,-32 38 248,28 0-352,1 1 0,-1-1-1,1 1 1,0-1-1,-1 1 1,1-1-1,0 1 1,0 0-1,0 0 1,0-1-1,1 1 1,-1 0 0,0 0-1,1 0 1,-1 0-1,1 0 1,-1 2-1,-1 18-2862,2-2-4701,0-19 7074,0 11-9756</inkml:trace>
</inkml:ink>
</file>

<file path=ppt/ink/ink1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6:43.5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97 3425,'0'0'10626,"1"-16"-9212,6-49-61,-5 49 1736,-2 55-1851,0 223-510,1-261-732,0 1 1,0-1-1,0 0 1,0 0 0,0 0-1,0 0 1,0 0-1,1 0 1,-1 0 0,0-1-1,1 1 1,-1 0-1,1-1 1,-1 1-1,1-1 1,-1 1 0,3-1-1,31 8 14,24-4-42,-56-4 29,0 0 0,0 0 0,1 0-1,-1 0 1,0-1 0,0 1 0,0-1-1,0 0 1,0 0 0,0 0 0,0 0-1,0-1 1,0 1 0,5-5 0,-5 3-18,-1 0 0,0-1 0,0 1 0,0-1 0,0 1 0,-1-1 0,1 0 0,-1 1 0,0-1 0,0 0 0,0 0 0,-1 0 0,1 0-1,-1 0 1,0 0 0,0 0 0,-1-5 0,1-1 77,0 10-46,0-1 0,0 1 0,0 0 0,0-1 0,-1 1 0,1 0 0,0-1 0,0 1 0,0 0 0,-1 0 0,1-1 0,0 1 0,0 0 0,-1 0 0,1 0 0,0-1 0,0 1 0,-1 0 0,1 0 0,0 0 0,-1 0 1,1-1-1,0 1 0,-1 0 0,1 0 0,0 0 0,-1 0 0,1 0 0,0 0 0,-1 0 0,1 0 0,-1 0 0,0 0 488,0 73-237,-1-24-93,7 68 1,-2-104-226,0 1 0,1-1 0,0 0 0,2 0 0,6 14 0,3 4-2338,-12-24-2586</inkml:trace>
</inkml:ink>
</file>

<file path=ppt/ink/ink1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6:43.5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81 85 3265,'0'0'10706,"-20"5"-3554,20-4-6937,-39 28 4,18-22 1558,32-4-1529,0 0 0,0-1 0,0 0 0,1-1 0,-1-1-1,0 1 1,1-2 0,17-2 0,14 1 91,177 2 128,-83 6-379,-75 0-71,-55-3-7,-5-2-7,0 1 0,1-1 0,-1 0 0,0 0 0,0-1 0,0 1 0,1 0 0,-1-1 0,0 0 0,1 1 1,-1-1-1,3 0 0,-4 0 138,-1-6-116,-1 0-1,0 0 1,0 0 0,0 0-1,-1 0 1,0 0 0,0 0 0,-1 0-1,1 1 1,-1-1 0,-5-5-1,0-1 9,-1 1-1,0 0 0,-19-16 0,26 25 25,0 0 0,-1 0 0,1 0 0,-1 1-1,1-1 1,-1 1 0,1-1 0,-1 1 0,0 0-1,0 0 1,0 1 0,0-1 0,1 0 0,-1 1-1,0 0 1,-5 0 0,8 2-81,1 0 0,-1 0 1,0-1-1,1 1 0,0 0 0,-1 0 1,1 0-1,0 0 0,0-1 0,0 1 0,2 2 1,99 92 17,-84-78 28,-18-16 12,-1-1 0,1 1 0,-1 0-1,0-1 1,0 1 0,1-1 0,-1 1 0,0-1 0,-1 1 0,1-1 0,0 0 0,0 0 0,0 1 0,-1-1 0,1 0 0,-3 1 0,-37 25-18,1 0-2020,30-12 44,0-1-977,0-9-2395,0-4-2655</inkml:trace>
</inkml:ink>
</file>

<file path=ppt/ink/ink1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6:43.5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182 37 800,'0'0'3786,"5"-6"-3647,20-24 12982,-61 87-8187,21-38-4603,0-1 0,-2-1 0,0 0 0,-34 24 0,46-37-324,0 0-1,0 1 1,1-1 0,-1 1 0,1 0 0,0 0 0,1 1 0,-1-1 0,1 1 0,0 0 0,0 0 0,1 0 0,-1 0 0,1 0 0,1 0 0,-1 1 0,1-1 0,0 1 0,1-1 0,-1 1 0,2 11 0,0-16-14,-1 0 1,0 0-1,1-1 1,0 1-1,-1 0 0,1 0 1,0-1-1,0 1 1,0-1-1,0 1 0,0-1 1,0 1-1,0-1 1,1 0-1,-1 1 0,0-1 1,1 0-1,-1 0 1,1 0-1,-1 0 1,1 0-1,0-1 0,2 2 1,42 14-35,-42-16 40,27 8-6,1-3 1,0 0 0,41 0-1,3-4-5594</inkml:trace>
</inkml:ink>
</file>

<file path=ppt/ink/ink1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6:43.5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51 4 3265,'0'0'8532,"-12"0"426,-7-4-12269,8 14-5068,2 2 2835</inkml:trace>
</inkml:ink>
</file>

<file path=ppt/ink/ink1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6:43.5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2681,'0'0'14108,"31"0"-13389,91 0-307,-95 0-4437,-17 0-1076</inkml:trace>
</inkml:ink>
</file>

<file path=ppt/ink/ink1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6:43.5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78 4121,'0'0'12803,"41"0"-8090,-33 1-4576,0-1 0,0-1 0,-1 1 1,1-1-1,0-1 0,-1 1 0,1-1 1,-1-1-1,0 1 0,1-1 0,7-5 1,11-10-312,11-8-3028,-35 24 2204,1 1-1,1-1 1,-1 1-1,0 0 1,0 0-1,0 0 1,1 0-1,-1 0 1,6 0-1,1 1-4651</inkml:trace>
</inkml:ink>
</file>

<file path=ppt/ink/ink1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6:43.5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42 4353,'0'0'11297,"40"-6"-6820,20 4-5093,-52 1-837,0-1 0,0 1-1,0-1 1,0-1-1,0 1 1,-1-1 0,0-1-1,10-5 1,-5 2-3146</inkml:trace>
</inkml:ink>
</file>

<file path=ppt/ink/ink1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6:43.5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0 54 3881</inkml:trace>
  <inkml:trace contextRef="#ctx0" brushRef="#br0" timeOffset="1">0 54 3881,'201'-45'2686,"-161"36"4955,-17 9-4051,1 0-3327,49 0-8991,-53 0 3004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05:16.7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19 4081,'0'0'11914,"50"12"-11289,-20-12-241,-10 0-280,10 0 48,0-6-152,10 0-472,1-6-1465,-1 6-2568</inkml:trace>
</inkml:ink>
</file>

<file path=ppt/ink/ink1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6:43.5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 1592,'0'0'16569,"32"0"-15929,-15-3-3396,4 0-4714,-11 3 1792</inkml:trace>
</inkml:ink>
</file>

<file path=ppt/ink/ink1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6:43.5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 4049,'0'0'7714,"10"-6"-7714,0 6-137,0 0-2151</inkml:trace>
</inkml:ink>
</file>

<file path=ppt/ink/ink1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6:43.5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4537,'0'0'13503,"9"1"-12460,96 4 264,-26-5-6658,-49 0 345,-2 0-1810</inkml:trace>
</inkml:ink>
</file>

<file path=ppt/ink/ink1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6:43.5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30 4297,'0'0'12143,"3"-3"-11141,0 1-739,1 0-1,-1 0 0,0 0 0,1 0 1,0 1-1,-1 0 0,1-1 0,0 1 1,0 1-1,0-1 0,7 0 1,58 0 172,-2-1-5010,3-4-3932,-50 5 6085</inkml:trace>
</inkml:ink>
</file>

<file path=ppt/ink/ink1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6:43.5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 4689,'0'0'10452,"11"0"-8884,98 0 2981,-60 3-2807,2 0-4099,-28-2-511,-14-1 1140,-1 1 1,1-1 0,0-1 0,0 0-1,-1 0 1,16-4 0,-13-1-1044</inkml:trace>
</inkml:ink>
</file>

<file path=ppt/ink/ink1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6:43.5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3993,'0'0'12579,"21"12"-12211,-1-12-192,0 6-80,10 0-96,0 0-240,10 6-1185,10 6-831,0-6 431,-10 12-5416,0-12 6529</inkml:trace>
  <inkml:trace contextRef="#ctx0" brushRef="#br0" timeOffset="1">371 138 3225,'0'0'13475,"0"-48"-14228</inkml:trace>
</inkml:ink>
</file>

<file path=ppt/ink/ink1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6:53.9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1 4561,'0'0'15883,"-8"0"-14212,305 0-142,-295 0-1389,-16 0 116,-23 0-202,6-1-30,-55 6 1,78-4-27,-1 0-1,1 1 1,0 0 0,0 1 0,0 0 0,0 0 0,1 0 0,-1 1 0,1 0-1,0 1 1,-10 8 0,14-11-2,0 1-1,0 0 0,1 1 1,-1-1-1,1 0 0,-1 1 1,1-1-1,0 1 1,1 0-1,-1 0 0,1 0 1,0 0-1,-1 0 0,2 0 1,-1 0-1,0 0 1,1 0-1,0 0 0,0 0 1,0 1-1,2 7 0,-2 8 28,0-8-10,0 18 152,-1 1-1,-6 43 0,6-71-158,0-1 1,1 0-1,0 1 0,0-1 1,-1 1-1,1-1 1,1 1-1,-1-1 0,0 1 1,2 3-1,-2-5-10,0 0-1,1-1 0,-1 1 1,0 0-1,1 0 1,-1-1-1,1 1 1,-1 0-1,1-1 1,0 1-1,-1-1 1,1 1-1,0-1 0,-1 1 1,1-1-1,0 1 1,0-1-1,-1 0 1,1 1-1,0-1 1,1 0-1,3 1-21,1-1 1,-1 0-1,1-1 0,-1 1 0,1-1 1,-1 0-1,9-3 0,1 0 69,5 0-46,0 0 1,0 1-1,0 2 1,0 0-1,26 2 1,-42-1 12,0 0 0,1 0 1,-1 1-1,0-1 0,1 1 0,-1 0 1,0 1-1,0-1 0,0 1 0,0 0 1,0 0-1,-1 0 0,1 0 0,0 1 1,-1-1-1,0 1 0,0 0 0,1 0 1,-2 0-1,1 0 0,0 1 0,-1-1 1,1 1-1,-1 0 0,0 0 0,0 0 1,-1 0-1,1 0 0,-1 0 0,0 0 1,1 6-1,0 0 78,-1 1 0,-1 0 0,0 0 1,0 0-1,-1-1 0,0 1 0,-1 0 0,0-1 1,-1 1-1,0-1 0,-1 0 0,0 0 0,0 0 0,-1 0 1,-1-1-1,-10 16 0,12-20-72,-13 18 130,0-2-1,-32 32 1,44-48-168,0 0 1,-1-1-1,0 1 1,0-1-1,0-1 0,-1 1 1,1-1-1,-1 0 1,1 0-1,-1-1 1,0 0-1,0 0 1,0-1-1,-1 0 0,-7 0 1,14-1-67,0 0 1,0 0-1,-1 0 1,1 0-1,0 0 1,-1 0-1,1-1 0,0 1 1,0-1-1,-1 1 1,1-1-1,0 1 1,0-1-1,0 0 1,0 1-1,0-1 0,0 0 1,0 0-1,0 0 1,0 0-1,0 0 1,0 0-1,0 0 1,1 0-1,-1 0 0,0 0 1,1-1-1,-1 1 1,1 0-1,0 0 1,-1-2-1,-1-43-4870,2 33 1688,0-12-4561</inkml:trace>
</inkml:ink>
</file>

<file path=ppt/ink/ink1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6:56.6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131 0 7394,'0'0'10670,"12"2"-9657,36 3 321,0-2 1,93-6-1,-88 2-1000,-41 1-45,-37 0-16,1-1-263,0 2 1,0 0-1,0 2 1,1 0-1,-1 2 1,1 0-1,0 2 1,-28 11-1,37-11-15,7-5 12,0 1 0,1 0 1,0 1-1,0 0 0,0 0 1,0 0-1,0 0 0,-7 9 0,11-10 17,0 0 0,0 1 0,0-1 0,1 0 0,0 1-1,-1-1 1,1 1 0,1-1 0,-1 1 0,0 0-1,1-1 1,0 5 0,1 51 82,1-28-68,-4 24 43,1-27-60,0 1-1,5 33 1,16-75-211,-6 3 181,1 1 0,0 1 0,0 0-1,0 1 1,1 0 0,0 1 0,1 1 0,-1 1-1,28-4 1,-37 7 10,0 1 0,0 0 0,0 0 0,0 0 0,0 1 0,0 0 1,0 0-1,0 1 0,0 0 0,-1 0 0,10 5 0,-12-4 4,0-1 0,0 1 0,0 0 1,0 1-1,0-1 0,-1 1 0,1-1 1,-1 1-1,0 0 0,0 1 0,-1-1 1,1 0-1,-1 1 0,0-1 0,0 1 0,0 0 1,1 7-1,0 1 28,0-1 1,-1 1 0,-1 0-1,0 0 1,0 0-1,-4 25 1,2-30-15,0-1 0,-1 0 0,0 0 0,0 0 0,-1 0 1,0 0-1,0 0 0,0-1 0,-1 0 0,0 1 0,0-1 0,-1-1 1,-6 8-1,1-4 9,1 0 1,-1-1 0,-1 1 0,0-2-1,0 0 1,0 0 0,-1-1 0,0 0-1,0-1 1,-1-1 0,1 0-1,-1 0 1,0-1 0,0-1 0,0 0-1,0-1 1,0 0 0,0-1 0,-1-1-1,1 0 1,-14-3 0,20 2-25,-1 0 1,1 0-1,0-1 1,1 0-1,-1 0 1,1-1-1,-1 0 1,1 0-1,0 0 1,0-1-1,-5-5 1,7 6-82,1 1-1,-1-1 1,1 0 0,0 0 0,0-1-1,0 1 1,1-1 0,0 1 0,0-1 0,0 0-1,0 0 1,1 0 0,-1 0 0,1 0-1,0-9 1,1 13 10,0 0-1,0 0 0,0 1 1,0-1-1,1 0 0,-1 0 1,0 1-1,0-1 1,1 0-1,-1 1 0,0-1 1,1 0-1,-1 1 0,1-1 1,-1 1-1,1-1 0,-1 1 1,1-1-1,0 1 1,-1-1-1,1 1 0,-1-1 1,1 1-1,0 0 0,0-1 1,-1 1-1,1 0 0,0 0 1,-1-1-1,2 1 1,26-2-1321,-21 1 611,41 0-4353,-6 1-1702</inkml:trace>
</inkml:ink>
</file>

<file path=ppt/ink/ink1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6:57.7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1066 186 4505,'0'0'11362,"-18"-21"-10288,-57-64 13,71 81-884,1-1 1,-1 1-1,0 0 0,0 0 1,-1 1-1,1-1 1,-1 1-1,0 0 0,0 0 1,0 0-1,0 1 1,0 0-1,0 0 0,-1 0 1,1 1-1,-1-1 1,1 1-1,-12 0 0,-8-2 330,-32-7 85,-1 2-1,1 3 1,-112 5 0,149 2-593,1 1 0,-1 1 0,1 1 0,0 1 0,1 0 0,-1 1 0,-29 17 0,10-2 9,2 1-1,-49 41 0,74-54-37,0 0 0,0 1-1,1-1 1,1 2 0,0 0 0,0 0-1,2 0 1,-11 22 0,7-6-10,1 0 0,1 1-1,-6 37 1,4 10 8,3 0 0,4 1 0,5 78-1,1-49 51,-1-86-37,1 0 1,1 0-1,0 0 1,2-1-1,0 0 1,2 0-1,0 0 1,1-1-1,0 0 0,2 0 1,0-1-1,1 0 1,13 15-1,7 5 44,2-1 1,0-2-1,3-1 0,47 33 0,-61-51-31,0-1 0,0-1 1,1-1-1,1-1 0,0-2 0,1 0 0,0-1 0,37 6 1,-12-6 129,0-3 1,0-2 0,73-4-1,-99-2-108,-1 0 0,1-2-1,-1 0 1,0-2 0,0 0-1,-1-2 1,38-19-1,3-9 50,71-52 0,-104 67-76,49-46 0,-67 56-3,0-1-1,-1 0 1,0-1 0,-1 0 0,-1-1-1,9-18 1,-9 15 13,-1 0-1,-1 0 0,-1-1 1,0 0-1,-2 0 1,0-1-1,-1 1 1,0-25-1,-2 1 2,0 18-6,0 0 1,-2 0-1,-1-1 0,0 1 0,-2 0 1,-1 0-1,-15-43 0,-1 22 24,-2 2-1,-2 1 1,-2 1-1,-1 1 1,-3 1 0,-1 2-1,-1 1 1,-55-45-1,65 60-119,15 14-175,0 0 0,0 1-1,-1 0 1,0 1-1,0-1 1,0 2 0,-20-10-1,21 14-3151</inkml:trace>
</inkml:ink>
</file>

<file path=ppt/ink/ink1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7:06.0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0 163 1736,'0'0'15568,"0"0"-15456,1 0 0,-1 0 0,0 0 1,0 0-1,0 0 0,0 0 0,1 0 0,-1 0 1,0 0-1,0 1 0,2 0 1234,-2-1-1233,0 0-1,0 0 0,0 0 0,0 0 1,0 1-1,0-1 0,0 0 0,0 0 0,0 0 1,0 0-1,0 0 0,0 1 0,0-1 0,0 0 1,0 0-1,0 0 0,0 0 0,0 1 0,0-1 1,0 0-1,0 0 0,0 0 0,0 0 0,0 1 1,0-1-1,0 0 0,0 0 0,476 0 1813,-474 0-1893,-2-3-25,0 0 0,0 0 0,0 0 0,0 0 1,-1 0-1,1-1 0,-1 1 0,0 0 0,0 0 1,0 0-1,0 1 0,0-1 0,-1 0 0,1 0 1,-1 1-1,0-1 0,0 1 0,0-1 0,0 1 0,0 0 1,0-1-1,-1 1 0,1 1 0,-1-1 0,1 0 1,-6-2-1,1-1 4,-34-33-30,34 30 8,-1 0-1,0 0 1,-1 1-1,0 0 1,-9-6-1,16 12-1,22 9-10,129 97 422,-149-104-393,1-1 1,-1 1 0,0-1-1,1 1 1,-1 0 0,0-1-1,1 1 1,-1 0-1,0-1 1,0 1 0,0 0-1,0-1 1,0 1-1,0 0 1,0-1 0,0 1-1,0 0 1,0-1 0,0 1-1,0 0 1,0 0-1,0-1 1,-1 1 0,1-1-1,0 1 1,0 0 0,-1-1-1,0 2 1,-9 16 256,0-6-484,0-1 1,0-1 0,-1 1 0,-1-2 0,0 0-1,0 0 1,-1-1 0,0 0 0,-19 7 0,18-4-3760,4-4-2889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05:17.5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90 0 3105,'0'0'10926,"-1"12"-10006,-58 284 2017,29 376-2388,30-661-594,0 1-1,1 0 1,0-1-1,1 1 1,1-1 0,-1 1-1,9 20 1,-9-29-150,0 1-1,1 0 1,-1 0 0,1-1 0,-1 1 0,1-1-1,0 0 1,0 0 0,1 0 0,3 3-1,-3-3-293,0-1 0,0 0 0,0-1 0,0 1 0,0 0 0,0-1 0,1 0-1,-1 0 1,0-1 0,1 1 0,7-1 0,27 0-5855</inkml:trace>
</inkml:ink>
</file>

<file path=ppt/ink/ink1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7:01.9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 1880,'0'0'15525,"0"14"-14761,-2 119 478,6 158 1538,-3-277-2711,0 0 0,2 0 0,0 0 0,0 0 0,1-1 0,1 0 0,8 17 0,-11-26-109,0 0 0,0 0-1,1-1 1,-1 0 0,1 1 0,0-1 0,0 0-1,0 0 1,0 0 0,0-1 0,1 1 0,-1-1 0,1 0-1,0 0 1,-1 0 0,1 0 0,0-1 0,0 1 0,0-1-1,0 0 1,1 0 0,-1-1 0,0 1 0,0-1-1,0 0 1,1 0 0,7-1 0,-7-1-364,0-1 0,0 1 0,0 0 0,-1-1 0,1 0 0,-1 0-1,0-1 1,0 1 0,0-1 0,0 0 0,-1 0 0,1 0 0,4-8 0,7-6-2744,7-7-3120</inkml:trace>
</inkml:ink>
</file>

<file path=ppt/ink/ink1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7:02.6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111 34 7178,'0'0'12628,"-8"-6"-11435,-27-18-203,34 23-962,0 1 0,1-1 0,-1 1 0,1 0 0,-1-1 0,0 1 0,1 0 0,-1 0 0,0 0 0,1-1 0,-1 1 0,0 0 0,0 0 0,1 0 0,-1 0 0,0 0 0,1 0 0,-1 0 0,0 1 0,1-1 0,-1 0 0,0 0 0,1 0 0,-1 1 0,0-1 0,1 0 0,-1 1 0,0-1 0,1 1 0,-1-1 0,1 0 0,-1 1 1,1-1-1,-1 1 0,1-1 0,0 1 0,-1 1 0,-10 24 140,9-20-80,-6 21-41,1 0 0,1 0-1,2 1 1,0 0 0,2 0-1,3 45 1,-1-72-60,1 0 1,-1 0-1,0 0 0,1 0 0,0 0 1,-1 0-1,1-1 0,0 1 0,-1 0 0,1 0 1,0-1-1,0 1 0,-1 0 0,1-1 1,0 1-1,0-1 0,0 1 0,0-1 1,0 1-1,0-1 0,0 0 0,0 0 1,0 1-1,0-1 0,0 0 0,0 0 1,0 0-1,0 0 0,0 0 0,0 0 1,0 0-1,0 0 0,0-1 0,0 1 1,0 0-1,0-1 0,0 1 0,0-1 1,0 1-1,0-1 0,0 1 0,0-1 1,-1 1-1,1-1 0,1-1 0,11-20-187,-2 0-1,0-1 1,-1 0-1,13-49 0,-21 57 148,-3 15 52,1-1 1,0 1-1,0-1 0,0 1 0,0-1 0,0 1 0,0-1 0,0 1 0,0-1 0,0 1 0,0-1 0,0 1 0,0-1 0,0 1 0,0-1 0,0 1 1,1-1-1,-1 1 0,0-1 0,0 1 0,0-1 0,1 1 0,-1-1 0,0 1 0,1 0 0,-1-1 0,0 1 0,1-1 0,-1 1 0,1 0 0,-1 0 1,1-1-1,-1 1 0,1 0 0,-1 0 0,0-1 0,1 1 0,0 0 0,1 0-78,0 11 53,-1-1 0,0 1-1,-1 0 1,-2 21 0,2 24 121,1-47-94,0 4 18,1-1 0,0 1 0,6 17 0,-8-29-23,0 1 0,1-1 0,-1 0-1,0 0 1,1 1 0,-1-1 0,1 0 0,-1 0 0,1 0-1,-1 0 1,1 0 0,0 0 0,-1 0 0,1 0 0,0 0-1,0 0 1,0 0 0,0 0 0,0-1 0,0 1 0,0 0 0,0-1-1,0 1 1,0 0 0,0-1 0,0 0 0,1 1 0,-1-1-1,0 0 1,0 1 0,1-1 0,-1 0 0,0 0 0,0 0-1,1 0 1,-1 0 0,0 0 0,0-1 0,0 1 0,1 0-1,-1-1 1,0 1 0,0 0 0,0-1 0,2-1 0,3-2 2,-1-1 1,0 0 0,-1 0 0,1-1-1,-1 1 1,0-1 0,0 0-1,5-12 1,15-21-11,-9 19 7,-7 8-35,1 1 1,1-1-1,19-17 0,-26 26 23,0 1-1,0-1 1,0 1 0,1 0-1,-1 0 1,1 0-1,0 1 1,-1-1-1,1 1 1,0 0-1,0 0 1,0 0 0,0 1-1,0-1 1,-1 1-1,1 0 1,0 0-1,0 1 1,5 0 0,-8-1 19,1 1 0,-1-1 0,0 1 1,0 0-1,0-1 0,0 1 0,0 0 1,0 0-1,0 0 0,0 0 0,0 0 1,0 0-1,0 0 0,0 0 1,-1 0-1,1 0 0,0 0 0,-1 0 1,1 1-1,-1-1 0,1 0 0,-1 0 1,0 1-1,1-1 0,-1 0 1,0 3-1,1 39 308,-1-32-157,-1 2-60,-1 1 0,0-1 0,-1 0 1,0 0-1,-1 0 0,0 0 0,-2-1 0,-9 19 1,-14 38 18,29-69-147,0 1 0,0-1 0,0 0 0,0 1 0,0-1 0,0 1 0,0-1 0,-1 1 0,1-1 0,0 1 0,0-1 0,0 0 0,-1 1 0,1-1 0,0 0 0,-1 1 0,1-1 0,0 0 0,-1 1 0,1-1 0,0 0 0,-1 1 0,1-1 0,-1 0 0,1 0 0,0 0 0,-1 1 0,1-1 0,-1 0 0,1 0 0,-1 0 0,0 0 0,-11-11-1470,-7-30-3899,17 35 3780,-17-30-7451</inkml:trace>
</inkml:ink>
</file>

<file path=ppt/ink/ink1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7:21.3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0 4793,'0'0'8713,"-7"2"-8533,5-1-167,-1 0 0,1 1 0,0-1 1,0 0-1,0 1 0,0-1 0,1 1 1,-1-1-1,0 1 0,0 0 0,1 0 1,-1 0-1,1 0 0,0 0 0,0 0 1,0 0-1,0 0 0,0 1 0,0-1 1,0 0-1,1 1 0,-1-1 0,1 0 0,0 1 1,-1-1-1,1 4 0,0 14 146,0-1 0,5 32-1,0-10 83,18 334 2616,-14-206-3896,-9-167-633,0-26-11090</inkml:trace>
</inkml:ink>
</file>

<file path=ppt/ink/ink1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7:21.6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0 133 5193,'0'0'14555,"40"-6"-13723,-19 6-392,-1-12-271,10-6-65,0 0-104,10-7-377,0 1-1263,-10 6-2393,0 6-2112</inkml:trace>
</inkml:ink>
</file>

<file path=ppt/ink/ink1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7:22.0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1 269 8186,'0'0'8816,"1"-29"-8050,9-94 47,-9 115-670,0 0 0,0 0 0,1 0 0,-1 0-1,2 1 1,-1-1 0,1 1 0,0-1 0,1 1-1,0 0 1,0 1 0,6-8 0,-9 13-123,-1 0 1,1 0-1,0 0 1,0 0-1,0 0 1,0 0 0,0 0-1,0 1 1,1-1-1,-1 0 1,0 1-1,0-1 1,0 1-1,1-1 1,-1 1-1,0 0 1,0-1 0,1 1-1,-1 0 1,0 0-1,1 0 1,-1 0-1,0 0 1,1 0-1,-1 1 1,0-1-1,0 0 1,1 1 0,-1-1-1,0 1 1,0-1-1,1 1 1,-1-1-1,0 1 1,0 0-1,0 0 1,0-1-1,0 1 1,0 0 0,0 0-1,0 0 1,-1 0-1,2 2 1,2 1 9,0 1 1,0 0-1,-1 0 1,0 1-1,0-1 1,0 1-1,3 10 1,10 52 180,10 100-1,-26-163-244,1 0 0,0 1-1,0-1 1,0-1 0,1 1-1,0 0 1,0 0-1,0-1 1,0 1 0,6 7-1,-7-11-140,0 0-1,0 0 0,1 1 0,-1-1 0,0 0 1,1 0-1,-1-1 0,1 1 0,0 0 1,-1 0-1,1-1 0,-1 1 0,1-1 0,0 1 1,0-1-1,-1 0 0,1 0 0,0 0 0,0 0 1,-1 0-1,1 0 0,0 0 0,0 0 1,-1-1-1,1 1 0,0-1 0,-1 1 0,1-1 1,0 0-1,-1 0 0,1 1 0,-1-1 0,3-3 1,26-23-5456,0-8-3623</inkml:trace>
</inkml:ink>
</file>

<file path=ppt/ink/ink1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7:22.3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8890,'0'0'7671,"0"29"-6264,1 92-470,-1-116-886,0-1 0,0 0-1,0 1 1,1-1 0,-1 0 0,1 0-1,0 0 1,0 1 0,1-1-1,-1 0 1,1 0 0,0-1-1,0 1 1,0 0 0,1-1 0,-1 1-1,1-1 1,0 1 0,5 3-1,-4-4-28,0-1 0,1 0 0,0-1 0,0 1 0,-1-1-1,1 0 1,0 0 0,0 0 0,0-1 0,0 0 0,8 0 0,-10-1-11,0 0 1,0 0-1,0 0 1,-1 0 0,1 0-1,0-1 1,-1 1-1,1-1 1,-1 0 0,1 0-1,-1 1 1,0-2-1,0 1 1,0 0 0,0 0-1,0-1 1,0 1-1,-1-1 1,3-4 0,26-55 77,-27 54-81,0-1 0,-1 0 0,0 1 0,0-1 0,-1 0 0,0 0 0,0-1 0,-1 1 0,0 0 0,-1 0 0,0 0 0,0 0 0,-5-15 0,4 20-3,1 0 0,-1 0-1,0 0 1,0 0-1,-1 0 1,1 0-1,-1 1 1,0-1 0,0 1-1,0 0 1,0-1-1,-1 1 1,1 1 0,-1-1-1,0 1 1,0-1-1,0 1 1,0 0 0,0 0-1,0 1 1,0-1-1,-1 1 1,1 0-1,0 0 1,-1 0 0,1 1-1,-1 0 1,-5 0-1,5-1-83,0 1 0,0 0-1,0 0 1,0 1 0,0 0 0,0-1-1,0 2 1,0-1 0,0 0-1,0 1 1,-8 5 0,11-5-206,-1 0 0,1 1 0,0-1 0,1 1 0,-1-1 0,0 1 0,1 0 0,-1 0 0,1 0 1,0 0-1,0 0 0,0 0 0,1 0 0,-1 0 0,1 0 0,-1 0 0,1 0 0,0 0 0,0 1 1,1 2-1,-1 19-4759</inkml:trace>
</inkml:ink>
</file>

<file path=ppt/ink/ink1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7:22.8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8002,'0'0'12832,"0"27"-11864,0 180 664,10-113-1232,-11-92-403,1 0-1,0 0 1,0-1-1,0 1 1,1 0-1,-1 0 1,0-1-1,1 1 0,-1 0 1,1 0-1,-1-1 1,1 1-1,0-1 1,-1 1-1,1-1 1,0 1-1,0-1 1,2 3-1,7-7-201,0-16 80,40-102-468,-39 104 529,-10 17 53,0-1 0,0 0 0,-1 0 0,1-1 0,0 1 0,-1 0 0,1 0 0,0 0 0,-1 0 1,0-1-1,1 1 0,-1 0 0,0 0 0,1-1 0,-1 1 0,0-2 0,1 3-6,0 0 0,-1 0 0,1 0-1,0 0 1,0 0 0,0 0 0,0 0 0,-1 0 0,1 0-1,0 1 1,0-1 0,-1 0 0,1 0 0,0 1 0,0-1-1,-1 1 1,1-1 0,0 1 0,-1-1 0,1 1 0,0-1-1,-1 1 1,1 0 0,13 40 6,-12-31 11,1 1 1,1-1-1,0 0 0,0-1 0,7 11 1,-10-18-5,0 0 0,0 0 0,0 0 0,1-1 0,-1 1 0,0-1 0,1 1 1,-1-1-1,1 1 0,0-1 0,-1 0 0,1 0 0,0 0 0,0 0 0,2 1 0,-3-2 2,0 0 0,1 0-1,-1-1 1,0 1 0,0 0 0,0-1-1,0 1 1,0-1 0,0 1-1,0-1 1,0 0 0,0 1 0,0-1-1,0 0 1,0 0 0,0 0-1,-1 1 1,1-1 0,0 0-1,-1 0 1,1 0 0,0 0 0,-1 0-1,1 0 1,-1-1 0,0 1-1,1-2 1,7-18-85,-2 0 0,0-1 0,-2 0 1,0 0-1,-1-1 0,-2 1 0,0-1 0,-3-32 0,1 11-554,1 43 576,0 0 0,0 0 0,0 0 1,0 0-1,0 0 0,0 0 0,0 0 0,0-1 0,0 1 0,0 0 0,1 0 1,-1 1-1,0-1 0,1 0 0,-1 0 0,1 0 0,-1 0 0,1 0 0,0-1 0,11 10-2707,10 34-1930,-11-7-348</inkml:trace>
</inkml:ink>
</file>

<file path=ppt/ink/ink1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7:23.2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0 1096,'0'0'17284,"10"187"-15716,-10-127-151,0-6-569,-10 0-416,0-6-432,0-12-48,10-12-1208,0-12-2681</inkml:trace>
</inkml:ink>
</file>

<file path=ppt/ink/ink1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7:24.0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6433,'0'0'8721,"0"27"-7920,2 89-191,-1-96-460,1 1 0,1 0 1,1-1-1,1 0 0,1 0 1,0 0-1,12 22 0,-15-34-117,10 11-7,-13-19-27,1 1-1,-1-1 0,0 0 1,0 1-1,0-1 0,1 0 1,-1 1-1,0-1 1,0 0-1,1 1 0,-1-1 1,0 0-1,1 1 0,-1-1 1,0 0-1,1 0 0,-1 0 1,0 1-1,1-1 0,-1 0 1,1 0-1,-1 0 0,0 0 1,1 0-1,-1 0 0,1 0 1,-1 0-1,0 0 1,1 0-1,-1 0 0,1 0 1,-1 0-1,0 0 0,1 0 1,-1 0-1,1 0 0,-1 0 1,0 0-1,1-1 0,-1 1 1,0 0-1,1 0 0,-1-1 1,0 1-1,1 0 1,-1 0-1,0-1 0,1 1 1,-1 0-1,0-1 0,0 1 1,1 0-1,-1-1 0,0 1 1,0 0-1,0-1 0,0 1 1,1-1-1,-1 1 0,0 0 1,0-1-1,0 0 0,48-138 84,-39 118-61,-7 17 52,-1 0 0,1 0 1,0 0-1,-1 0 1,0 0-1,0-1 1,0-6-1,11 43 471,-10-19-532,1 0-1,0-1 1,1 1 0,1-1-1,0 1 1,0-1 0,1-1-1,1 1 1,0-1-1,15 18 1,-21-28-11,1 0-1,-1 0 1,1-1 0,0 1-1,0 0 1,-1-1-1,1 1 1,0-1 0,0 0-1,0 0 1,0 0-1,-1 0 1,1 0 0,0 0-1,0 0 1,0-1 0,0 1-1,-1 0 1,1-1-1,0 0 1,0 1 0,-1-1-1,1 0 1,0 0-1,-1 0 1,1 0 0,-1 0-1,0 0 1,1-1-1,-1 1 1,0 0 0,1-1-1,-1 1 1,0-1 0,0 1-1,1-3 1,5-22 166,0 0 1,-2 0-1,0-1 1,-2 1-1,0-41 1,-3-22-5595,0 48-1092</inkml:trace>
</inkml:ink>
</file>

<file path=ppt/ink/ink1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7:24.4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1 260 3065,'0'0'9427,"14"-11"-8384,41-38-90,-51 45-816,-1-1 0,1 0 0,-1 0 0,0 1 0,0-2 0,0 1 0,-1 0 0,0-1 0,0 1-1,0-1 1,-1 1 0,2-9 0,4-13 501,-5 21-494,0 1 1,-1-1-1,1 0 0,-1 0 0,0 1 1,-1-1-1,1 0 0,-1 0 0,-1-8 0,1 12-97,-1 0-1,0 1 1,1-1-1,-1 0 1,0 1-1,0-1 1,0 1-1,0-1 1,0 1-1,-1-1 0,1 1 1,0 0-1,-1-1 1,1 1-1,-1 0 1,1 0-1,-1 0 1,1 0-1,-1 0 1,0 1-1,1-1 1,-1 0-1,0 1 0,0 0 1,0-1-1,1 1 1,-1 0-1,0 0 1,0 0-1,0 0 1,0 0-1,-3 0 1,3 1-16,0-1 0,0 0 1,1 0-1,-1 1 0,0-1 1,0 1-1,0-1 0,0 1 1,0 0-1,1 0 0,-1 0 1,0 0-1,1 0 0,-1 0 0,0 1 1,1-1-1,0 0 0,-1 1 1,0 1-1,-2 1 21,1 1-1,1 0 1,-1 0 0,0 0-1,1 0 1,-3 10 0,1-1 27,1 2 0,1-1 0,0 0 0,0 18 0,2-21-59,0 0 1,1 0-1,0-1 1,1 1 0,0 0-1,7 22 1,-7-30-31,1 1 0,-1-1 0,1 1 1,0-1-1,0 0 0,0 0 0,0 0 1,1 0-1,0-1 0,0 0 0,0 1 1,0-1-1,0 0 0,1-1 0,-1 1 1,1-1-1,-1 0 0,9 2 0,-2-1-201,1-1 1,-1 0-1,1-1 0,-1-1 0,1 0 1,0 0-1,-1-1 0,1 0 0,-1-1 1,0-1-1,12-3 0,-16 4 48,11-3-712,0 0 1,0-2-1,19-10 1,45-29-5101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05:17.9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2665,'0'0'12328,"13"32"-11322,44 106 56,-45-106-655,-1 0 1,-2 0-1,-1 1 0,-2 0 0,-1 1 1,1 57-1,-5-60-260,-1 310 556,-2-312-1004,-2 1 0,-1 0 1,-2-1-1,0 0 0,-16 36 0,16-57-413</inkml:trace>
</inkml:ink>
</file>

<file path=ppt/ink/ink1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7:25.8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 5977,'0'0'9050,"0"30"-8074,0 168 445,-1-189-1349,1 0 0,0-1 1,1 1-1,-1-1 0,2 1 1,-1 0-1,1-1 0,1 0 0,-1 1 1,1-1-1,1 0 0,0-1 1,0 1-1,0-1 0,1 1 0,0-1 1,0 0-1,9 8 0,-12-14-70,0 1-1,0-1 1,1 0-1,-1 0 1,0 0-1,0 0 1,1 0-1,-1 0 1,0-1-1,1 1 1,-1-1-1,1 1 1,-1-1-1,1 0 1,-1 0-1,0 0 1,1 0-1,-1-1 0,1 1 1,-1-1-1,1 1 1,-1-1-1,0 0 1,1 0-1,-1 0 1,0 0-1,0 0 1,0 0-1,0-1 1,0 1-1,0-1 1,0 0-1,2-2 1,5-5 3,0-1 0,0-1 0,-1 1 0,10-17 1,-18 25-9,109-170-273,-101 151 317,-6 15 391,1 16-37,3 17-174,-1-6-104,0 0 0,1 0-1,11 23 1,-15-40-106,0-1-1,0 0 1,0 0-1,1 0 1,0 0 0,-1 0-1,1-1 1,0 1-1,0-1 1,1 0 0,-1 0-1,0 0 1,5 2-1,-6-3-4,0 0 0,0-1 0,0 1 0,0 0 0,0-1 0,1 1 0,-1-1 0,0 1 0,0-1 0,1 0-1,-1 0 1,0 0 0,0-1 0,1 1 0,-1 0 0,0-1 0,0 1 0,0-1 0,1 0 0,-1 0-1,0 0 1,0 0 0,0 0 0,3-3 0,2-3-3,-1-1-1,0 0 1,-1-1-1,1 1 1,-1-1 0,-1 0-1,0 0 1,0-1-1,-1 1 1,0-1 0,-1 0-1,0 0 1,0 0-1,-1 0 1,-1 0-1,0-12 1,-1 18-7,0 0 0,0 0-1,-1 0 1,1 0 0,-1 0-1,0 0 1,0 1 0,0-1 0,-1 1-1,1-1 1,-1 1 0,0 0 0,0 0-1,0 0 1,0 1 0,0-1-1,-1 1 1,-5-4 0,3 2-14,0 0-1,0 0 1,-1 1-1,1 0 1,-1 0-1,0 1 1,0-1 0,0 1-1,-14-1 1,19 3 7,-1-1 0,1 1 0,0 0 0,-1 1 0,1-1 0,0 0 0,0 1 0,-1-1 0,1 1 0,0 0 0,0 0 0,0 0 0,0 0 0,0 0 0,0 0 0,0 0 0,0 1 0,0-1 0,0 1 0,1-1 0,-1 1 0,-1 2 0,1 0 0,0 0 0,1 0 0,-1 1 0,1-1 1,0 1-1,0-1 0,0 1 0,1-1 0,-1 1 0,2 8 1,-1 100 144,1-112-132,-1 1 1,1-1-1,0 0 0,1 0 0,-1 0 0,0 0 0,0 0 0,0 0 0,1 0 1,-1 0-1,0-1 0,1 1 0,-1 0 0,1-1 0,-1 1 0,1-1 0,-1 1 1,1-1-1,-1 0 0,1 0 0,-1 0 0,1 0 0,-1 0 0,1 0 0,-1 0 1,3-1-1,2 1 13,0 0 0,1 0 0,-1-1 0,0 0 0,0 0 0,9-3 0,-5-3 1,0 0 0,0 0 0,-1-2 0,15-16 0,13-10-11,-10 12 8,-14 11-4,0 0 0,26-16 0,-35 26 4,1-1-1,-1 1 1,0 0 0,0 1-1,1-1 1,-1 1 0,1 0 0,0 0-1,-1 0 1,1 1 0,-1-1-1,1 1 1,0 0 0,0 1-1,4 0 1,-8-1 11,0 1-1,1-1 1,-1 1-1,0 0 1,0-1 0,0 1-1,0 0 1,0 0-1,0 0 1,0 0-1,0 0 1,0 0 0,0 0-1,0 0 1,0 0-1,-1 0 1,1 1-1,-1-1 1,1 0 0,-1 1-1,1-1 1,-1 0-1,0 0 1,1 1-1,-1-1 1,0 3 0,1 43 393,-1-33-257,0 127 740,0-140-832,1-6-60,6-14-51,1 0 0,1 0 0,1 0 1,0 1-1,1 1 0,1 0 0,1 0 0,24-24 0,-27 31 21,-9 8 16,0 1 1,0-1-1,1 1 0,-1-1 0,1 1 0,-1-1 1,1 1-1,0 0 0,-1 0 0,1 0 1,0 0-1,0 0 0,0 0 0,0 0 0,0 1 1,0-1-1,0 1 0,0-1 0,0 1 1,0 0-1,2 0 0,0 24 97,0-1 45,-2 1 1,0 0 0,-2 28-1,0-26-30,1-26-108,0 0 0,0 0 0,0 0 1,0-1-1,0 1 0,0-1 0,1 1 0,-2 0 0,1-1 0,0 1 1,0-1-1,0 0 0,0 1 0,0-1 0,0 0 0,-1 0 1,1 1-1,0-1 0,0 0 0,0-2 0,0 1 9,12-23-66,2 0 1,0 1-1,1 0 0,2 1 0,24-25 1,-41 47 57,-1 1 0,0-1 1,1 0-1,-1 1 0,1-1 1,-1 1-1,1-1 0,-1 1 1,1-1-1,-1 1 0,1-1 1,-1 1-1,1 0 0,0-1 1,-1 1-1,1 0 0,-1 0 1,1-1-1,0 1 0,-1 0 1,1 0-1,0 0 0,0 0 1,-1 0-1,1 0 0,0 0 1,-1 0-1,1 0 0,0 0 1,-1 0-1,1 0 0,0 0 1,-1 1-1,1-1 0,0 0 1,-1 0-1,1 1 0,-1-1 1,1 0-1,0 1 0,-1-1 1,1 1-1,-1-1 0,1 1 1,-1-1-1,1 1 0,-1-1 1,0 1-1,1 0 0,-1-1 1,0 1-1,1-1 0,-1 1 1,0 0-1,0-1 0,0 1 1,1 0-1,-1-1 0,0 1 0,0 0 1,0 0-1,0-1 0,0 1 1,0 1-1,0 58 206,0-47-198,0 87-970,20-125-4550,1-14 444,8-3-2342</inkml:trace>
</inkml:ink>
</file>

<file path=ppt/ink/ink1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7:27.1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71 0 1536,'0'0'13054,"-5"34"-11686,-17 114-13,7 2 921,7-61-1094,-12 181 501,20-269-1724,4-1 35,0-1-1,1 0 1,-1 0 0,0-1 0,0 1 0,0-1-1,0 0 1,0 0 0,-1 0 0,1 0 0,0-1-1,-1 1 1,0-1 0,5-5 0,-3 4 7,1-1 1,-1 1 0,1 0-1,-1 0 1,1 1 0,11-5-1,-10 6-3,0 0 0,0 0 0,1 0-1,-1 1 1,1 1 0,-1-1-1,1 1 1,-1 0 0,1 1 0,-1 0-1,1 0 1,13 4 0,-18-3 4,1-1 1,-1 0 0,0 1 0,1 0 0,-1 0-1,0 0 1,0 0 0,0 0 0,-1 1-1,1-1 1,0 1 0,-1 0 0,0 0 0,1 0-1,-1 0 1,-1 0 0,1 0 0,0 0-1,-1 1 1,1-1 0,-1 1 0,0-1-1,0 1 1,-1-1 0,1 1 0,-1 0 0,1-1-1,-1 5 1,0-1 30,-1 1 1,1-1-1,-1 0 0,0 0 1,0 0-1,-1 0 1,0 0-1,0 0 0,-1-1 1,0 1-1,0-1 0,-1 1 1,1-1-1,-1 0 0,-1 0 1,1-1-1,-1 1 0,0-1 1,0 0-1,0-1 0,-1 1 1,-10 6-1,11-7-14,0 0 0,0-1 1,0 1-1,-1-1 0,0 0 0,1 0 1,-1-1-1,0 1 0,0-1 0,-1-1 1,1 1-1,0-1 0,-10 1 0,15-3-42,0 0 1,0 0-1,0 0 0,0 0 0,0 0 0,1 0 0,-1 0 0,0 0 0,0 0 0,1 0 1,-1-1-1,1 1 0,-1 0 0,1 0 0,-1-1 0,1 1 0,0 0 0,0-1 0,0 1 1,0 0-1,0-1 0,0 1 0,0 0 0,0 0 0,0-1 0,1 0 0,3-44-647,-1 38 506,1 0 1,-1 1-1,1-1 0,0 0 0,1 1 0,0 0 1,10-11-1,48-45-1133,-42 42 717,157-146-1726,-177 165 2329,0 1 0,0 0 0,0 0 0,0 0 0,0 0 0,1 1 0,-1-1 0,0 0 0,1 0 0,-1 1 0,0-1 0,1 1 0,-1-1 0,1 1 0,1-1 0,-2 2 7,0-1 0,-1 0 0,1 0 0,-1 0 0,1 1 0,-1-1 0,1 0 0,-1 0 0,1 1 0,-1-1 0,1 1 0,-1-1 0,0 0 0,1 1 0,-1-1 0,1 1 0,-1-1 0,0 1 0,0-1 0,1 1 0,-1-1 0,0 1 0,0-1 0,1 1 0,-1-1 0,0 2 0,1 51 1700,-2-34-1428,1 219 2260,0-236-2555,-1-1-1,1 1 1,0-1 0,0 1 0,0-1-1,0 1 1,0-1 0,0 1 0,1-1-1,-1 1 1,0-1 0,1 1 0,-1-1-1,1 0 1,-1 1 0,1-1 0,0 0-1,0 1 1,0-1 0,-1 0 0,1 0-1,0 0 1,0 0 0,1 0 0,-1 0-1,0 0 1,0 0 0,0 0 0,1 0 0,-1-1-1,0 1 1,1-1 0,-1 1 0,1-1-1,-1 1 1,0-1 0,1 0 0,-1 1-1,1-1 1,-1 0 0,1 0 0,2-1-1,1 1-1,0-2-1,0 1 0,0-1 0,0 1 0,0-1 0,0-1 0,-1 1 0,1-1 0,-1 0 1,1 0-1,4-5 0,11-13-40,-1-2 0,-1 0 0,-1-1 0,18-34 0,-23 35-26,-2 0 0,0-1 1,11-40-1,-18 57 219,-1 10-34,1 21 50,-4 36 56,-17 192 516,19-253-745,0 1-1,0 0 1,0 0-1,1-1 1,-1 1 0,0-1-1,0 1 1,0-1-1,0 1 1,1-1-1,-1 1 1,0-1 0,0 0-1,-1 0 1,1 0-1,0 0 1,0 0-1,1-2 1,27-32 0,-8 8-304,38-38 0,-58 64 296,0 0 0,0 0 1,0 0-1,0 0 0,0 0 0,0 0 1,0 1-1,0-1 0,0 0 0,0 1 1,1-1-1,-1 0 0,0 1 0,0 0 0,1-1 1,-1 1-1,0 0 0,1 0 0,-1-1 1,1 1-1,-1 0 0,0 0 0,1 1 1,-1-1-1,0 0 0,1 0 0,-1 1 1,0-1-1,1 0 0,-1 1 0,0 0 0,0-1 1,2 2-1,1 2 47,0 0-1,0 0 1,-1 1 0,1-1-1,-1 1 1,4 9 0,13 15 197,-15-24-210,0 0 0,1 0 0,-1-1 0,1 0 0,0 0 0,0-1 0,1 1 0,10 3 0,-13-6-19,-1 0-1,1 0 1,-1 0-1,1-1 1,0 1-1,-1-1 1,1 0-1,-1 0 1,1-1-1,0 1 1,-1-1-1,1 1 1,-1-1-1,1 0 1,-1-1-1,1 1 0,-1-1 1,0 1-1,0-1 1,4-3-1,2-2-45,0 0 0,0-1 0,-1-1 0,0 0 0,0 0 0,-1 0 0,-1-1 0,1 0 0,-2 0 0,1 0 0,-1-1 0,-1 0 0,0 0 0,0 0 0,-1-1 0,-1 1 0,0-1 0,-1 1 0,1-20 0,-2 30 30,-1 0 0,1 0 1,0-1-1,-1 1 0,1 0 0,-1 0 0,1 0 0,-1 0 0,0 0 0,1 1 1,-1-1-1,0 0 0,1 0 0,-1 0 0,0 0 0,0 1 0,0-1 0,0 0 0,0 1 1,0-1-1,0 1 0,0-1 0,0 1 0,0 0 0,0-1 0,0 1 0,0 0 1,0 0-1,-1-1 0,1 1 0,0 0 0,0 0 0,0 0 0,0 1 0,0-1 0,0 0 1,0 0-1,-1 1 0,1-1 0,0 0 0,0 1 0,0-1 0,0 1 0,0-1 1,0 1-1,0 0 0,1-1 0,-1 1 0,0 0 0,0 0 0,0 0 0,1-1 0,-1 1 1,0 0-1,1 0 0,-1 0 0,1 0 0,-1 2 0,-5 11 87,2 0-1,0 0 1,1 1-1,0-1 0,1 1 1,0 0-1,2-1 1,0 1-1,0 0 1,5 27-1,-4-39-64,-1-1 0,1 1 0,0-1 0,0 1 0,0-1 0,0 1-1,0-1 1,0 0 0,1 0 0,-1 0 0,1 0 0,0 0 0,-1 0 0,1 0-1,0 0 1,0-1 0,0 1 0,0 0 0,0-1 0,1 0 0,4 2 0,-3-1-128,1-1 0,-1 0 0,1 0 0,0 0 0,-1-1 0,1 0 0,0 0 0,0 0 0,-1 0 0,9-3 0,-11 3-93,0-1 0,-1 1 0,1-1 1,-1 0-1,1 0 0,-1 1 0,1-1 1,-1 0-1,1-1 0,-1 1 0,0 0 1,1 0-1,-1-1 0,0 1 0,0 0 0,0-1 1,0 1-1,0-1 0,0 1 0,-1-1 1,1 0-1,0-3 0,2-11-4842,-3 3-1897</inkml:trace>
</inkml:ink>
</file>

<file path=ppt/ink/ink1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7:27.5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31 10362,'0'0'7314,"0"-30"-15708,20 30-232</inkml:trace>
</inkml:ink>
</file>

<file path=ppt/ink/ink1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7:28.6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81 0 4489,'0'0'12927,"-4"30"-11542,2-12-1171,-13 207 1794,-14 205-260,20-340-1707,9-68-49,1-19-12,-1 1 1,0-1-1,1 0 0,-1 1 1,-1-1-1,1 1 0,0-1 0,-1 0 1,0 1-1,1-1 0,-1 0 1,0 0-1,-1 1 0,1-1 1,-3 4-1,2-6-412,2-2 384,-1 1 1,1 0-1,-1-1 0,0 1 1,1-1-1,-1 1 1,1 0-1,-1-1 0,1 1 1,-1-1-1,1 0 1,0 1-1,-1-1 0,1 1 1,0-1-1,-1 0 1,1 1-1,0-1 0,0 1 1,0-1-1,-1 0 1,1 1-1,0-1 0,0 0 1,0 0-1,0 1 1,0-2-1,-1-23-271,1 22 190,0-150-1766,1 152 1889,-1-1-1,0 1 1,0 0-1,1-1 1,-1 1 0,1 0-1,-1 0 1,1 0-1,0-1 1,-1 1-1,1 0 1,0 0 0,0 0-1,0 0 1,0 0-1,0 0 1,0 0-1,0 0 1,0 1-1,0-1 1,0 0 0,1 1-1,-1-1 1,0 1-1,0-1 1,1 1-1,-1-1 1,3 1-1,48-8 20,-30 6-1,-6-1 2,0-1 1,0-1 0,-1 0-1,1-1 1,-2 0 0,1-2 0,-1 0-1,0 0 1,0-1 0,-1-1-1,0 0 1,-1-1 0,0 0 0,-1-1-1,0 0 1,-1-1 0,0 0-1,-1-1 1,-1 0 0,0 0 0,0-1-1,-2 0 1,0 0 0,-1 0-1,0-1 1,-1 0 0,-1 0 0,-1 0-1,0 0 1,-1-27 0,0 26-3,-2-37 58,1 51-58,0 1 0,0 0 0,-1-1 1,1 1-1,-1 0 0,0 0 0,1-1 0,-1 1 0,0 0 1,0 0-1,0 0 0,-1 0 0,1 0 0,0 0 0,-1 0 1,1 1-1,-1-1 0,-2-1 0,3 2 21,1 1 0,-1-1-1,0 1 1,0-1 0,0 1 0,0 0-1,0-1 1,0 1 0,0 0 0,0 0-1,0 0 1,0 0 0,0 0 0,-1 0 0,1 0-1,0 0 1,0 0 0,0 0 0,0 0-1,0 1 1,0-1 0,0 0 0,0 1-1,0-1 1,1 1 0,-1-1 0,0 1 0,0 0-1,0-1 1,0 1 0,1 0 0,-1 0-1,0-1 1,1 1 0,-1 0 0,0 0-1,1 0 1,-1 0 0,1 0 0,-1 1-1,-13 41 260,0 58 372,4 0-1,4 126 1,6-19 10,12-214-753,-4-3 54,0-1-1,0-1 1,9-17-1,-12 18-106,1 0 0,0 1 0,1-1 0,13-13 0,-17 22 106,-1 0 0,1 0 0,0 0 0,0 1 0,0-1 0,-1 1-1,1-1 1,0 1 0,0 0 0,0 0 0,0 1 0,0-1 0,4 1-1,3 0-44,-1 0 64,1 1 0,0-1-1,-1 2 1,0-1 0,1 1 0,-1 1-1,0 0 1,0 0 0,11 8 0,-11-7 25,-1 0 1,1 0 0,0-1 0,1-1 0,-1 1 0,1-1-1,-1-1 1,1 0 0,15 1 0,-19-4-5,0 0-1,0 0 1,0-1-1,0 0 1,0 0-1,0 0 1,0-1-1,-1 0 1,1 0-1,-1-1 1,0 1-1,0-1 1,0 0-1,0 0 1,-1-1-1,0 0 1,0 1-1,0-1 1,5-9-1,0 0-40,0 0 0,-1-1 0,-1 0 0,-1 0 0,0 0 0,7-29 0,-13 42 17,1 0 0,-1 0-1,1 0 1,-1 0-1,0 0 1,0 0-1,0 0 1,0 0 0,0 0-1,0 0 1,-1 0-1,1 0 1,-1 0 0,-1-4-1,2 6 5,-1-1-1,1 0 1,-1 1 0,0-1-1,1 1 1,-1-1-1,1 1 1,-1-1-1,0 1 1,1 0 0,-1-1-1,0 1 1,1 0-1,-1-1 1,0 1 0,0 0-1,1 0 1,-1 0-1,0 0 1,0 0 0,0-1-1,1 2 1,-1-1-1,0 0 1,-1 0-1,-1 1 3,-1 0-1,1 0 0,0 1 1,0-1-1,0 1 0,0 0 0,0 0 1,0 0-1,1 0 0,-1 0 0,0 0 1,1 1-1,0-1 0,0 1 0,-4 5 1,1 4 75,-1 1 0,2 0 1,-1 0-1,2 0 0,0 1 1,0-1-1,2 1 0,-1-1 1,2 1-1,0 0 0,2 16 0,-2 2 99,0-29-172,0 0 0,1 0 0,-1-1 0,0 1-1,1 0 1,0 0 0,-1-1 0,1 1 0,0-1 0,1 1-1,-1-1 1,0 1 0,1-1 0,-1 0 0,1 1 0,0-1-1,0 0 1,0 0 0,0 0 0,4 3 0,-1-2 66,0 0 1,1-1-1,-1 1 1,1-1-1,-1 0 1,1 0-1,0-1 1,0 0-1,9 1 1,-2-1-452,0 0 1,-1-1-1,26-4 1,-28 3-938,-1-1 1,0 0-1,1-1 0,14-7 1,6-3-8346</inkml:trace>
</inkml:ink>
</file>

<file path=ppt/ink/ink1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7:30.7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1 668 5697,'0'0'6587,"10"-9"-6302,-8 7-273,5-4 24,0-1 0,0 1-1,-1-2 1,0 1 0,0-1 0,-1 0-1,0 0 1,6-12 0,7-17 61,-11 25-59,-1-1 0,0 0 0,5-21 0,-3 2 93,-5 15-70,1 0 0,1 1 0,0 0 0,2 0-1,11-24 1,-18 39-42,1 1-1,-1-1 1,0 1 0,0-1-1,1 0 1,-1 1-1,0-1 1,1 1 0,-1-1-1,1 1 1,-1-1-1,1 1 1,-1-1 0,0 1-1,1 0 1,0-1-1,-1 1 1,1 0 0,-1-1-1,1 1 1,-1 0-1,1 0 1,0-1 0,-1 1-1,1 0 1,0 0-1,-1 0 1,1 0-1,-1 0 1,1 0 0,0 0-1,-1 0 1,1 0-1,0 0 1,-1 0 0,1 1-1,-1-1 1,1 0-1,0 0 1,-1 1 0,1-1-1,-1 0 1,1 1-1,-1-1 1,1 0 0,-1 1-1,1-1 1,-1 1-1,1 0 1,15 26 709,-16-26-727,11 26 186,0 1 1,-2 0-1,-2 0 0,0 1 0,-2 0 1,-1 0-1,1 42 0,-5-61-67,0 8 66,-1 0 0,0 1 0,-5 21-1,6-37-163,-1 1-1,0-1 1,1 1-1,-2-1 1,1 1-1,0-1 1,-1 1-1,0-1 1,1 0-1,-1 0 1,-1 0-1,1 0 1,0 0-1,-1-1 1,1 1-1,-1-1 1,0 1-1,0-1 1,0 0-1,0 0 1,0 0-1,-7 2 1,10-4-37,-1 0 0,1 0 0,0 0 0,-1 0 0,1 0 0,-1 0 0,1 0 0,-1-1 0,1 1 1,-1 0-1,1 0 0,0 0 0,-1-1 0,1 1 0,0 0 0,-1 0 0,1-1 0,0 1 1,-1 0-1,1-1 0,0 1 0,-1-1 0,1 1 0,0 0 0,0-1 0,-1 1 0,1-1 1,0 1-1,0 0 0,0-1 0,0 1 0,0-1 0,0 1 0,0-1 0,0 1 0,0-1 0,0 1 1,0-1-1,0 1 0,0-1 0,0-31-630,0 21 316,1-1 26,0-1-1,1 1 1,0 0 0,1 0-1,0 0 1,1 1 0,0-1-1,1 1 1,8-15-1,10-13-682,36-45-1,-33 49 213,29-51 0,-13 11 130,-18 35-36,20-48-1,-38 73 932,-1 0 0,0-1 0,-1 1 0,-1-1-1,0 1 1,-1-1 0,0-19 0,-2 35-142,0 0-1,-1 0 1,1-1 0,-1 1 0,1 0 0,0 0 0,-1 0-1,1 0 1,-1-1 0,1 1 0,-1 0 0,1 0 0,0 0-1,-1 0 1,1 0 0,-1 0 0,1 0 0,-1 0 0,1 1-1,0-1 1,-1 0 0,1 0 0,-1 0 0,1 0 0,0 0-1,-1 1 1,1-1 0,-4 2 19,0 1-1,1-1 1,-1 1 0,1 0-1,0 0 1,0 0-1,0 1 1,0-1 0,0 0-1,1 1 1,0 0 0,0 0-1,-3 5 1,-24 63 343,23-55-262,-4 12 3,2 1 0,1 0 0,1 1 0,-2 47 0,6 128 1148,3-115-599,-2-75-700,1 1 0,1-1-1,0 0 1,1 1 0,1-1 0,1 0-1,0 0 1,12 28 0,-16-43-72,1 0 0,-1 0 0,0 0-1,1 0 1,-1-1 0,1 1 0,0 0 0,-1 0 0,1-1 0,-1 1 0,1 0 0,0-1 0,0 1-1,-1-1 1,1 1 0,0-1 0,0 1 0,0-1 0,0 1 0,-1-1 0,1 0 0,0 1 0,0-1 0,0 0-1,0 0 1,0 0 0,0 0 0,0 0 0,1 0 0,0-1-15,0 1 0,0-1 0,-1 0 0,1 0 0,0 0 0,0 0 0,-1-1 0,1 1 0,-1 0 0,1-1 0,-1 1 0,3-4 0,2-3-49,0-1 0,-1 0 1,0 0-1,5-12 1,5-17-257,-5 15 186,-1 0 0,7-28 0,-17 50 138,1 1 0,0-1 1,0 0-1,0 1 0,0-1 0,0 0 1,0 1-1,0-1 0,0 1 0,1-1 0,-1 0 1,0 1-1,0-1 0,0 1 0,1-1 0,-1 1 1,0-1-1,1 1 0,-1-1 0,0 1 0,1-1 1,-1 1-1,1-1 0,-1 1 0,0-1 1,1 1-1,-1 0 0,1-1 0,0 1 0,-1 0 1,1-1-1,-1 1 0,1 0 0,-1 0 0,2-1 1,12 22 43,9 52 343,-20-62-318,-1-5-29,1 1 1,-1-1-1,1 0 0,0 1 1,0-2-1,1 1 1,0 0-1,7 9 0,-9-13-30,1 0-1,-1 0 0,0 0 1,0-1-1,1 1 0,-1 0 1,1-1-1,0 0 0,-1 0 1,1 0-1,0 0 0,0 0 1,-1 0-1,1 0 0,0-1 1,0 0-1,0 1 0,0-1 1,0 0-1,0-1 1,5 0-1,-4-1 5,-1 0 0,0 0 0,1 0 0,-1 0 0,0-1 0,0 1 0,0-1 0,-1 0 0,1 0 0,-1 0 0,1 0 0,-1-1 0,0 1 0,3-7 0,2-2 0,-3 6 0,0-1 0,-1 0 0,1 0 0,-1 0-1,-1 0 1,1 0 0,-1 0 0,0-1 0,-1 1 0,0-1 0,0 0 0,-1-9 0,0 14 10,0-1 0,0 1 1,-1-1-1,0 1 0,0 0 1,0-1-1,0 1 0,0 0 1,-1 0-1,1-1 0,-1 1 1,0 0-1,0 1 0,0-1 1,0 0-1,0 0 0,-1 1 0,1 0 1,-1-1-1,0 1 0,0 0 1,0 0-1,0 0 0,0 1 1,0-1-1,0 1 0,0 0 1,-4-1-1,1 0 30,0 0 1,1 1-1,-1 0 1,0 0-1,0 1 0,0-1 1,1 1-1,-1 1 0,0-1 1,0 1-1,0 0 1,0 0-1,1 1 0,-9 3 1,10-3-105,1-1 0,0 1 0,0 0 0,1 0 1,-1 1-1,0-1 0,1 1 0,-1-1 0,1 1 0,0 0 1,0 0-1,0 0 0,0 0 0,1 0 0,-1 0 0,1 0 1,0 1-1,-1-1 0,2 0 0,-1 1 0,0-1 0,1 1 1,-1-1-1,1 1 0,0 4 0,0-7-116,0 1-1,0-1 1,1 1-1,-1-1 0,0 1 1,0-1-1,1 1 1,-1-1-1,1 0 1,-1 1-1,1-1 1,0 1-1,-1-1 1,1 0-1,0 0 1,0 1-1,0-1 1,0 0-1,0 0 0,0 0 1,0 0-1,0 0 1,1 0-1,-1-1 1,0 1-1,0 0 1,1-1-1,-1 1 1,1 0-1,-1-1 1,0 0-1,1 1 0,-1-1 1,1 0-1,-1 0 1,1 0-1,-1 0 1,1 0-1,1 0 1,28 1-4586</inkml:trace>
</inkml:ink>
</file>

<file path=ppt/ink/ink1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7:31.71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64 169 4297,'0'0'10399,"0"28"-9472,0 168 1075,-26 193 1365,14-259-3266,10-101-98,3-21-3,-1 0 0,-1 0 0,1-1 0,-1 1 0,-1 0 0,1 0 0,-1-1 0,-1 1 0,1-1 0,-5 9 1,5-14-115,2-4-238,-1-90-566,-1 31 714,2-1 1,3 1-1,3 0 0,17-76 1,-18 115 179,46-149-50,-43 150 60,1 0-1,0 0 1,2 1 0,0 1-1,25-33 1,-35 50 7,1 0 1,-1 0-1,1 0 1,0 0-1,-1 0 1,1 0-1,0 0 1,0 0-1,0 1 1,1-1-1,-1 1 1,0-1-1,1 1 1,-1 0-1,1 0 1,-1 0-1,1 0 0,-1 1 1,1-1-1,-1 1 1,1-1-1,0 1 1,-1 0-1,6 0 1,-7 1 8,0 0 0,0-1-1,0 1 1,0 0 0,-1-1 0,1 1 0,0 0-1,0 0 1,-1 0 0,1 0 0,0 0 0,-1 0-1,1 0 1,-1 0 0,1 0 0,-1 0 0,0 0-1,1 0 1,-1 0 0,0 0 0,0 0 0,0 0-1,0 0 1,0 0 0,0 2 0,-1 37 80,1-27-50,1 4 19,-1 0-1,-1 0 1,0 1 0,-1-1-1,-1 0 1,0 0-1,-2-1 1,0 1-1,-1-1 1,-8 17-1,14-36-177,0-1 0,-1 1-1,1-1 1,1 1 0,-1-1-1,0 0 1,1 1 0,0 0-1,0-1 1,0 1-1,0-1 1,0 1 0,3-5-1,8-4 46,1 0 0,-1 1 0,22-13-1,14-13 2,-5-1 67,7-6-4,-2-2 0,60-72 0,-104 113 25,-1 2 49,0 0 0,-1-1 1,1 1-1,-1-1 0,0 0 0,0 0 1,0 0-1,0 0 0,0 0 0,-1 0 1,0 0-1,0 0 0,1-8 0,-6 11 92,-1 1-1,1 0 1,0 0-1,0 0 1,0 1-1,0-1 0,0 1 1,-5 1-1,2 3-118,0 0 0,0 0 0,1 0-1,0 1 1,0 0 0,0 0 0,1 1-1,0 0 1,0 0 0,-5 10 0,-3 6 4,1 1-1,-10 29 1,18-37-23,1-1 0,0 1 0,1 0 0,1-1 0,0 1 0,3 20 0,-2-3 15,0-32-27,0 0 0,0 0 0,1 0 1,-1 0-1,0 0 0,0-1 0,0 1 0,1 0 0,-1 0 1,1 0-1,-1 0 0,0 0 0,1 0 0,-1-1 1,1 1-1,0 0 0,-1 0 0,1-1 0,0 1 0,-1 0 1,1-1-1,0 1 0,0-1 0,0 1 0,-1-1 1,1 1-1,1-1 0,33 4-49,-23-5 47,0 0 1,0-1-1,-1-1 0,13-4 1,0-2 8,1 1-1,1 1 1,-1 1 0,1 2 0,0 0-1,49 1 1,-74 3 5,0-1-1,0 1 1,0 0 0,0 0-1,0 0 1,0 0 0,0 1-1,0-1 1,0 0 0,0 0 0,0 0-1,0 1 1,0-1 0,0 1-1,0-1 1,0 1 0,0-1-1,-1 1 1,1-1 0,0 1-1,0 0 1,-1-1 0,1 1-1,0 0 1,-1 0 0,1 0-1,1 1 1,-2 0 31,0 0 0,0-1 0,0 1 0,0 0-1,0-1 1,0 1 0,0 0 0,0 0 0,-1-1 0,1 1 0,-1 0 0,1-1 0,-1 1 0,-1 2 0,-1 2 92,-1 0 0,0 0 1,0 0-1,0-1 0,0 0 1,-1 0-1,-5 5 0,4-6-101,0 1-1,0-1 0,0-1 1,-1 1-1,0-1 1,1 0-1,-1-1 0,0 0 1,0 0-1,-1 0 1,1-1-1,-11 1 0,17-2-72,0 0-1,1 0 0,-1 0 0,1 0 1,-1-1-1,1 1 0,-1 0 0,1 0 0,-1-1 1,1 1-1,-1 0 0,1 0 0,-1-1 1,1 1-1,-1-1 0,1 1 0,0 0 1,-1-1-1,1 1 0,-1-1 0,1 1 1,0-1-1,0 1 0,-1-1 0,1 1 1,0-1-1,0 1 0,0-1 0,0 0 1,-1 1-1,1-1 0,0 1 0,0-2 1,0-23-2168,1 16 940,-1-21-4107</inkml:trace>
</inkml:ink>
</file>

<file path=ppt/ink/ink1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7:33.3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0 530 832,'0'0'11500,"20"-31"-10681,64-102-204,-75 118-486,-1 0 0,-1 0 0,0-1 0,-1 0 0,-1 0 0,-1-1 0,0 1 0,-1-1 0,0 0 0,-2 0 0,0 0 1,-2-28-1,1 16-51,0 22-43,0 0-1,-1-1 1,1 1 0,-2 0 0,1 0-1,-1 0 1,-2-8 0,3 13-18,0 0 1,0 0 0,0 0-1,0 1 1,-1-1-1,1 0 1,0 0-1,-1 1 1,1-1 0,-1 1-1,0-1 1,1 1-1,-1 0 1,0-1-1,0 1 1,0 0 0,0 0-1,0 0 1,0 1-1,0-1 1,0 0-1,0 1 1,-1-1-1,1 1 1,0 0 0,-4 0-1,4 1 1,1 0 1,0 0-1,0 0 0,0 1 1,0-1-1,0 0 0,1 1 1,-1-1-1,0 1 0,0-1 1,1 1-1,-1-1 0,1 1 1,0-1-1,-1 1 1,1-1-1,0 1 0,0-1 1,0 3-1,-5 44-35,4-41 35,-2 274 505,5-161 29,13 178 234,0 0-521,-15-298-266,0 0 0,0 1 0,0-1 0,1 0 0,-1 1 0,0-1 0,0 0 0,0 1 0,0-1 0,0 0 0,0 1-1,0-1 1,0 1 0,0-1 0,0 0 0,0 1 0,0-1 0,0 0 0,0 1 0,0-1 0,0 1 0,-1-1 0,1 0 0,0 1 0,0-1 0,0 0 0,-1 1 0,1-1 0,0 0 0,0 0 0,-1 1 0,1-1 0,0 0-1,0 0 1,-1 1 0,1-1 0,0 0 0,-1 0 0,1 0 0,-1 1 0,-4-6-114,5 5 109,-4-8-98,0 0 0,1 0 0,0 0 0,1 0 0,0 0 0,0 0 1,1 0-1,0-1 0,0-13 0,4-87-397,-2 89 387,1-9 65,1-1-1,1 1 1,2 0-1,0 1 1,2 0 0,1 0-1,2 0 1,0 1-1,2 1 1,1 0-1,1 0 1,24-29-1,-35 50 54,0 0-1,0 0 0,1 0 0,-1 0 1,1 1-1,1 0 0,-1 0 0,0 0 0,1 1 1,0 0-1,0 0 0,0 0 0,0 1 1,0 0-1,1 0 0,6-1 0,-12 4 33,0-1 0,0 1-1,0 0 1,0 0 0,-1-1 0,1 1-1,0 0 1,-1 0 0,1 0-1,-1 0 1,1 0 0,-1 0 0,1 0-1,-1 0 1,0 1 0,1-1 0,-1 0-1,0 0 1,0 0 0,0 2-1,6 36 424,-4-27-288,0 38 144,-3-42-297,1 0 0,0 0 0,0 0-1,1-1 1,0 1 0,1 0 0,0 0-1,2 7 1,-3-13-24,-1-1-1,1 1 1,-1-1-1,1 1 0,0-1 1,0 0-1,0 1 1,-1-1-1,1 0 0,0 0 1,1 1-1,-1-1 1,0 0-1,0 0 1,0 0-1,1-1 0,-1 1 1,0 0-1,1 0 1,-1-1-1,1 1 1,-1-1-1,1 1 0,1 0 1,-1-2-1,-1 1-1,1-1 1,0 0 0,0 0 0,0 1-1,0-1 1,-1 0 0,1 0 0,0-1-1,-1 1 1,1 0 0,-1 0 0,1-1-1,-1 1 1,0-1 0,0 1 0,0-1-1,0 0 1,1-2 0,98-172-896,-51 83 267,-47 84 638,-2 17 167,5 97 1264,-4-94-1367,1-1 1,0 0 0,1 0-1,0 0 1,1-1-1,0 1 1,0-1-1,8 12 1,-11-19-66,0 0 1,1 0-1,-1-1 0,1 1 1,-1-1-1,1 1 0,0-1 1,-1 0-1,1 1 0,0-1 1,0 0-1,0 0 0,0 0 1,0 0-1,0-1 0,0 1 1,0 0-1,0-1 0,0 0 1,0 1-1,1-1 0,-1 0 1,0 0-1,0 0 0,0 0 0,0-1 1,1 1-1,-1-1 0,0 1 1,0-1-1,0 0 0,0 0 1,0 1-1,3-3 0,1-1 10,1 0 0,0 0 0,-1-1-1,0 0 1,0 0 0,0 0-1,-1-1 1,6-8 0,-4 5-48,-1 0 0,0 0 0,-1 0 1,0-1-1,-1 0 0,0 0 0,0-1 1,-1 1-1,-1-1 0,1 1 0,-2-1 1,0 0-1,0 0 0,-1 0 0,0 1 1,0-1-1,-3-11 0,2 19 38,0 0 0,0 0 0,0 0 0,-1 1 0,1-1 0,-1 0 0,1 1 0,-1-1 0,0 1 0,0 0 0,0-1 0,0 1 0,-1 0 0,1 0 0,0 1 0,-1-1 0,0 0 0,1 1 0,-1 0 0,0-1 0,0 1 0,1 0 0,-1 0 0,0 1 0,-4-1 0,3 0 6,0 0 0,0 0 0,0 1 0,0-1 0,0 1 0,0 0 0,-1 1 0,1-1 0,0 1 0,0 0 0,0 0 0,0 0 0,1 0 0,-1 0 0,0 1 0,0 0 0,1 0 0,-6 4 0,5-3 7,1 1 1,-1-1-1,1 1 1,0 1-1,0-1 1,0 0 0,1 1-1,0-1 1,0 1-1,0 0 1,0-1-1,1 1 1,-2 7-1,1 4 34,0 1 0,2 31 0,1-17-54,-1-29 7,0-1-1,0 1 1,0 0-1,0-1 1,0 1-1,0 0 1,0-1-1,1 1 1,-1-1-1,1 1 1,-1 0-1,1-1 1,0 1-1,0-1 1,-1 0-1,1 1 1,0-1-1,0 1 1,0-1-1,1 0 1,-1 0-1,0 0 1,0 0-1,1 0 1,-1 0-1,0 0 1,1 0-1,-1 0 1,1-1-1,-1 1 1,1 0-1,0-1 1,-1 0-1,1 1 1,-1-1-1,1 0 1,0 0-1,-1 0 1,1 0-1,2 0 1,1 0-3,0-1 1,1 0 0,-1 0 0,0-1-1,0 1 1,0-1 0,0 0 0,0-1-1,-1 1 1,1-1 0,-1 0 0,6-4-1,157-150 121,-163 154-120,1 0 0,-1 0 1,1 1-1,0-1 0,0 1 0,-1 0 1,1 1-1,1-1 0,-1 1 0,0 0 1,0 1-1,0-1 0,1 1 0,-1 0 0,0 0 1,0 0-1,0 1 0,8 2 0,-12-3 18,0 1 0,1 0-1,-1-1 1,0 1-1,0 0 1,0 0 0,0 0-1,0 0 1,0 0-1,0 0 1,-1 0 0,1 0-1,0 1 1,-1-1-1,1 0 1,0 0 0,-1 1-1,1-1 1,-1 0-1,0 1 1,0-1 0,1 3-1,1 35 375,-2-33-313,-1 52 670,1 47 390,1-72-650,1-26-278,-1-8-27,4-9-206,1-1-1,-1 1 1,2 1 0,-1-1-1,1 1 1,11-11-1,14-19-129,-31 37 135,0-1 1,1 1-1,0 0 0,-1 0 0,1 0 1,0 0-1,0 0 0,0 0 1,0 1-1,1-1 0,-1 1 1,0-1-1,1 1 0,-1 0 0,1 0 1,-1 0-1,5-1 0,-5 3 17,-1-1 0,0 1 0,0 0 0,0 0 0,1 0 0,-1 0 0,0 0-1,0 0 1,0 0 0,-1 0 0,1 1 0,0-1 0,0 0 0,-1 0 0,1 1 0,-1-1-1,1 1 1,-1-1 0,1 0 0,-1 1 0,0-1 0,0 1 0,1 1 0,-1-2-3,2 13 28,-1-1 1,0 1 0,-1 0-1,-1 15 1,-1 4-15,2-31-26,10-13-217,0-9 148,0 0 0,2 0 0,0 1 0,1 1 0,0 0 0,2 1 1,0 0-1,1 1 0,1 1 0,29-21 0,-44 34 98,0 1-1,0-1 0,-1 1 1,1 0-1,0 0 1,0 0-1,1 0 1,-1 0-1,0 0 1,0 1-1,0-1 0,0 1 1,1-1-1,-1 1 1,0 0-1,1 0 1,-1 0-1,0 0 1,0 1-1,1-1 1,-1 0-1,0 1 0,0 0 1,0-1-1,0 1 1,1 0-1,-1 0 1,0 0-1,2 2 1,-1 1 24,0 0 0,0 0 0,0 0 0,-1 0 0,1 1 0,-1-1 0,0 1 0,-1 0 0,1-1 0,-1 1 0,0 0 0,1 6 0,-1-2-24,1 1 1,1-1-1,0 0 1,7 16-1,10 0-2341,-18-23 1627,0-1 1,0 0-1,0 1 0,1-1 1,-1 0-1,0 0 1,1 0-1,-1 0 1,0 0-1,5 0 0,13 0-6372</inkml:trace>
</inkml:ink>
</file>

<file path=ppt/ink/ink1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7:33.9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1 259 2785,'0'0'12828,"16"-21"-11960,55-69-137,-63 78-462,1-1 0,-1 1 1,-1-2-1,10-25 0,7-9 923,-24 47-1163,0 1 1,0-1 0,0 1-1,0-1 1,1 1 0,-1 0 0,0-1-1,0 1 1,0 0 0,1-1-1,-1 1 1,0-1 0,0 1 0,1 0-1,-1 0 1,0-1 0,0 1-1,1 0 1,-1-1 0,1 1 0,-1 0-1,0 0 1,1 0 0,-1-1-1,0 1 1,1 0 0,-1 0-1,1 0 1,-1 0 0,0 0 0,1 0-1,-1 0 1,1 0 0,-1 0-1,1 0 1,-1 0 0,0 0 0,1 0-1,-1 0 1,1 0 0,-1 0-1,1 0 1,-1 1 0,0-1 0,1 0-1,-1 0 1,0 0 0,1 1-1,-1-1 1,0 0 0,1 1 0,-1-1-1,0 0 1,1 0 0,-1 1-1,0-1 1,0 1 0,0-1 0,1 0-1,-1 1 1,9 29 34,-7-22 37,10 38-285,12 93 0,-20-57-6416,-4-63 1075</inkml:trace>
</inkml:ink>
</file>

<file path=ppt/ink/ink1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7:34.4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407 0 5065,'0'0'7751,"-32"10"-6357,-103 38-185,124-44-1026,1 1 0,0 1 0,0 0 0,1 0 0,0 1 1,0 0-1,0 0 0,1 1 0,0 0 0,1 1 0,-1 0 0,2 0 0,-1 0 0,-9 20 0,-1 0 159,4-6-190,1 1 0,1 0 0,1 1 0,1 0 1,1 0-1,2 1 0,0 0 0,2 0 0,1 0 1,1 1-1,1-1 0,1 1 0,6 40 0,-2-33-87,2-1 0,2 0 0,1 0 0,1 0-1,2-1 1,1-1 0,1 0 0,2-1-1,1-1 1,22 28 0,-31-46-65,1-1 0,0 0 0,1-1 0,0 0 0,0 0 0,1-1 0,0 0 0,0-1 0,1-1 0,0 1 0,20 6 0,-22-10 0,-1-1 1,1 1 0,-1-2 0,1 1-1,0-1 1,0-1 0,0 0-1,0 0 1,-1-1 0,1 0 0,0-1-1,-1 0 1,1-1 0,-1 0-1,1 0 1,14-8 0,-5-1 14,1 0 0,-2-2-1,0 0 1,0-1 0,-2-1 0,25-28 0,-10 5 17,-2-1 1,26-49-1,-46 73-23,-1 0 0,-1-1 0,0 0 0,-1 0 0,-1-1 0,-1 1 0,2-19 0,-4 23-1,-1 0 1,-1 1-1,0-1 0,-1 0 1,0 1-1,-1-1 1,0 0-1,-1 1 0,0 0 1,-1 0-1,-6-13 0,-2 3-84,0 2 0,-1 0-1,-1 0 1,-1 1 0,-18-16 0,-6-4-1613,-47-35 0,77 67 399,-1 0 1,0 1-1,0 1 0,-18-8 1</inkml:trace>
</inkml:ink>
</file>

<file path=ppt/ink/ink1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7:34.8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51 0 7114,'0'0'13586,"0"169"-13049,0-139-393,-10-6-144,-10 6-1457,10-6-3680,0-12-5273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0:11:30.3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6081,'0'0'6220,"12"26"-4281,-5-11-1581,18 41 1382,42 65 1,-37-68-820,-2 1 0,-3 2 0,-2 0 0,-2 2 1,14 64-1,-19-45-483,-3 2 1,-3 0-1,-1 114 1,-9-19 637,0-73-3556,0-59-6581,0-75-1049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05:18.57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4729,'0'0'10840,"7"19"-9999,35 94 445,76 230 1048,-102-261-2057,-3 0 1,1 90 0,-15 165-87,-4-286-219,-2 1 0,-2-1 0,-2 0 0,-3-1 1,-1-1-1,-3 0 0,-34 65 0,47-104-256,0 1-1,-1-1 1,0 0-1,-13 14 1,-6-3-5890</inkml:trace>
</inkml:ink>
</file>

<file path=ppt/ink/ink1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7:35.37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55 5937,'0'0'9824,"4"-9"-8996,-4 8-813,1-1 49,-1 0 1,1 0-1,-1-1 1,1 1-1,0 0 1,0 0-1,0 0 1,0 0-1,0 0 1,0 0-1,1 0 1,-1 1-1,1-1 1,-1 0-1,1 1 1,0-1-1,-1 1 1,1 0-1,0-1 1,0 1-1,0 0 1,0 0 0,0 0-1,0 0 1,0 1-1,0-1 1,1 1-1,-1-1 1,0 1-1,0 0 1,1 0-1,-1-1 1,0 2-1,0-1 1,1 0-1,3 1 1,-5 0-26,0-1 0,0 0 0,0 1 1,1 0-1,-1-1 0,0 1 0,0-1 0,-1 1 1,1 0-1,0 0 0,0 0 0,0-1 1,0 1-1,-1 0 0,1 0 0,0 0 0,-1 0 1,1 0-1,-1 0 0,1 1 0,-1-1 1,1 0-1,-1 0 0,0 0 0,1 2 0,1 34 463,-2-31-382,0 17-33,0 0-1,-2-1 1,0 1-1,-2-1 1,0 0-1,-2 0 1,0 0-1,-1 0 0,-1-1 1,-12 20-1,-2-1-87,15-30-5,1 0-1,0 0 0,1 0 0,0 1 0,1 0 0,0 0 1,1 0-1,0 0 0,0 1 0,-1 22 0,5-33 3,-1 0-1,0 0 1,1 0-1,-1 1 1,1-1-1,-1 0 1,1 0-1,0 0 1,-1 0-1,1 0 1,0 0-1,0 0 1,0 0 0,0 0-1,0 0 1,0-1-1,0 1 1,0 0-1,0-1 1,0 1-1,0-1 1,0 1-1,1-1 1,-1 1-1,0-1 1,0 0-1,1 1 1,-1-1-1,0 0 1,0 0-1,3 0 1,51 1-38,-40-1 3,-2 0-349,0 0 0,-1-1 0,1-1 0,-1 0-1,17-4 1,-22 3-422,1 0 1,-1 0-1,0-1 0,-1 1 0,1-2 0,8-6 1,15-13-4955</inkml:trace>
</inkml:ink>
</file>

<file path=ppt/ink/ink1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7:35.8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440 0 6809,'0'0'7314,"-30"7"-5850,-99 27-465,118-30-883,0 1-1,1-1 1,0 2-1,0 0 1,0 0 0,1 0-1,-1 1 1,2 1-1,-1 0 1,1 0-1,-9 12 1,3-1 126,0 1 0,2 1 0,-15 34 0,9-13-18,2 1 0,2 1 0,2 1 0,2 0 0,2 0-1,-2 47 1,7 273 666,5-328-849,1-2 1,2 1 0,1 0-1,2-1 1,1 0-1,22 53 1,-25-75-37,-1-1-1,1 1 1,1-1 0,1-1-1,-1 1 1,2-1 0,-1-1-1,2 0 1,-1 0-1,1-1 1,1 0 0,0 0-1,0-1 1,0-1 0,1 0-1,0-1 1,1 0 0,0 0-1,23 6 1,-19-9 9,0 1 0,1-2 0,-1-1 0,0 0 0,0-1 0,1-1 0,-1 0 0,0-1 0,0-1 0,0-1 0,0-1 0,-1 0 0,1-1 0,-1 0 0,-1-2-1,1 0 1,-1 0 0,25-20 0,-10 4 6,0-1-1,-2 0 0,-1-3 1,-2 0-1,0-1 0,-2-2 1,36-61-1,-46 68-19,-1 0 0,-1-1 0,-1-1 0,-2 1 0,0-1 1,-2-1-1,0 1 0,-2-1 0,-1 0 0,-2 0 0,-2-53 0,-2 63-69,-1 0 0,-1 0 0,0 0 0,-1 1 0,-1-1 0,0 2 0,-2-1 0,1 1 0,-2 0 0,0 1 0,-1 0 0,0 1 0,-1 0 0,0 0 0,-1 2 0,-16-12 0,7 6-687,-2 1 0,0 0 1,-44-19-1,44 25-891,-1 0-1,-1 2 1,-42-9-1,-7 12-3744</inkml:trace>
</inkml:ink>
</file>

<file path=ppt/ink/ink1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7:36.2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7402,'0'0'10202,"0"211"-8794,0-151-816,0-12-400,10-12-192,10-6-920,-10-24-1184,10-6-3170</inkml:trace>
</inkml:ink>
</file>

<file path=ppt/ink/ink1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7:36.8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19 106 5601,'0'0'12652,"10"-16"-12062,32-49-4,-19 43-90,-23 21-475,1 1-1,0 0 1,0-1 0,-1 1 0,1 0-1,0 0 1,0 0 0,0 0 0,-1 0 0,1 0-1,0 0 1,0 0 0,0 0 0,-1 0-1,1 0 1,0 0 0,0 1 0,0-1-1,1 1 1,-1 0 19,1 0 0,-1 0 0,0 0 0,0 0 0,1 0 0,-1 1 0,0-1 0,0 1 0,0-1 0,0 0 0,-1 1 0,1 0 0,0-1 0,0 1 0,0 3 0,2 16 198,-1 0-1,-1 1 0,-1 0 0,0-1 0,-6 33 0,-3-23-101,8-29-148,0 0 0,0 0 1,0 0-1,0-1 0,0 1 1,0 1-1,1-1 0,-1 0 0,1 0 1,0 0-1,-1 0 0,1 0 1,0 0-1,0 0 0,0 0 1,1 1-1,-1-1 0,1 0 1,-1 0-1,1 0 0,-1 0 1,1 0-1,0 0 0,0 0 1,0 0-1,0-1 0,0 1 1,1 0-1,-1 0 0,0-1 0,1 1 1,-1-1-1,1 0 0,0 1 1,-1-1-1,1 0 0,0 0 1,0 0-1,2 1 0,16 10-147,-6-5 104,0 2 0,-1-1 0,0 2 0,-1-1-1,14 14 1,-23-19 59,0-1 0,0 1 0,-1 0-1,1 0 1,-1 0 0,0 0-1,0 1 1,0-1 0,-1 0 0,1 1-1,-1 0 1,0-1 0,0 1 0,-1-1-1,1 1 1,-1 0 0,0 0 0,0-1-1,-1 1 1,0 0 0,1-1 0,-3 8-1,0-6 32,1 0-1,-1 1 1,0-1-1,0 0 1,-1 0-1,0-1 1,0 1-1,0-1 1,-1 0-1,1 0 1,-8 6-1,-6 3 131,0-1-1,-21 11 0,34-21-140,-1 0-1,0 0 1,0-1-1,0 0 1,0 0-1,0-1 1,0 1-1,-1-1 1,1-1-1,0 1 1,-1-1-1,-8-1 1,3 1-27,10 0-3,0 0 0,0 0 0,1 0 0,-1-1 0,0 1 0,0 0 0,0-1 0,0 1 0,1-1 0,-1 0 0,0 0 0,1 0 0,-1 0 0,0 0 1,1 0-1,-1 0 0,1 0 0,0 0 0,-1-1 0,1 1 0,0-1 0,-2-2 0,1 0-139,0 0-1,0 0 1,1 0 0,0 0 0,0 0 0,0 0-1,0 0 1,1-1 0,-1-7 0,1 2-638,1 0 1,-1-1 0,2 1-1,0 0 1,0 0-1,1 0 1,6-16 0,13-9-3893,6 8-1430</inkml:trace>
</inkml:ink>
</file>

<file path=ppt/ink/ink1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7:37.3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512 1 6913,'0'0'7065,"-30"4"-5525,-97 18-353,119-20-1061,0 0 0,0 1 0,0 1 0,0-1 0,1 1 0,-1 0 0,1 1 0,0 0 0,1 0 0,-12 11 0,-3 2 204,2-2-126,0 2 0,1 0-1,1 0 1,1 2-1,0 0 1,2 1 0,0 0-1,2 1 1,0 1 0,1 0-1,2 0 1,-13 48 0,8-11 20,3 2 1,3-1-1,2 1 1,3 71-1,4-103-176,0-1 0,2 1-1,1 0 1,2-1-1,1 0 1,1 0-1,14 34 1,-16-50-47,0 1 1,1-1-1,0-1 1,1 0-1,0 0 1,1 0 0,0-1-1,1 0 1,1-1-1,-1 0 1,2-1-1,-1 0 1,1-1-1,0 0 1,1-1-1,0 0 1,14 5-1,-13-7-1,1-1-1,0 0 0,0-1 0,0 0 1,0-2-1,0 0 0,1 0 0,-1-1 1,0-1-1,1-1 0,-1 0 0,29-9 1,-25 5 1,0-2 0,0 0 1,-1-2-1,0 0 1,-1-1-1,0 0 0,0-1 1,-2-1-1,18-18 0,-4 1-38,-2 0 0,-1-2 0,-2 0 0,-1-2 0,-2-1 0,24-53 0,-34 63 20,-1-1 0,-1 0-1,-1-1 1,-2 1-1,-1-2 1,-1 1-1,-1 0 1,-1-1 0,-2 0-1,-4-40 1,2 56-63,-1 0 0,0 0 1,-1 1-1,-1-1 0,1 1 1,-2 0-1,0 0 0,0 1 1,-1 0-1,0 0 0,-1 0 1,0 1-1,0 0 0,-1 1 1,0-1-1,-13-7 0,2 1-811,-1 1 0,-35-17-1,-44-11-5169,37 26-1617</inkml:trace>
</inkml:ink>
</file>

<file path=ppt/ink/ink1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7:40.5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 0 9130,'0'0'6977,"-30"151"-6608,30-121-297,0 0-72,-10-12-152,10 0-601,-10 0-335,10-48-12931</inkml:trace>
</inkml:ink>
</file>

<file path=ppt/ink/ink1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7:40.9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7058,'0'0'12157,"0"17"-10865,0 344 2109,0-360-3403,0 0 1,0 1-1,0-1 0,0 1 1,0-1-1,0 1 1,0-1-1,0 0 1,1 1-1,-1-1 1,0 1-1,1-1 0,-1 0 1,1 0-1,0 1 1,-1-1-1,1 0 1,0 0-1,0 0 0,0 1 1,0-1-1,0 0 1,0 0-1,0-1 1,0 1-1,0 0 0,0 0 1,0 0-1,1-1 1,-1 1-1,0-1 1,1 1-1,-1-1 0,0 1 1,1-1-1,-1 0 1,1 1-1,-1-1 1,0 0-1,1 0 0,-1 0 1,1 0-1,-1-1 1,1 1-1,-1 0 1,0-1-1,1 1 0,1-1 1,2-1-10,1 0 1,-1 0 0,0 0-1,0-1 1,0 0 0,0 0-1,-1 0 1,1 0 0,-1-1-1,0 0 1,8-7-1,-6 1-79,2 1-1,-1-1 0,1 2 1,1-1-1,-1 1 0,14-9 1,-22 17 83,1 0 0,-1 0 1,1-1-1,-1 1 0,1 0 1,0 0-1,-1 0 1,1-1-1,-1 1 0,1 0 1,-1 0-1,1 0 0,-1 0 1,1 0-1,-1 0 1,1 0-1,0 0 0,-1 1 1,1-1-1,-1 0 0,1 0 1,-1 0-1,1 0 0,-1 1 1,1-1-1,-1 0 1,1 1-1,-1-1 0,1 0 1,-1 1-1,0-1 0,1 1 1,11 23-30,-1 28 55,-10-12-229,-2-29-317,1 0 1,0-1-1,4 21 0,-4-28-34,1-1 0,0 1 0,0-1 0,0 1 0,0-1 0,0 1 0,1-1 0,-1 1 0,1-1 1,-1 0-1,1 0 0,2 2 0,6 3-5416</inkml:trace>
</inkml:ink>
</file>

<file path=ppt/ink/ink1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7:41.4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454 7 7642,'0'0'10330,"-29"-2"-9494,-91-2-163,114 4-613,0 0 0,1 1 0,-1 0 0,0 0-1,0 1 1,1-1 0,-1 1 0,1 0-1,-1 1 1,1 0 0,0-1 0,0 1 0,0 1-1,0-1 1,1 1 0,-8 8 0,0-1 90,-7 6-39,2 1 0,0 1-1,1 1 1,1 0-1,1 1 1,0 0 0,2 1-1,0 1 1,2 0 0,1 0-1,0 1 1,2 0-1,1 1 1,1-1 0,0 1-1,2 0 1,1 40 0,1-8-99,-1-19 17,2 1 0,2-1 0,1 0 0,2 1 0,13 47 0,-6-49-7,3 0-1,0-1 0,3 0 1,32 50-1,-37-67-7,0-1 0,2-1 0,-1 0-1,2 0 1,0-2 0,1 0 0,1-1 0,0 0 0,28 14 0,-36-23-7,0 0 1,1 0-1,0-1 1,0 0 0,1-1-1,-1-1 1,1 1 0,-1-2-1,1 0 1,-1 0-1,1-1 1,0 0 0,0-1-1,-1-1 1,1 0-1,-1 0 1,1-1 0,-1 0-1,0-1 1,0-1 0,-1 1-1,1-2 1,-1 1-1,0-2 1,0 1 0,-1-1-1,0-1 1,0 0-1,-1 0 1,9-11 0,5-7-9,-1-1 0,-1-1 0,-1 0 0,-2-2 1,-1 0-1,-2-1 0,0 0 0,12-46 0,-20 57-5,-1 0 0,-1 0 0,-1 0-1,-1-1 1,0 1 0,-1-1-1,-2 1 1,0-1 0,-1 1-1,-1-1 1,-1 1 0,-1 0 0,0 0-1,-2 1 1,-10-22 0,4 17-93,-2 1 0,-1 0 0,0 1 0,-2 1 0,-1 1 0,0 0 0,-34-26 0,18 21-1038,-40-25-1,-42-11-4939,56 35-1754</inkml:trace>
</inkml:ink>
</file>

<file path=ppt/ink/ink1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7:43.0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0 723 8242,'0'0'7861,"19"-18"-7138,1 0-574,-7 7-74,-1-1-1,0 0 1,-1-1-1,0 0 0,-1-1 1,0 0-1,13-25 0,-1-5 188,-2 0 0,-2-2 0,-2 0 0,-2 0 0,-2-2 0,-2 1 0,-3-1 0,4-96 0,-11 109 493,0 24-176,0 23 228,30 426-414,-10-147-484,-40-323-286,15 17 337,1 0 1,1 0-1,0 0 1,1-1-1,0 1 0,1-18 1,2 30 31,-1 1 0,1 0 0,0 0 0,0-1 0,0 1 0,0 0 1,1 0-1,-1 0 0,1 0 0,-1 0 0,1 1 0,-1-1 0,1 0 0,0 1 0,0-1 1,0 1-1,0-1 0,0 1 0,0 0 0,0 0 0,1 0 0,-1 0 0,0 1 1,5-2-1,73-18-66,-56 16 89,16-13-15,-35 14-1,1 0 1,0 1-1,0 0 1,-1-1-1,1 2 0,0-1 1,1 1-1,-1 0 1,11-1-1,-16 4 18,0-1 0,0 0 0,0 1 0,0-1 0,0 1 0,0-1 0,-1 1 0,1-1 0,-1 1 0,1-1-1,-1 1 1,0 0 0,1-1 0,-1 3 0,0-3 5,10 50 371,22 71 0,-31-119-394,0 0 1,0 0-1,1 0 0,-1 0 1,1 0-1,0 0 1,0 0-1,0-1 0,0 1 1,0-1-1,1 1 1,-1-1-1,1 0 0,0 0 1,-1 0-1,1 0 1,0-1-1,0 1 0,0-1 1,0 0-1,0 0 1,0 0-1,1 0 0,-1 0 1,0-1-1,1 1 1,-1-1-1,6 0 0,-6-1-5,-1 1 0,0-1 0,1 0 0,-1-1 0,0 1 0,0 0 0,0 0 0,0-1 0,0 1 0,0-1 0,-1 0 0,1 0 0,0 1 0,-1-1-1,1 0 1,-1 0 0,0-1 0,0 1 0,0 0 0,2-4 0,17-48-175,-17 38 148,-1-1 0,0 1-1,-1 0 1,-1-1 0,-1 1-1,0 0 1,-5-25 0,4 38 34,1 0 0,-1 0 0,0 0 0,0 0 0,0 0 0,0 0 0,0 1 0,-1-1 0,1 1 0,-1-1 0,0 1 0,0 0 0,1 0 0,-2 0 0,1 0 0,0 1 1,0-1-1,0 1 0,-1 0 0,1 0 0,-1 0 0,1 0 0,-1 1 0,-5-1 0,5 1-71,0-1 0,1 1 0,-1 0 0,0 0 1,0 0-1,0 1 0,1 0 0,-1-1 0,0 1 0,1 0 0,-1 1 0,1-1 0,-1 1 1,1-1-1,-1 1 0,1 0 0,0 1 0,0-1 0,0 0 0,0 1 0,0 0 0,1-1 1,-4 5-1,-4 14-2491,0-1 1,-10 37-1,2-14-5558</inkml:trace>
</inkml:ink>
</file>

<file path=ppt/ink/ink1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7:45.4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60 705 6873,'0'0'11886,"-10"24"-11482,-30 79-8,38-97-354,0 0 0,0 0 0,1 1 0,0-1-1,0 1 1,1-1 0,-1 0 0,1 1 0,1-1 0,0 1 0,-1-1 0,2 1 0,-1-1 0,1 0 0,0 0 0,0 0-1,1 0 1,0 0 0,0 0 0,5 7 0,-5-10-39,0 0-1,-1 0 1,1 0-1,0 0 0,1 0 1,-1-1-1,0 1 1,1-1-1,-1 0 1,1 0-1,0 0 1,0-1-1,0 0 1,0 1-1,0-1 1,0 0-1,0-1 1,0 1-1,0-1 1,0 0-1,0 0 1,0 0-1,1 0 0,-1-1 1,0 0-1,0 1 1,6-4-1,-4 2-9,-1-1 0,0 0 0,0 0 0,0-1 0,-1 0 0,1 0 0,-1 0 0,0 0 0,0 0 0,0-1 0,-1 0 0,0 0 0,0 0 0,4-7 0,-3 3-27,0 1 1,0-1 0,-1 1 0,-1-1 0,1 0 0,-1 0 0,-1-1-1,1-10 1,-1 13 35,-1-1 0,0 1 0,0 0-1,-1 0 1,1-1 0,-2 1 0,1 0-1,-1 0 1,0 0 0,-1 0 0,1 1-1,-1-1 1,-1 1 0,1-1 0,-1 1-1,0 0 1,-1 0 0,1 1 0,-1-1-1,0 1 1,0 0 0,-1 0 0,0 1 0,-8-6-1,6 6 0,0 0-1,0 0 0,0 1 0,0 0 1,-1 0-1,-12-2 0,17 5-7,0-1 0,1 1 0,-1-1 0,0 1 0,0 0-1,0 1 1,-7 0 0,10 0 0,0-1-1,0 0 1,0 1-1,-1-1 1,1 1 0,0-1-1,0 1 1,0 0-1,0-1 1,1 1 0,-1 0-1,0 0 1,0-1 0,0 1-1,0 0 1,1 0-1,-1 0 1,1 0 0,-1 0-1,0 0 1,1 0-1,0 0 1,-1 0 0,0 2-1,-1 62-97,3-42 98,-1-20 3,0 1 0,1-1 0,0 1 1,-1 0-1,1-1 0,1 0 0,-1 1 0,0-1 0,1 0 0,0 1 0,0-1 0,0 0 0,0 0 0,0-1 0,0 1 1,1 0-1,0-1 0,-1 1 0,1-1 0,0 0 0,0 0 0,0 0 0,0 0 0,1-1 0,-1 1 0,0-1 0,1 0 1,4 1-1,-1 0-3,0 0 0,0-1 0,-1 0 0,1 0 0,0-1 1,0 1-1,0-2 0,0 1 0,0-1 0,0 0 1,-1 0-1,1-1 0,0 0 0,11-5 0,-7 0-29,0 0 0,-1 0 1,0-1-1,0 0 0,-1-1 0,16-18 0,43-67-603,-41 53 360,-1 4 156,-2-2 1,-1-1 0,19-48 0,-33 64 116,0-1 1,-2 0 0,-1-1-1,-1 1 1,-1-1-1,1-52 1,-5 56 48,1 6-42,-1 1 0,0-1-1,-2 1 1,0 0 0,-4-20 0,5 32 63,0 0 0,0 0 0,-1-1 0,1 1 1,-1 0-1,0 0 0,1 1 0,-1-1 1,0 0-1,-1 1 0,1-1 0,0 1 1,-1-1-1,1 1 0,-1 0 0,0 0 1,0 1-1,0-1 0,0 0 0,0 1 1,0 0-1,0-1 0,0 2 0,-1-1 0,1 0 1,0 0-1,-1 1 0,1 0 0,0 0 1,-4 0-1,4 1-35,0 0 0,0 0 1,0 0-1,1 0 0,-1 1 0,1-1 0,-1 1 1,1 0-1,-1-1 0,1 1 0,0 0 0,0 1 1,0-1-1,0 0 0,0 1 0,0-1 0,1 1 1,-1-1-1,1 1 0,0 0 0,0 0 0,0-1 1,0 1-1,0 0 0,0 3 0,-4 11 3,1-1 1,0 1-1,-1 23 0,2 9 165,2 0 0,2 0 1,2 0-1,3 0 0,1-1 0,20 70 0,-22-101-127,14 46 138,54 121 0,-56-150-202,-11-20-15,1-1 0,0 0-1,16 21 1,-21-32-78,-2-39-410,0-129-731,0 164 1221,1 1 0,-1 0 0,0 0 0,1 0 0,-1 0 0,0 0 0,1 0 0,-1 0 0,1 0 0,0 0 0,-1 0 0,1 0 0,0 0 0,0 0 0,0 1 0,-1-1 0,1 0 0,0 1 0,0-1 0,0 0 0,0 1-1,0-1 1,0 1 0,0-1 0,0 1 0,1 0 0,-1-1 0,0 1 0,0 0 0,0 0 0,0 0 0,0 0 0,1 0 0,-1 0 0,0 0 0,0 0 0,0 1 0,0-1 0,0 0 0,0 1 0,0-1 0,2 1 0,-2 0 5,35-1 50,-15 1-643,0-1 0,0-1 0,-1-1 1,21-4-1,-34 4 280,0 0 1,-1 0 0,1-1 0,-1 0-1,0 0 1,0 0 0,0-1 0,0 0-1,-1 0 1,0 0 0,1-1 0,-1 0-1,-1 0 1,1 0 0,-1-1 0,4-6-1,-1 1-246,0-1-1,-1-1 0,-1 1 1,0-1-1,0 0 0,-1 0 1,3-27-1,-3 2 1372,-2-58 0,-2 65-22,0 29-623,0 1 1,0-1 0,0 1 0,-1-1 0,1 1 0,-1-1 0,1 1 0,-1-1 0,1 1 0,-1 0 0,0-1 0,1 1 0,-1 0 0,-1-2 0,-6 2 2413,2 16-875,0 35-947,1 1 0,3 0 0,5 60 0,-1-12 61,8 213-290,-10-311-689,2-20-345,12-42-943,4 0 0,30-71-1,-47 128 1341,1 1 0,0-1 0,0 1 0,0 0 0,0-1 0,1 1 0,-1 0 0,1 1 0,0-1 0,0 0-1,0 1 1,0 0 0,0 0 0,0 0 0,1 0 0,-1 0 0,5-1 0,-6 2-28,1 0 0,0 1 0,0-1 0,0 1 0,0 0 0,0 0 0,0 0 0,0 0 0,0 1 0,-1-1 0,1 1 0,0-1 0,0 1 0,0 0 0,-1 0 0,1 1 0,0-1 0,-1 0 0,1 1 0,-1-1 0,0 1 0,4 4 0,-3-4-19,6 7-649,1-1 0,0 0 1,21 12-1,-27-18 882,1 0 0,-1 0 1,0-1-1,1 1 0,-1-1 1,1 0-1,0 0 0,8 0 1,-11-2 22,-1-1-1,0 1 1,0 0 0,1 0 0,-1 0 0,0-1 0,0 1-1,-1-1 1,1 1 0,0-1 0,0 1 0,-1-1 0,1 1 0,-1-1-1,1 0 1,-1 1 0,0-1 0,1 0 0,-1 1 0,0-1-1,0-2 1,3-45 2206,-3 48-2183,0 0-1,0 0 1,1 0 0,-1 0-1,0 0 1,0 0 0,-1-1-1,1 1 1,0 0 0,0 0 0,0 0-1,-1 0 1,1 0 0,0 0-1,-1 0 1,1 0 0,-1 0-1,0 0 1,1 0 0,-1 0-1,0 0 1,1 0 0,-1 0-1,0 1 1,0-1 0,0 0-1,0 0 1,0 1 0,0-1-1,0 1 1,0-1 0,0 1-1,0-1 1,0 1 0,0 0-1,0-1 1,0 1 0,0 0-1,-1 0 1,1 0 0,0 0-1,0 0 1,0 0 0,0 0-1,0 0 1,-2 1 0,0 0-16,-1 0 0,1 0 0,0 1 0,-1-1 0,1 1 0,0 0 0,0-1 1,0 2-1,0-1 0,0 0 0,1 1 0,-1-1 0,1 1 0,-3 3 0,-2 5-9,1 0-1,0 1 1,1-1-1,0 1 1,1 0-1,0 0 1,1 1-1,-3 17 1,3 8 6,1 57 1,2-59-79,0-35-28,0-1 1,0 1 0,0-1-1,0 1 1,0-1 0,0 1-1,0-1 1,0 1 0,0-1 0,0 1-1,1-1 1,-1 1 0,0-1-1,0 1 1,0-1 0,1 0-1,-1 1 1,0-1 0,0 1 0,1-1-1,-1 1 1,0-1 0,1 0-1,-1 1 1,0-1 0,1 0-1,-1 1 1,1-1 0,-1 0 0,0 0-1,1 1 1,0-1 0,17-5 12,17-24 2,-25 17-46,0-1 0,-1-1 0,0 1-1,-1-1 1,0-1 0,-1 0 0,-1 0 0,0 0 0,-2 0 0,1-1 0,3-29 0,-8 35 26,0 8-28,8 11-58,8 45 104,-12-37 35,0-1-1,1 1 1,1-1 0,0 0-1,2-1 1,-1 1-1,17 22 1,-22-37-44,0-1 1,-1 1 0,1 0-1,0-1 1,-1 0-1,1 1 1,0-1-1,-1 0 1,1 0-1,0 0 1,0 0-1,-1 0 1,1-1-1,2 1 1,0-1 7,0 1-2,-1-1 0,1 1 0,0-1 0,-1 0 0,1 0 0,-1-1 0,1 1 0,-1-1-1,0 0 1,0 0 0,0 0 0,0 0 0,0 0 0,0 0 0,3-5 0,37-45 56,-37 42-62,1-1 0,-2 0 0,1 0 0,-1 0 0,-1 0 0,0-1 0,-1 1 0,3-22 0,-2-1-1,-2-61 1,-2 59 55,0 35-33,0 4-4,-10 311 1065,10-313-1085,0 0 1,0 0 0,0 0 0,0 0-1,1 0 1,-1 0 0,0 0 0,1 0 0,-1-1-1,1 1 1,-1 0 0,1 0 0,-1 0 0,1-1-1,0 1 1,0 0 0,-1 0 0,1-1 0,0 1-1,0-1 1,-1 1 0,1-1 0,0 1-1,0-1 1,0 1 0,0-1 0,0 0 0,0 0-1,0 1 1,0-1 0,0 0 0,0 0 0,0 0-1,0 0 1,0 0 0,1 0 0,0 0 7,1 0 1,0 0-1,-1 0 1,1-1 0,0 1-1,-1-1 1,1 0-1,0 1 1,-1-1-1,1 0 1,3-3 0,4-6-8,0 0 0,-1-1 1,0 0-1,9-16 1,13-16-199,-29 38 184,-1 5 2,-1-1 1,1 1-1,0 0 1,0 0-1,0 0 1,-1 0-1,1 0 1,0 0 0,0 1-1,-1-1 1,1 0-1,0 0 1,0 0-1,-1 1 1,1-1-1,0 0 1,-1 1-1,1-1 1,0 1-1,-1-1 1,1 1-1,-1-1 1,2 1-1,-2 0 48,3 6-14,0 0-1,0 1 0,-1-1 1,0 1-1,1 13 1,-2-13 14,0-1 0,1 0 0,-1 0 0,1 0 0,5 11 1,-3-12-6,-4-5-33,1-1 1,0 0 0,0 1 0,0-1-1,-1 0 1,1 1 0,0-1 0,0 0-1,0 0 1,0 0 0,0 0 0,-1 0-1,1 0 1,0 0 0,0 0 0,0 0 0,0 0-1,0 0 1,-1 0 0,1-1 0,0 1-1,0 0 1,0-1 0,0 1 0,-1 0-1,1-1 1,0 1 0,-1-1 0,1 0-1,0 1 1,0-2 0,-1 2 0,42-60-50,-35 52-4,49-47-227,-53 52 264,1 0 0,0 0-1,0 0 1,0 1 0,0 0-1,1 0 1,-1 0 0,1 0-1,-1 0 1,1 1 0,-1 0-1,1 0 1,6 0 0,-10 1 33,1 0 1,-1 1 0,1 0-1,-1-1 1,0 1 0,1 0 0,-1-1-1,0 1 1,1 0 0,-1 0-1,0 0 1,0 0 0,0 0-1,0 0 1,0 1 0,0-1-1,0 0 1,-1 0 0,1 1-1,0-1 1,-1 1 0,1-1-1,0 0 1,-1 1 0,0-1 0,1 1-1,-1-1 1,0 4 0,4 22-1151,-3-5-5455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05:21.4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52 2961,'0'0'16910,"0"0"-16819,-1-1 1,1 1-1,-1-1 0,1 1 1,-1-1-1,1 1 0,-1-1 1,1 0-1,0 1 0,-1-1 1,1 0-1,0 1 0,-1-1 1,1 0-1,0 0 1,0 1-1,0-1 0,0 0 1,0 0-1,0 1 0,0-1 1,0 0-1,0-1 0,23-2 230,-1 1-1,1 0 0,1 2 0,-1 1 1,27 2-1,12 0-215,-8 0-74,-36 0-109,0-1 0,1-1 0,-1-1 0,0 0 0,0-2 0,1 0 0,18-6 0,-27 0 369,-7 3-2513</inkml:trace>
</inkml:ink>
</file>

<file path=ppt/ink/ink1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7:45.7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 7706,'0'0'9778,"-10"66"-13595,20-30-2576</inkml:trace>
</inkml:ink>
</file>

<file path=ppt/ink/ink1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7:47.0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 1640,'0'0'9253,"0"27"-7639,9 177 949,-4-108-1308,10 103-284,-14-180-951,-2-18-27,1 0-1,0 0 1,0 0-1,-1 0 0,1-1 1,0 1-1,0 0 1,0 0-1,0 0 1,0 0-1,0 0 0,1 0 1,-1 0-1,0 0 1,0 0-1,1 0 0,-1 0 1,0-1-1,1 1 1,-1 0-1,1 0 0,-1 0 1,1-1-1,-1 1 1,1 0-1,0-1 0,-1 1 1,1 0-1,0-1 1,1 2-1,-1-41-1040,-1-162 144,0 200 905,0-1 1,0 1 0,0-1 0,0 1-1,0 0 1,0-1 0,0 1 0,1-1-1,-1 1 1,0 0 0,1-1 0,-1 1-1,1 0 1,0-1 0,-1 1 0,1 0-1,0 0 1,0 0 0,-1 0 0,1 0-1,0 0 1,0 0 0,0 0 0,1 0-1,-1 0 1,1-1 0,2 1 21,-1 0-1,1 1 1,0-1 0,-1 1 0,1-1 0,0 1 0,-1 0-1,5 1 1,-3 0-7,-1-1 0,1 0 0,-1 0 0,1 0 0,-1-1 0,1 1 0,-1-1 0,1 0 0,-1 0 0,0-1 0,6-2 0,-3-1-11,0 1 0,0-2 0,-1 1 0,0-1 1,0 0-1,-1 0 0,1 0 0,-1-1 0,-1 0 1,1 0-1,-1 0 0,0 0 0,-1-1 0,0 1 1,0-1-1,3-15 0,-1-6 55,-1 0 0,-2 0 0,-1-41 0,-1 62-23,0 8-21,0 0 0,0 0-1,-1 0 1,1-1 0,0 1 0,0 0 0,0 0-1,-1 0 1,1 0 0,0 0 0,0 0 0,0 0-1,-1 0 1,1 0 0,0 0 0,0 0 0,0 0-1,-1 0 1,1 0 0,0 0 0,0 0 0,-1 0-1,1 0 1,0 0 0,0 0 0,0 0 0,-1 0-1,1 0 1,0 0 0,0 0 0,0 0 0,-1 1-1,1-1 1,0 0 0,0 0 0,0 0 0,0 0-1,0 1 1,-1-1 0,1 0 0,0 0 0,0 0-1,0 0 1,0 1 0,0-1 0,-3 37 591,2-10-453,-7 253 1106,8-228-950,0-46-274,0-1-1,1 1 1,0 0 0,0-1-1,0 1 1,1-1 0,0 0-1,0 1 1,0-1-1,5 7 1,-7-11-35,1 0 0,0 0 0,0 0 1,-1 1-1,1-2 0,0 1 0,0 0 0,0 0 0,0 0 0,0 0 1,1 0-1,-1-1 0,0 1 0,0-1 0,0 1 0,1-1 0,-1 1 1,0-1-1,0 1 0,1-1 0,-1 0 0,0 0 0,1 0 0,-1 0 0,0 0 1,1 0-1,-1 0 0,0 0 0,1-1 0,-1 1 0,0 0 0,0-1 1,1 1-1,-1-1 0,0 1 0,0-1 0,0 0 0,0 0 0,0 1 1,1-1-1,-1 0 0,-1 0 0,1 0 0,0 0 0,0 0 0,1-2 0,11-11 33,-6 7-75,0 0 0,0 1 0,0 0 0,14-9 0,-18 13 28,1 0 0,-1 1-1,1-1 1,0 1 0,0 0-1,-1 0 1,1 1 0,0-1 0,0 1-1,0 0 1,0 0 0,0 0-1,0 0 1,0 1 0,4 0-1,-7 0 13,1-1 0,-1 1 0,1-1 0,-1 1-1,1 0 1,-1 0 0,0 0 0,1 0-1,-1 0 1,0 0 0,0 0 0,0 0 0,0 0-1,0 0 1,2 3 0,-2-2 1,0-1 0,1 1-1,-1 0 1,1-1 0,-1 1 0,1-1 0,0 1 0,0-1-1,0 0 1,3 2 0,0-1-13,-1 0 1,1-1-1,-1 1 1,1-1-1,0-1 0,-1 1 1,1 0-1,0-1 1,0 0-1,0 0 0,-1-1 1,1 1-1,0-1 0,-1 0 1,1 0-1,0-1 1,-1 1-1,1-1 0,-1 0 1,0 0-1,0-1 1,0 1-1,0-1 0,0 0 1,0 0-1,-1 0 0,1 0 1,-1-1-1,0 0 1,0 1-1,0-1 0,-1 0 1,5-8-1,0-2-63,-1 1 1,0-2-1,0 1 0,-2 0 1,0-1-1,0 0 0,-1 0 1,-1 0-1,0-24 0,-2 31 84,1 0-43,-1 0 1,-1-1-1,1 1 0,-4-13 0,4 20 39,0 0 0,0 0-1,0 0 1,-1 0 0,1 0 0,-1 0 0,1 0-1,0 0 1,-1 0 0,0 0 0,1 0 0,-1 0-1,0 0 1,1 0 0,-1 0 0,0 1-1,0-1 1,0 0 0,1 1 0,-1-1 0,0 0-1,0 1 1,0-1 0,0 1 0,0 0-1,0-1 1,-1 1 0,1 0 0,0-1 0,0 1-1,0 0 1,0 0 0,0 0 0,0 0-1,0 0 1,0 0 0,-1 0 0,1 1 0,0-1-1,0 0 1,0 1 0,0-1 0,-2 1-1,0 2 42,1-1 0,-1 0-1,1 1 1,-1-1 0,1 1-1,0 0 1,0 0 0,0-1-1,0 2 1,0-1 0,1 0-1,-1 0 1,1 0 0,0 1-1,0-1 1,0 0 0,1 1-1,-1-1 1,1 7 0,-5 77 445,5-84-468,-1 18 34,4 39 45,-3-57-117,1 0 0,0-1 0,0 1 0,0 0 0,0-1 0,0 1-1,0-1 1,1 1 0,-1-1 0,1 0 0,0 1 0,0-1 0,0 0-1,0 0 1,0 0 0,0-1 0,0 1 0,5 2 0,5 1-817,-1-1 0,1-1 0,1 0 0,-1-1 0,0 0 0,21 0 0,17-1-5842</inkml:trace>
</inkml:ink>
</file>

<file path=ppt/ink/ink1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7:47.6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0 147 6449,'0'0'11396,"5"-14"-10441,17-42-294,-22 55-646,0 1-1,0-1 0,0 1 0,0-1 1,0 1-1,0-1 0,1 1 0,-1-1 1,0 1-1,0 0 0,0-1 0,1 1 0,-1-1 1,0 1-1,0 0 0,1-1 0,-1 1 1,0 0-1,1-1 0,-1 1 0,1 0 0,-1-1 1,0 1-1,1 0 0,-1 0 0,1 0 1,-1-1-1,0 1 0,1 0 0,-1 0 1,1 0-1,-1 0 0,1 0 0,-1 0 0,1 0 1,-1 0-1,1 0 0,-1 0 0,1 0 1,-1 0-1,0 0 0,1 0 0,-1 0 0,1 0 1,-1 1-1,1-1 0,-1 0 0,0 0 1,1 1-1,-1-1 0,1 0 0,-1 0 0,0 1 1,1-1-1,-1 0 0,0 1 0,1 0 1,12 24 301,-11-21-225,8 19 102,-1 0 0,0 1 0,-2 0 1,-1 0-1,4 35 0,-5-28-27,1 0-1,21 57 1,-27-85-165,1-1 0,0 1 1,1-1-1,-1 0 0,0 1 0,1-1 0,-1 0 1,1 0-1,0 0 0,-1 0 0,1 0 0,0-1 1,0 1-1,5 2 0,-6-3 0,0-1-1,1 1 1,-1-1-1,1 0 1,-1 1 0,1-1-1,-1 0 1,1 0-1,-1 0 1,1 0 0,-1 0-1,1-1 1,-1 1-1,1 0 1,-1-1-1,1 1 1,-1-1 0,1 1-1,0-2 1,3-1-8,0-1-1,0 1 1,0-1 0,-1 0 0,1-1 0,-1 1 0,0-1-1,-1 0 1,1 0 0,3-8 0,8-10-233,-2-2-1,0 0 1,-2 0 0,-1-1 0,-1-1-1,-1 0 1,7-45 0,-10 37 55,-3 25 160,0-1 0,-1 1 0,0 0 0,-1-1 0,0 1 0,0 0-1,-1-1 1,-2-10 0,3 21 36,-1-1-1,1 0 1,0 1-1,0-1 1,0 1-1,0-1 1,0 0-1,-1 1 1,1-1-1,0 0 1,0 1-1,-1-1 1,1 1-1,-1-1 1,1 1-1,0-1 1,-1 1 0,1-1-1,-1 1 1,1 0-1,-1-1 1,1 1-1,-1-1 1,1 1-1,-1 0 1,0 0-1,1-1 1,-1 1-1,1 0 1,-1 0-1,0 0 1,1 0-1,-1-1 1,0 1-1,1 0 1,-1 0-1,0 0 1,1 0-1,-1 1 1,0-1-1,1 0 1,-1 0-1,1 0 1,-1 0-1,0 1 1,1-1-1,-1 0 1,1 1-1,-1-1 1,1 0-1,-1 1 1,1-1-1,-1 1 1,1-1 0,-1 1-1,0 0 0,-1 1 6,-1 1 0,1 0-1,-1 0 1,1 0 0,0 0-1,0 1 1,1-1 0,-3 5-1,-5 28 169,2 1-1,1-1 0,1 1 0,2 68 1,3-103-176,0 0 1,0 0 0,0 1 0,0-1 0,1 0 0,-1 0-1,1 0 1,-1 0 0,1 0 0,0 0 0,0 0 0,0 0-1,0 0 1,0 0 0,0-1 0,0 1 0,1 0 0,-1-1-1,1 1 1,-1-1 0,1 1 0,-1-1 0,1 0-1,0 1 1,0-1 0,2 1 0,-1-1-42,0-1 1,0 1-1,0 0 1,0-1-1,1 0 0,-1 0 1,0 0-1,0 0 1,0 0-1,0-1 0,1 1 1,-1-1-1,0 0 1,0 0-1,0 0 1,0 0-1,-1 0 0,1-1 1,4-2-1,59-50-4646,-36 34-987</inkml:trace>
</inkml:ink>
</file>

<file path=ppt/ink/ink1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7:48.6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94 283 200,'0'0'19482,"-15"16"-18921,-45 54-109,57-68-428,1 1 0,0 0 1,1 0-1,-1 0 0,1 1 0,-1-1 0,1 0 0,0 0 0,0 1 1,0-1-1,1 1 0,-1-1 0,1 1 0,0-1 0,0 1 0,0-1 1,0 1-1,0-1 0,3 7 0,-2-1 29,3 3 26,0 1 0,0-1 0,1 0 0,1-1 1,0 1-1,1-1 0,0 0 0,16 19 0,11 18 47,-24-34-120,17 31 50,-26-44-73,-1 0-1,1 0 0,-1 0 0,1 0 0,-1 0 0,1 0 0,-1 0 0,0 0 1,0 0-1,1 0 0,-1 0 0,0 0 0,0 0 0,0 0 0,0 0 0,0 0 1,0 0-1,-1 0 0,1 0 0,0 0 0,0 0 0,-1 0 0,1 0 1,-1 0-1,1 0 0,-1-1 0,1 1 0,-1 0 0,1 0 0,-1 0 0,0 0 1,1-1-1,-1 1 0,0 0 0,0-1 0,0 1 0,1-1 0,-1 1 1,0-1-1,-1 1 0,-31-1-370,29-1 289,3 2 44,0-1-1,-1 0 1,1 0-1,-1 0 0,1 0 1,-1 0-1,1 0 0,0-1 1,-1 1-1,1 0 0,0-1 1,-1 1-1,1-1 0,0 1 1,-1-1-1,1 0 0,0 0 1,0 1-1,0-1 0,-1 0 1,1 0-1,-1-2 0,1 1-21,1 0 0,-1-1-1,1 1 1,0 0 0,0 0-1,0-1 1,0 1 0,0 0-1,0-1 1,0 1-1,1 0 1,-1 0 0,1 0-1,0-1 1,1-2 0,9-17-249,1 0 1,2 0-1,0 1 1,1 1 0,1 0-1,26-24 1,-40 41 372,0 1 0,0-1 0,0 1 0,1 0 0,-1 0 0,1 0 0,0 0 0,-1 0 0,1 0 0,0 1 0,0-1 0,0 1 0,0 0 0,1 0 0,-1 0 0,0 0 0,0 1 0,1-1 0,4 1 0,-6 1 57,0 0 0,-1 1 1,1-1-1,-1 1 0,1-1 1,-1 1-1,0-1 0,0 1 0,0 0 1,1 0-1,-2 0 0,1-1 0,0 1 1,0 0-1,-1 0 0,2 4 0,1 25 571,-3-25-569,0 1 0,0-1 1,1 0-1,0 0 1,1 0-1,2 8 0,5 17 126,5 10-61,-13-40-168,0 1 0,0-1-1,0 1 1,1-1-1,-1 0 1,0 0 0,1 0-1,-1 0 1,1 0-1,-1 0 1,1 0 0,-1 0-1,1 0 1,0-1-1,-1 1 1,1-1 0,0 1-1,0-1 1,-1 0-1,1 0 1,0 0 0,2 0-1,-1-2 1,0 0-1,0 0 1,-1-1-1,1 1 1,-1-1-1,0 0 1,0 1-1,0-1 1,0 0 0,0 0-1,-1-1 1,1 1-1,1-6 1,5-8-59,0 2-140,-1 0-1,-1-1 1,0 0 0,-1-1-1,-1 1 1,-1-1 0,2-18-1,2-91-115,-9 179 1370,1-21-624,1 0 0,4 34-1,-4-63-427,1 0 0,-1 1 0,1-1 0,0 0 0,0 0 0,0 0 0,0 0 0,0 0 1,0 0-1,1 0 0,0-1 0,-1 1 0,1 0 0,0-1 0,0 1 0,1-1 0,-1 0 0,0 0 0,1 0 0,0 0 0,-1 0 0,1 0 0,0-1 0,0 1 0,0-1 0,0 0 0,0 0 0,0 0 0,0 0 0,0 0 0,0-1 0,0 0 0,1 1 0,-1-1 0,0 0 0,5-1 0,2 0 1,-1-1-1,1 0 0,-1-1 0,1 0 1,-1 0-1,0-1 0,0 0 1,0 0-1,-1-1 0,14-10 0,10-9-93,-2-2 0,0-1-1,-2-1 1,42-55 0,-61 71 59,-1-1 1,0 0-1,-1-1 0,0 0 1,-1 0-1,-1 0 0,0-1 1,0 1-1,-2-1 0,0 0 1,-1-1-1,0 1 0,-1 0 1,-1-1-1,-2-17 0,1 28 21,0-1 0,0 1 0,-1 0-1,0 0 1,0 0 0,0 0 0,-1 1-1,1-1 1,-1 0 0,0 1-1,0 0 1,-1 0 0,1 0 0,-1 0-1,0 0 1,0 1 0,0 0 0,-1-1-1,1 2 1,-1-1 0,0 0-1,0 1 1,1 0 0,-2 0 0,1 1-1,0-1 1,0 1 0,0 0 0,-1 0-1,-5 1 1,10 0 8,-1 0-1,1 1 1,-1-1 0,1 1-1,-1 0 1,1-1 0,-1 1-1,1 0 1,-1 0 0,1 0-1,0 0 1,-1 0 0,1 0-1,0 0 1,0 0 0,0 1-1,0-1 1,0 0 0,0 1-1,0-1 1,1 1 0,-1-1-1,-1 4 1,-14 45 158,14-40-102,-8 46 296,2 0 0,3 1-1,2-1 1,6 71 0,-2-27 12,-1-85-344,1 0 0,0 1 0,6 28 0,-6-41-87,0-1 0,-1 1 0,1-1 0,0 1 1,0-1-1,1 0 0,-1 0 0,0 1 0,1-1 0,0 0 0,-1 0 0,1 0 0,3 2 1,-4-3-40,0-1 1,1 1 0,-1 0 0,1-1 0,-1 1 0,1-1 0,0 0 0,-1 0 0,1 1 0,-1-1 0,1 0 0,-1 0 0,1 0 0,0-1 0,-1 1 0,1 0 0,-1 0-1,1-1 1,-1 1 0,1-1 0,-1 0 0,1 1 0,2-3 0,0 1-434,-1-1 0,1 0 0,0 0 0,-1 0 0,0-1-1,0 1 1,5-7 0,22-31-5959</inkml:trace>
</inkml:ink>
</file>

<file path=ppt/ink/ink1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7:49.0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 7938,'0'0'10774,"-2"33"-9430,-1 13-958,-2 135 910,5-2 502,0-57-3577,0-60-6754,0-65 8238,0-58-2365,0 20 6842,1 38-4065,0 0-1,1-1 1,0 1 0,-1 0-1,1 0 1,0 0 0,0 0-1,1 0 1,-1 1 0,1-1-1,-1 1 1,1 0 0,0-1-1,0 1 1,3-2 0,6-5-86,38-29-2086,-10 22-2433,-20 10-533</inkml:trace>
</inkml:ink>
</file>

<file path=ppt/ink/ink1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7:49.5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131 22 1528,'0'0'16330,"-5"-6"-14582,5 5-1701,-1 0 1,1 0-1,-1 0 1,1 0-1,-1 0 1,0 1-1,1-1 1,-1 0 0,0 0-1,0 1 1,0-1-1,1 0 1,-1 1-1,0-1 1,0 1-1,0-1 1,0 1 0,0-1-1,0 1 1,0 0-1,0 0 1,0-1-1,0 1 1,0 0 0,-1 0-1,1 0 1,0 0-1,0 0 1,0 0-1,0 0 1,0 1-1,0-1 1,-2 1 0,-1 2 93,0 1 0,1 0 0,-1 0 1,1 1-1,0-1 0,0 1 1,0-1-1,-3 8 0,1-2 24,-3 2-31,1 0 0,0 1 1,1 0-1,1 1 1,0-1-1,1 1 0,0 0 1,1 0-1,0 0 1,0 25-1,23-51-171,15-25-169,-26 25 123,0 2-1,1-1 0,17-12 0,-24 20 75,1 1 0,-1 0-1,0 0 1,1 0-1,-1 1 1,1-1 0,-1 1-1,1 0 1,0 0-1,0 0 1,0 0 0,-1 1-1,1 0 1,0 0-1,0 0 1,0 0 0,6 1-1,-8 0 29,-1 0 0,1 0-1,-1 0 1,1 0 0,-1 0 0,1 0-1,-1 0 1,1 0 0,-1 1-1,0-1 1,0 1 0,0-1 0,0 1-1,0-1 1,0 1 0,0-1 0,0 1-1,-1 0 1,1 0 0,-1-1-1,1 1 1,-1 0 0,0 0 0,0 0-1,1 2 1,2 34-1393,-3-15-3776,-1-12 101</inkml:trace>
</inkml:ink>
</file>

<file path=ppt/ink/ink1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7:50.0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 8362,'0'0'10733,"0"29"-9249,0 183 719,0-178-1811,-1 11-147,1-1-1,3 1 1,1-1 0,20 85-1,-21-116-339,8 20-504,-10-33 443,-1 1 0,0 0 0,1-1 0,-1 1 1,1 0-1,-1-1 0,1 1 0,-1-1 0,1 1 1,-1-1-1,1 0 0,0 1 0,-1-1 0,1 1 0,0-1 1,-1 0-1,1 0 0,0 1 0,-1-1 0,1 0 1,0 0-1,1 0 0,8-14-9447,-9-14 2256</inkml:trace>
</inkml:ink>
</file>

<file path=ppt/ink/ink1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7:50.3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31 544,'0'0'19924,"141"12"-19788,-91-12-136,0 0-200,-10 0-792,10-12-1416,-10-6-2393,-10 6-4033</inkml:trace>
</inkml:ink>
</file>

<file path=ppt/ink/ink1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7:51.4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1 536 9210,'0'0'7436,"17"1"-6993,56 3-59,-68-4-337,0 0 1,0 0-1,0-1 1,-1 0-1,1 0 0,0 0 1,0 0-1,-1-1 1,1 1-1,-1-1 0,1-1 1,-1 1-1,0 0 1,0-1-1,0 0 0,0 0 1,3-4-1,3-4 104,0 0-1,-1-1 0,16-25 0,-14 19-57,2-5-39,0 0 0,-2-2 1,0 1-1,-2-1 0,0-1 0,4-29 1,-4 11 158,-3 0 0,2-84 0,-8 126 130,0 18 101,0 26-348,-1 21 35,9 70 1,-5-114-126,0 1 0,1-1 0,1 0 0,1 0 0,1-1 0,0 1 0,19 32 0,-25-50-99,0 1 0,0 0 0,0 0 1,1 0-1,-1-1 0,0 1 1,1-1-1,-1 1 0,1-1 1,-1 1-1,1-1 0,0 0 1,0 0-1,3 2 0,-4-3-43,-1 0-1,1 0 0,0 0 1,-1 0-1,1 0 0,0 0 1,-1 0-1,1-1 0,0 1 1,-1 0-1,1 0 0,-1-1 1,1 1-1,0 0 0,-1-1 1,1 1-1,-1 0 0,1-1 1,-1 1-1,1-1 0,-1 1 1,1-1-1,-1 1 0,0-1 1,1 1-1,-1-1 0,0 0 1,1 1-1,-1-1 0,2-6-983,0 1-1,0 0 0,0 0 0,-1-1 0,0 1 0,0 0 0,-1-10 0,0-15-5598</inkml:trace>
</inkml:ink>
</file>

<file path=ppt/ink/ink1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7:51.8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1224,'0'0'18116,"60"6"-17516,-40-6-352,10 0-104,0 0-144,0 0-280,20 0-1592,0 0-2049,-10 0-2000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05:21.8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7802,'0'0'10810,"5"0"-10054,19 1-165,0 2 0,0 1 0,0 1-1,-1 0 1,45 18 0,-50-18-718,0-1 1,0 0 0,1-2-1,-1 0 1,1-1-1,0-1 1,25-3 0,22 1-7812,-56 2 2480</inkml:trace>
</inkml:ink>
</file>

<file path=ppt/ink/ink1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7:52.1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6601,'0'0'14347,"20"0"-14210,0 0-137,0 0 0,-10 0-465,10 12-1247,-10 0-2481,0 0-1632</inkml:trace>
</inkml:ink>
</file>

<file path=ppt/ink/ink1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7:52.5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0 10746,'-30'193'7298,"30"-199"-6362,10 0 184,10-6-432,0 0-415,10 6-201,0 0-72,0 6-553,20 0-1807,-9 0-2433,-21 6-2377</inkml:trace>
</inkml:ink>
</file>

<file path=ppt/ink/ink1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7:52.8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0 369 7458,'0'0'10959,"14"-26"-9769,44-86-271,42-51 814,-96 156-1665,-1 0-1,1 0 0,0 1 0,0-1 0,1 1 0,-1 0 0,1 0 0,9-7 1,-14 12-66,1 1 0,-1 0 1,0 0-1,1 0 1,-1-1-1,0 1 1,1 0-1,-1 0 1,0 0-1,1 0 1,-1 0-1,0 0 1,1 0-1,-1 0 1,0 0-1,1 0 0,-1 0 1,0 0-1,1 0 1,-1 0-1,0 0 1,1 0-1,-1 0 1,0 0-1,1 0 1,-1 0-1,0 0 1,1 1-1,-1-1 0,0 0 1,1 0-1,-1 0 1,0 1-1,0-1 1,1 0-1,-1 0 1,0 1-1,0-1 1,1 0-1,-1 1 1,0-1-1,0 0 1,0 1-1,0-1 0,1 1 1,7 33 153,0 1 0,-3 0 1,-1 0-1,0 46 0,-2-37-95,1 0 0,13 57 0,-8-65-36,-8-35-18,-3-1-15,-113 0-185,115 0 234,4 0 12,32 2 193,45 8 0,-43-5-403,48 2 0,-25-2-5175,-29-4-1201</inkml:trace>
</inkml:ink>
</file>

<file path=ppt/ink/ink1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8:03.4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1 139 1824,'0'0'14389,"12"-2"-14445,1-5 32,-1 0 1,1-1-1,11-9 1,11-8-122,3 1-297,-27 16-147,0 1 0,1 0 1,0 1-1,15-6 1,-19 10-461,0 0 1,0 0-1,0 1 0,0 0 1,13 0-1,-1 1-1775</inkml:trace>
</inkml:ink>
</file>

<file path=ppt/ink/ink1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8:03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1 121 968,'0'0'8787,"2"-8"-7674,-2 3-794,0 3-213,0-1 0,0 1 1,1 0-1,-1 0 0,0-1 0,1 1 0,0 0 1,-1 0-1,1 0 0,0 0 0,0 0 0,0 0 1,0 0-1,0 0 0,1 0 0,-1 0 1,5-3 2598,-5 5-2733,0 1-1,0-1 1,-1 0 0,1 0 0,0 1-1,0-1 1,0 0 0,0 0-1,0 0 1,0 0 0,-1 0-1,1 0 1,0 0 0,0 0 0,0-1-1,0 1 1,0 0 0,0 0-1,-1-1 1,1 1 0,0-1-1,0 1 1,0-1 0,16-7-683,13-3-1355,42-22-4243,-52 21 3177</inkml:trace>
</inkml:ink>
</file>

<file path=ppt/ink/ink1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8:04.1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1 157 856,'0'0'8215,"10"-2"-6908,-4 1-948,-3 1-238,0 0 1,-1 0-1,1 0 0,0 0 0,-1-1 1,1 1-1,0-1 0,-1 0 1,1 0-1,-1 0 0,1 0 0,-1 0 1,0-1-1,1 1 0,-1-1 0,3-1 1,-3 1 87,0 0-1,0 0 1,1 1 0,-1 0 0,1-1 0,-1 1 0,1 0 0,0 0 0,-1 0-1,1 1 1,0-1 0,0 1 0,0-1 0,-1 1 0,1 0 0,4 0-1,-3 0-75,0 0-1,0 0 0,0-1 0,0 0 1,0 0-1,-1 0 0,1 0 0,5-2 1,83-41-1232,-13 5-2016,-19 19-2029,-20 8 603</inkml:trace>
</inkml:ink>
</file>

<file path=ppt/ink/ink1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8:04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24 1736,'0'0'14988,"32"0"-14284,42-10-3804,-19 1-3250,-25 4 1253</inkml:trace>
</inkml:ink>
</file>

<file path=ppt/ink/ink1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8:04.8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36 3897,'0'0'9871,"4"-4"-9175,-3 2-621,1 0-1,0 0 0,0 0 1,1 0-1,-1 1 0,0-1 0,0 1 1,1-1-1,-1 1 0,1 0 1,-1 0-1,1 0 0,4-1 0,45-2-328,85-2-7210,-115 6 4623</inkml:trace>
</inkml:ink>
</file>

<file path=ppt/ink/ink1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8:05.1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1464,'0'0'8898,"7"0"-7778,100 0 6215,-29 0-7121,-73 1-511,0 0 0,-1 0 0,1 0 0,-1 1 0,1-1 1,-1 1-1,1 0 0,3 3 0,24 14-5232,-20-12 1583,-2-1-249</inkml:trace>
</inkml:ink>
</file>

<file path=ppt/ink/ink1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8:05.5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3097,'0'0'10446,"2"29"-6171,6-27-3835,4 3-182,-8-1-309,0-1 1,1 0-1,-1-1 0,1 1 1,-1-1-1,1 0 0,6 2 0,17 9-1785,-17-8 210,0 0 0,0-1-1,22 6 1,8 3-3309,-29-7 2710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05:22.2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0 6673,'0'0'10736,"10"8"-9712,142 129 1049,-123-109-1970,-4-4-33,-1 1-1,-1 1 1,-1 1-1,33 53 0,-53-74-55,1 0 1,-1 1-1,0-1 0,0 0 0,0 1 0,-1-1 0,0 1 0,-1 0 0,1-1 0,-1 1 0,0 0 0,-1-1 0,0 1 0,0 0 0,0-1 0,-1 0 0,0 1 0,0-1 0,-1 0 0,0 0 0,0 0 0,0 0 0,-6 8 0,-8 8 164,-2 0 0,0-1 0,-1-1 0,-28 22 0,8-7 222,-30 25 40,46-42-637,1 2 1,-30 32-1,51-50-1226,14-6-4660,-2 0 3135,19-12-6951</inkml:trace>
</inkml:ink>
</file>

<file path=ppt/ink/ink1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8:05.8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1 984,'0'0'7895,"1"7"-6937,0-4-643,0 1 1,0 0-1,0-1 0,0 1 1,0 0-1,1-1 1,-1 1-1,1-1 0,0 0 1,0 0-1,0 0 1,1 0-1,-1 0 0,1 0 1,-1 0-1,1-1 1,0 1-1,0-1 0,0 0 1,0 0-1,1 0 1,-1-1-1,5 3 0,68 37 1950,-14-7-2536,-54-31-530,0 0 1,0-1-1,0 0 0,0 0 0,1-1 0,-1 0 0,11 0 0,18 7-3132,-25-5 993,-2-2-2316</inkml:trace>
  <inkml:trace contextRef="#ctx0" brushRef="#br0" timeOffset="1">432 235 2617,'0'0'10386,"30"42"-9866,-20-36-472,0 0-48,10-6-1064,0 12-561,10-12 241,0 6-3193,-10 0 936</inkml:trace>
</inkml:ink>
</file>

<file path=ppt/ink/ink1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8:06.2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1 856,'0'0'11651,"30"42"-10595,-20-36 88,0-6 392,0 6-1327,0-6-73,0 0-353,10 0-1383,0 0-1296,-10 0-2642</inkml:trace>
  <inkml:trace contextRef="#ctx0" brushRef="#br0" timeOffset="1">1 1 2537,'240'60'4064,"-240"-54"-711,0 0-520,10-6-3761</inkml:trace>
</inkml:ink>
</file>

<file path=ppt/ink/ink1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8:07.3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54 141 200,'0'0'17094,"-8"9"-16247,-25 30-211,31-35-545,0-1 0,0 1 0,1 0 0,0-1 0,-1 1 0,1 0 0,1 0 0,-1 0-1,1 0 1,-1 0 0,1 0 0,0 0 0,1 0 0,-1 0 0,2 4 0,-1 10 148,0-16-234,0-1-1,-1 0 0,1 0 1,0 1-1,0-1 1,0 0-1,0 0 1,0 0-1,0 0 1,0 0-1,0 0 1,0 0-1,1-1 1,-1 1-1,0 0 1,1-1-1,-1 1 1,0-1-1,1 1 1,-1-1-1,1 1 1,-1-1-1,1 0 1,-1 0-1,3 0 1,0 1 1,0-1 0,-1 0 0,1 1 0,0-1-1,-1 0 1,1-1 0,-1 1 0,1-1 0,0 0 0,-1 0 0,6-2 0,-3 0 3,-1-1 0,0-1 0,0 1-1,0-1 1,-1 0 0,1 0 0,-1 0 0,0 0 0,-1-1 0,1 0-1,-1 0 1,0 0 0,-1 0 0,1 0 0,1-11 0,1-1 81,-2-2 1,0 1 0,-1 0-1,-1-23 1,-2 40-38,1-1-1,0 1 1,-1 0 0,1 0-1,-1 0 1,0 0 0,1-1-1,-1 1 1,0 0 0,0 1-1,-1-1 1,1 0 0,0 0-1,-1 0 1,1 1 0,-1-1-1,1 0 1,-1 1 0,0 0-1,0-1 1,1 1 0,-1 0-1,0 0 1,0 0 0,0 0-1,0 0 1,-1 1 0,1-1-1,0 0 1,0 1 0,-4-1-1,3 1-15,0-1 0,0 1 0,0 0-1,0 0 1,-1 0 0,1 0-1,0 1 1,0-1 0,0 1 0,0 0-1,0 0 1,0 0 0,0 0-1,0 0 1,0 1 0,0-1-1,1 1 1,-1 0 0,1 0 0,-1 0-1,1 0 1,-4 4 0,1 2-18,0 1-1,1 0 1,0 0 0,1 0 0,0 0 0,0 1 0,1-1 0,0 1-1,1 0 1,0-1 0,1 1 0,0 0 0,1 14 0,-1-8-14,1-15-7,-1 1 0,0-1-1,1 0 1,-1 0 0,1 0-1,0 0 1,-1 0 0,1 0-1,0 0 1,0 0 0,-1 0-1,1 0 1,0 0 0,0 0-1,0-1 1,0 1 0,0 0-1,0-1 1,1 1 0,-1 0 0,0-1-1,0 0 1,0 1 0,0-1-1,1 0 1,-1 1 0,0-1-1,0 0 1,1 0 0,-1 0-1,0 0 1,0 0 0,1 0-1,-1-1 1,0 1 0,2-1-1,2 1-7,0-1 1,1 0-1,-1 0 0,0 0 0,0 0 0,-1-1 0,1 0 0,0 0 0,4-3 0,0-1-8,-1-1 1,-1-1-1,1 1 1,-1-1-1,0 0 1,-1-1-1,0 1 1,0-1 0,-1-1-1,0 1 1,0-1-1,-1 0 1,-1 0-1,0 0 1,0 0-1,-1 0 1,0-1-1,-1 0 1,1-13-1,-2 23 23,0 0 0,-1 0-1,1 1 1,0-1 0,0 0-1,0 0 1,-1 1 0,1-1-1,0 0 1,-1 0-1,1 1 1,-1-1 0,1 0-1,-1 1 1,1-1 0,-1 1-1,1-1 1,-1 1 0,1-1-1,-1 1 1,0-1-1,1 1 1,-1 0 0,0-1-1,1 1 1,-2-1 0,-29-3 101,27 4-90,0 0-1,-1 0 1,1 1-1,0-1 1,0 1-1,0 0 0,-1 1 1,1-1-1,0 1 1,1-1-1,-7 5 1,6-2 14,1 0 1,0 1-1,0 0 0,0 0 1,0 0-1,1 0 1,0 0-1,0 0 0,0 1 1,0-1-1,1 0 1,0 1-1,0 6 0,0 81 196,2-54-160,0-38-65,0 0 0,-1-1-1,1 1 1,0 0 0,0-1 0,-1 1-1,1-1 1,0 1 0,0-1 0,0 1-1,0-1 1,0 0 0,0 0-1,0 1 1,0-1 0,0 0 0,0 0-1,0 0 1,0 0 0,0 0 0,0 0-1,0 0 1,-1 0 0,1 0 0,0 0-1,0-1 1,1 1 0,31-9 12,-27 3-1,0 0 1,0 0 0,0-1 0,-1 0 0,0 0-1,0-1 1,-1 1 0,5-11 0,-7 14 4,0-1 1,0 0 0,-1 0-1,1 1 1,-1-1 0,0 0-1,0 0 1,0-1 0,-1 1-1,0 0 1,0 0-1,0 0 1,-1 0 0,0 0-1,-2-9 1,2 12 17,1 1 0,-1 0 0,0-1 0,1 1-1,-1 0 1,0 0 0,0 0 0,0 0 0,0-1 0,0 1 0,0 1 0,0-1-1,-1 0 1,1 0 0,0 0 0,0 0 0,-1 1 0,1-1 0,0 1 0,-1-1-1,1 1 1,-1 0 0,1-1 0,-1 1 0,1 0 0,-1 0 0,1 0 0,-1 0-1,1 0 1,0 0 0,-1 0 0,1 1 0,-1-1 0,1 1 0,-3 0 0,2 0-16,0 0 0,0-1 0,0 1 0,1 0 1,-1 1-1,0-1 0,0 0 0,1 1 0,-1-1 1,1 0-1,-1 1 0,1 0 0,0-1 1,-1 1-1,1 0 0,0 0 0,0 0 0,0 0 1,1-1-1,-1 1 0,0 1 0,1-1 0,-1 0 1,1 0-1,-1 3 0,1 89-43,0-93 5,3-1 10,-1 0 0,0 0 0,0 0 0,1 0 0,-1-1 0,0 1 0,0-1 0,0 0 0,0 1 0,0-1 0,1 0 0,-2 0 0,1 0 1,0-1-1,0 1 0,0 0 0,0-1 0,-1 1 0,1-1 0,-1 1 0,1-1 0,-1 0 0,0 0 0,1 0 0,-1 0 0,0 0 0,0 0 0,0 0 0,0-3 0,2-5-8,-1 0 0,-1 0 0,0 0 0,0 0 0,-1-12 0,0 14 42,-1 7-31,0-1 0,0 1 0,0 0 0,0 0 1,0 0-1,0 0 0,0 0 0,0 0 0,0 1 1,0-1-1,0 0 0,-1 0 0,1 1 1,0-1-1,0 1 0,-1-1 0,1 1 0,0 0 1,-1-1-1,1 1 0,-1 0 0,1 0 0,0 0 1,-1 0-1,1 0 0,-3 1 0,-42 2-1382,45-3 1253,-1 1 0,1-1-1,-1 1 1,1-1 0,-1 1-1,1 0 1,0 0-1,-1-1 1,1 1 0,0 0-1,-1 0 1,1 1 0,0-1-1,0 0 1,0 0 0,0 0-1,0 1 1,0-1 0,-1 3-1,-2 22-8919,4-15 2201</inkml:trace>
</inkml:ink>
</file>

<file path=ppt/ink/ink1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8:13.6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70 3577,'0'0'14355,"31"-1"-10826,-21-2-3315,0 0 0,-1-1 0,0 0 0,15-9-1,33-13-34,-25 13 156,-28 10 311,-18 9-408,-68 40-178,78-44-70,1 0-1,-1 0 1,1 1 0,0 0 0,0-1-1,0 1 1,0 0 0,1 0 0,-1 1-1,1-1 1,0 0 0,0 1 0,0-1 0,0 1-1,0 0 1,1 0 0,-2 6 0,2 1-3,0 0 1,0 0 0,1 0-1,2 21 1,-1-20 18,0-1-1,-1 1 1,0-1-1,-1 1 1,-2 14 0,34-33-180,-23 3 176,0 1-1,0-1 0,0 1 1,0 1-1,0 0 0,1 0 1,-1 0-1,1 1 0,-1 0 1,1 1-1,-1 0 0,1 0 1,10 2-1,-16 0 2,-1-1-1,0 0 1,0 1 0,0 0-1,0-1 1,0 1-1,0 0 1,-1 0 0,1 0-1,-1 0 1,1 0 0,-1 0-1,0 1 1,1-1-1,-1 0 1,-1 1 0,2 3-1,10 45 128,-11-47-106,-1 0-1,0 0 1,-1 0-1,1 0 0,-1 0 1,1 0-1,-1 0 0,0 0 1,-1 0-1,1 0 1,-1 0-1,0 0 0,0-1 1,0 1-1,0-1 1,0 1-1,-1-1 0,0 0 1,1 0-1,-1 0 0,0 0 1,-1-1-1,1 1 1,0-1-1,-1 0 0,1 0 1,-1 0-1,0 0 1,-7 2-1,4-1-19,0 0-1,0 0 1,-1 0 0,1-1-1,0 0 1,-1-1 0,1 0 0,-15 1-1,21-2-24,0 0-1,1 0 0,-1 0 1,1-1-1,-1 1 1,1 0-1,-1 0 0,1 0 1,0 0-1,-1-1 0,1 1 1,-1 0-1,1-1 1,-1 1-1,1 0 0,0-1 1,-1 1-1,1 0 1,0-1-1,-1 1 0,1-1 1,0 1-1,-1 0 0,1-1 1,0 1-1,0-1 1,0 1-1,-1-1 0,1 1 1,0-1-1,0 0 1,0-25-1049,13-21-1723,12 8-1316,-3 11-1479</inkml:trace>
</inkml:ink>
</file>

<file path=ppt/ink/ink1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8:14.5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553 73 6673,'0'0'9205,"-9"-2"-8165,-75-25 1755,63 18-2166,-1 1 0,0 1 0,-1 2 0,0 0 1,-44-4-1,62 9-587,0 0 1,0 0-1,0 0 1,0 1-1,0 0 1,0 0 0,0 0-1,0 1 1,0 0-1,1-1 1,-6 4-1,3 1-31,0 0-1,0 0 1,0 0-1,1 1 1,-6 8-1,-9 9-7,-30 42 69,37-43-55,3-7 8,1 1 0,0 0 0,1 0-1,-6 20 1,6-3-9,2 0 0,1 0 0,1 1 0,2 0 0,3 62 0,0-76 6,0-8-10,0 1 1,1-1 0,1 1 0,0-1 0,1 1 0,0-1-1,1 0 1,0 0 0,1 0 0,1-1 0,0 0 0,1 0-1,0 0 1,0-1 0,16 18 0,-4-6 5,1 0 0,1-2 0,41 34 1,-53-48-15,1-1 0,0 0 0,0-1 0,1 0 0,-1 0 0,1-1 0,0-1 0,1 0 0,-1 0 0,0-1 0,1 0 0,21 0 0,-17-2-2,1-1 0,-1 0-1,0-1 1,1 0-1,15-6 1,-24 6-1,-1-1 0,1-1 1,-1 1-1,0-1 0,0 0 0,0-1 0,-1 1 1,0-2-1,1 1 0,-2 0 0,1-1 0,6-9 1,3-4 9,-2 0 1,0-1-1,-1-1 1,-1 0-1,0-1 1,-2 0-1,-1 0 1,-1-1-1,0 0 1,-2-1-1,-1 1 1,-1-1-1,1-46 1,-4 50 0,0 0-1,-2-1 1,0 1 0,-1 0 0,-1 0-1,-1 0 1,-1 0 0,0 1-1,-2 0 1,0 0 0,-1 1 0,-1 0-1,-16-21 1,20 30-26,-5-8-28,0 2-1,-1 0 1,-1 0 0,0 1 0,-1 1 0,-26-21 0,38 33-85,0 0 0,0 0 0,-1 0 0,1 0 0,0 0-1,-1 0 1,1 1 0,0-1 0,-1 1 0,1-1 0,-1 1 0,1 0 0,-1 0 0,1 0 0,0 0 0,-1 1 0,-4 0 0,5 0-241,0 0-1,0 0 1,1-1-1,-1 1 1,0 1 0,0-1-1,1 0 1,-1 0-1,1 1 1,-1-1-1,1 0 1,-2 3-1,-9 19-7879</inkml:trace>
</inkml:ink>
</file>

<file path=ppt/ink/ink1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8:18.1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484 171 464,'0'0'12512,"0"-30"-9958,0 25-2089,0 0 0,0-1 0,-1 1 0,1 0 0,-1 0 0,0 0 0,-1 0 0,1 0 1,-1 0-1,0 0 0,-4-6 0,2 5-250,0 1 1,-1 0-1,0 0 1,0 0-1,0 1 1,0 0-1,-1 0 1,-10-5-1,10 5-132,0 1-1,0-1 0,-1 2 1,1-1-1,-1 1 1,0-1-1,0 2 0,0-1 1,0 1-1,0 0 1,0 1-1,0 0 0,0 0 1,0 0-1,0 1 1,-13 3-1,9-1-52,0 1-1,0 1 1,1 0 0,0 0 0,0 1-1,0 0 1,1 1 0,0 0-1,-14 14 1,7-7 38,0 2 1,1-1-1,1 2 1,1 0-1,0 1 1,1 0-1,1 1 1,-18 38-1,22-33-46,0 0 1,2 0-1,0 1 0,-2 41 1,7 103 181,1-79-177,0-78-6,0 0 0,1 0 0,0 0 0,1 0 0,0 0 0,1-1 0,0 1 0,1-1 0,1 0 0,12 19 0,-6-11 5,2-1 0,0 0 0,1-1 0,33 28 0,-38-38-15,-1-1 1,1 0-1,1 0 0,-1-1 0,1 0 0,-1-1 1,1-1-1,0 1 0,1-2 0,-1 0 0,16 2 1,14-2 12,73-4 1,-103 1-26,0-1-1,1-1 0,-1 0 1,-1 0-1,1-1 0,0 0 1,-1-1-1,0 0 1,0-1-1,0 0 0,-1-1 1,0 0-1,0 0 0,-1-1 1,0 0-1,0 0 0,-1-1 1,0 0-1,0 0 1,6-14-1,-1 3 7,-1-1 0,-1-1 0,-1 0 0,0-1 0,-2 1 0,-1-2 0,0 1 0,3-40 0,-8-80 103,-2 125-81,-1 0 0,-1 0 1,-1 0-1,-1 0 0,0 1 0,-1-1 1,-1 1-1,-1 1 0,0-1 0,-1 2 0,-1-1 1,-20-25-1,9 16-44,-1 0-1,0 2 1,-2 0 0,-1 2 0,0 1 0,-35-21-1,57 39-10,0 0 0,1 1 0,-1 0 0,0-1 0,0 1 0,0 0 0,-1 0 0,-5-1 0,8 2-16,1 0 0,-1 0 0,0 0 0,0 0 0,1 0 0,-1 1 0,0-1 0,1 0 0,-1 0 0,0 0-1,1 1 1,-1-1 0,0 0 0,1 1 0,-1-1 0,0 1 0,1-1 0,-1 0 0,1 1 0,-1 0 0,1-1 0,-1 1 0,1-1 0,-1 2 0,-1 3-398,1 0 0,0-1 0,0 1 0,0 0 0,1 0 0,0 0 0,0 0 0,1 9 0,-1 6-1171,0 39-4940</inkml:trace>
</inkml:ink>
</file>

<file path=ppt/ink/ink1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8:19.6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392 211 1176,'0'0'13563,"-3"-12"-11968,-12-37-167,12 43-1064,-1 1-1,0-1 1,0 1-1,0 0 0,-1 0 1,0 0-1,0 1 1,0 0-1,0 0 0,-1 0 1,0 0-1,-10-4 0,8 3-15,1 1-272,0 1 0,-1 0-1,1 0 1,-1 0 0,1 1 0,-1 0 0,0 1-1,0 0 1,0 0 0,1 1 0,-1 0-1,0 0 1,0 0 0,0 1 0,0 1-1,0-1 1,1 1 0,-1 0 0,1 1-1,-1 0 1,1 0 0,0 1 0,0 0-1,0 0 1,1 0 0,-1 1 0,1 0-1,0 0 1,1 1 0,-10 11 0,7-5-41,1 0 1,1 0 0,-1 1 0,2 0 0,0 0-1,1 0 1,0 1 0,1-1 0,-2 19 0,1 13 118,3 70 1,1-62-46,1-38-99,1 0 1,0 1-1,0-1 1,2 0-1,0-1 0,0 1 1,2-1-1,9 19 1,-5-13 4,2 0 0,1 0 0,0-1 0,30 32 0,-38-47-15,0 0-1,1 0 0,-1 0 1,1 0-1,0-1 1,0 0-1,0-1 1,0 1-1,1-1 0,-1 0 1,1 0-1,0-1 1,-1 0-1,1 0 1,11-1-1,-11 0 0,1 0 1,0 0-1,-1-1 0,1 0 1,-1-1-1,0 0 0,1 0 1,-1 0-1,0-1 0,0 0 1,0 0-1,-1-1 0,13-8 1,-4-2 3,-1-1 0,-1 0 0,0-1 0,-1 0 0,-1-1 0,0 0 0,-1-1 0,-1 0 0,11-32 0,-11 21 8,0 0-1,-2-1 1,-1 0 0,-2 0 0,2-57-1,-7 74 25,-1 0 0,0 0 0,-1 0 0,0 0-1,0 0 1,-2 1 0,0 0 0,0 0 0,-1 0-1,0 1 1,-1-1 0,0 2 0,-1-1 0,-1 1 0,1 0-1,-1 1 1,-1 0 0,-19-15 0,10 10-7,-1 0 1,-1 2-1,0 0 0,0 1 1,-1 1-1,-1 1 1,1 1-1,-1 2 0,-35-7 1,8 11-325,50 2 260,0 0 0,-1 0 0,1 0 1,0 0-1,0 0 0,0 0 0,-1 0 0,1 0 1,0 0-1,0 1 0,0-1 0,-1 0 1,1 0-1,0 0 0,0 0 0,0 0 0,0 0 1,0 1-1,0-1 0,-1 0 0,1 0 0,0 0 1,0 1-1,0-1 0,0 0 0,0 0 1,0 0-1,0 0 0,0 1 0,0-1 0,0 0 1,0 0-1,0 0 0,0 1 0,0-1 1,0 0-1,0 0 0,0 1 0,0-1 0,0 0 1,0 0-1,0 0 0,0 0 0,0 1 0,1 2-371,-1 0-24,1 1-1,-1-1 1,1 1 0,0-1 0,0 1-1,1-1 1,-1 0 0,1 1 0,-1-1-1,1 0 1,0 0 0,0 0 0,1 0-1,-1-1 1,5 5 0,15 18-6015</inkml:trace>
</inkml:ink>
</file>

<file path=ppt/ink/ink1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8:26.6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71 181 2777,'0'0'9327,"-5"-4"-8192,-10-7-450,13 10-384,0 0 1,1 0 0,-1 0 0,0 0 0,0 0 0,0 1 0,1-1 0,-1 0 0,0 1 0,0 0 0,0-1 0,0 1 0,0 0 0,0 0-1,0 0 1,0 0 0,0 0 0,0 1 0,0-1 0,0 1 0,0-1 0,0 1 0,-2 1 0,2-1 885,2 4-520,0-4-636,0-1-1,0 0 0,0 1 1,0-1-1,-1 1 0,1-1 1,0 1-1,0-1 0,0 0 1,0 1-1,0-1 1,0 1-1,1-1 0,-1 1 1,0-1-1,0 0 0,0 1 1,0-1-1,0 1 1,1-1-1,-1 0 0,0 1 1,0-1-1,1 1 0,-1-1 1,0 0-1,1 1 0,44 8 755,0-2 0,0-2 0,1-2-1,89-6 1,-33 1-654,-56 4-104,-30-1 35,-1 0-1,1-1 0,-1-1 0,1 0 0,-1-1 1,0 0-1,23-8 0,-22 7-42,0 0-1,0 1 1,1 1 0,-1 1 0,27 2-1,12-1-2,-57-32 56,-4 21-90,0 1 0,-1 0-1,0 0 1,-1 0 0,0 1 0,-1 0-1,-9-7 1,0-1-47,2-1-21,12 12 76,1 1-1,-1 0 0,-1 0 1,1 0-1,0 0 1,-1 1-1,0-1 1,-7-2-1,4 5 10,6 1-14,2 13-41,1-10 55,-1 1 0,0 0 0,1-1 0,-1 1 0,1-1 0,0 1 0,0-1 0,1 1 0,-1-1 0,1 0 0,-1 0 0,1 1 0,0-1 0,0 0 0,1-1 0,-1 1 0,1 0 0,-1-1 0,1 1 0,3 2 0,7 3 4,-1-1 1,2 0-1,24 10 0,-26-12-4,-1-1 0,0 2 0,0-1 1,-1 2-1,13 8 0,-21-13 5,0-1 0,0 1-1,0 0 1,-1 0 0,1 0 0,-1 0 0,1 0 0,-1 0 0,0 0 0,1 0 0,-1 1 0,0-1 0,0 0-1,-1 1 1,1-1 0,-1 1 0,1-1 0,-1 1 0,0-1 0,0 1 0,0-1 0,0 5 0,-1-3-22,-1 1 0,1-1 1,-1 0-1,0 0 1,0 0-1,0 0 0,-1 0 1,0-1-1,1 1 1,-1-1-1,-7 6 0,-5 4-488,0-1 0,-1-1 0,-1 0-1,-30 15 1,26-16-291,-47 19-5973,36-26-2097</inkml:trace>
</inkml:ink>
</file>

<file path=ppt/ink/ink1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8:27.4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216 12 4233,'0'0'11314,"-2"-11"-7521,-15 22-2818,1 2 0,-18 16 0,18-15-588,0 0-1,-22 13 1,32-23-361,1 0 0,-1 0 0,1 1-1,-1 0 1,1 0 0,1 0 0,-1 0 0,1 1 0,0 0 0,0 0-1,1 0 1,0 0 0,0 1 0,0-1 0,1 1 0,-1 0 0,2 0 0,-1 0-1,1 0 1,0 0 0,1 0 0,-1 0 0,1 0 0,1 0 0,0 0-1,0 0 1,3 13 0,-3-17-38,0-1 0,0 1-1,0-1 1,1 0 0,-1 1-1,0-1 1,1 0 0,0 0-1,-1 0 1,1 0 0,0 0-1,0 0 1,0-1 0,0 1 0,1-1-1,-1 1 1,0-1 0,5 2-1,56 17-620,-14-5-192,-41-10-350,0 0 0,-1 0-1,1 1 1,-1 0 0,0 0 0,6 8 0,9 11-8983</inkml:trace>
</inkml:ink>
</file>

<file path=ppt/ink/ink1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8:33.3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582 458 1240,'0'0'8510,"-30"-6"8303,28 6-16738,-1 0-1,0 1 1,1-1 0,-1 0-1,0 0 1,1 0-1,-1-1 1,0 1 0,1-1-1,-1 1 1,1-1 0,-1 0-1,1 0 1,-1 0-1,1 0 1,0-1 0,-1 1-1,-3-3 1,0-1-210,-48-25 639,40 17-404,-10-6-56,9 11 63,14 7-90,0 0 0,0 0 0,0 1 0,-1-1 0,1 0 0,0 0 0,0 1 0,-1-1 0,1 1 0,0-1 0,-1 1 0,1 0 0,-1 0 0,1-1 0,-1 1 0,-1 0 0,2 0-8,0 0 0,0 0 1,0 0-1,0-1 0,0 1 0,0 0 0,0-1 0,0 1 0,0-1 1,0 1-1,0-1 0,0 1 0,0-1 0,0 0 0,0 0 0,1 1 1,-1-1-1,0 0 0,-1-1 0,-19-17 184,2 6-89,-13-5-18,16 3-50,15 13-34,0 0 0,0 1-1,0-1 1,-1 1 0,1-1 0,0 1 0,-1-1 0,1 1 0,-1 0-1,0 0 1,1 0 0,-1 0 0,0 0 0,-2-1 0,0 0 0,-1 0 1,0-1 0,1 0-1,-1 0 1,1 0 0,0 0 0,0 0-1,-5-7 1,-15-10 5,0-17 30,24 36-38,-1 1-1,1 0 1,-1 0 0,1 0 0,0 0-1,-1-1 1,1 1 0,-1 0 0,1 0-1,0 0 1,-1-1 0,1 1-1,0 0 1,0-1 0,-1 1 0,1 0-1,0-1 1,0 1 0,-1 0 0,1-1-1,0 1 1,0-1 0,0 1-1,-1 0 1,1-1 0,0 1 0,0-1-1,0 1 1,0 0 0,0-1 0,0 1-1,0-1 1,-6-6-1,5 7 3,0-1-1,0 1 0,0-1 1,0 0-1,0 0 0,0 1 0,1-1 1,-1 0-1,0 0 0,0 0 1,1 0-1,-1 0 0,1 0 1,-1 0-1,1 0 0,-1 0 0,1 0 1,0 0-1,-1-1 0,-1 2 6,-4-1-7,4 0-2,1 0 2,1 1 0,-1-1 0,0 1 0,1 0 0,-1-1 0,0 1 0,1-1 0,-1 0 0,1 1 1,-1-1-1,1 1 0,-1-1 0,1 0 0,-1 1 0,1-1 0,0 0 0,0 0 0,-1 1 0,1-1 0,0 0 0,0 0 0,0 1 0,0-1 1,-1 0-1,1 0 0,0 0 0,0 1 0,1-1 0,-1-1 0,-2 1-6,1 0 1,-1-1-1,1 1 1,-1 0-1,1 0 0,-1-1 1,1 1-1,0-1 1,0 1-1,0-1 0,0 1 1,0-1-1,0 0 1,-1-2-1,2 3 3,0 0 10,0-3-7,0 3-13,-2 1-21,-4 0 25,4 0 1,2 38-457,0-15 457,-1-7 3,0-1 0,1 1-1,1-1 1,1 0-1,0 1 1,1-1-1,0 0 1,1 0 0,11 25-1,-11-32 9,0 0-1,-1 0 1,0 1-1,-1-1 1,0 1-1,2 15 1,1-12 0,-5-12-4,0 0 0,0 0 0,0 0 0,0 0 0,0-1 0,0 1 0,0 0 0,0 0 0,0 0 0,0 0 0,0 0 0,0 0 0,0-1 0,0 1 0,0 0 0,0 0 0,0 0 0,0 0 0,0 0 0,0 0 0,1 0 0,-1-1 0,0 1 0,0 0 0,0 0 0,0 0 0,0 0 0,0 0 0,0 0 0,0 0 0,1 0 0,-1 0 0,0 0 0,0 0 0,0-1 0,0 1 0,0 0 0,0 0 0,0 0 0,1 0 0,-1 0 0,0 0 0,0 0 0,0 0 0,0 0 0,0 0 0,0 0 0,1 0 0,-1 0 0,0 1 0,0-1 0,0 0 0,0 0 0,0 0 0,0 0 0,1 0 0,-1 0 0,0 0 0,0 0 0,0 0 0,1-26 16,-2-1-1,-1 0 0,-1 1 1,-12-52-1,9 57-10,2 0-1,0 0 1,1 0-1,0-33 1,-1 41-10,3 11 12,0 1 1,1-1-1,-1 1 0,0-1 1,1 1-1,-1-1 0,1 1 1,-1-1-1,1 0 0,0 1 1,0-1-1,-1 0 1,1 0-1,0 1 0,1-4 1,-1 4 29,-1 2-61,1-1 25,-1 0-1,1 0 1,-1-1-1,0 1 1,1 0 0,-1 0-1,1 0 1,-1 0-1,1 0 1,-1-1-1,1 1 1,-1 0 0,1 0-1,-1-1 1,1 1-1,-1 0 1,1-1-1,-1 1 1,1 0 0,-1-1-1,1 1 1,0-1-1,-1 1 1,1-1-1,0 1 1,0-1 0,-1 1-1,1-1 1,0 1-1,0-1 1,0 0 0,-1 1-1,1-1 1,0 1-1,0-1 1,0 1-1,0-1 1,0 0 0,-4-6-96,3 21 83,1-12 16,1-1 0,-1 0 0,1 0-1,0 0 1,-1 0 0,1 0 0,0 0-1,0 0 1,-1 0 0,1 0 0,0 0 0,0 0-1,0-1 1,0 1 0,0 0 0,0 0-1,0-1 1,1 1 0,-1-1 0,0 1 0,0-1-1,0 0 1,1 1 0,1-1 0,32 6 89,0-8 155,-25 1-210,-1 0-1,1 1 1,-1 0-1,1 0 0,-1 1 1,1 0-1,-1 1 1,1 0-1,-1 0 0,10 5 1,-16-6-32,6 1 1,-10 1-3,1-2 93,2-1-136,5 0 34,-5 0 295,-14-2-222,-45-26-71,46 22-8,0 0 0,0 0 0,-1 2 0,0-1 0,0 1 0,0 1 0,0 0 0,-1 1 0,1 0 0,-1 1 0,-18 0 0,-18 1-312,48 0 266,1 20-186,-1 9 247,2 0 1,1-1-1,1 0 0,12 50 0,13 46-13,-26-115 9,-1 0 0,-1 0 0,1 0 0,-2 12 0,0 0-112,1-20-292,2-1-784,-1 0 999,0-1-1,0 1 1,0-1 0,0 1-1,0-1 1,-1 1 0,1-1-1,0 0 1,0 1 0,0-1-1,-1 0 1,1 1 0,0-1-1,-1 0 1,1 0 0,-1 0-1,1 0 1,-1 0-1,1 0 1,-1 0 0,1-2-1,9-28-3466,-8 21 1084,8-21-7339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05:28.5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1 397 3025,'0'0'9719,"0"2"-9544,0-1 1,0 0-1,1 0 1,-1 0-1,0 0 0,1 0 1,-1 0-1,1 0 0,-1 0 1,1 0-1,-1 0 1,1 0-1,0-1 0,-1 1 1,1 0-1,0 0 0,1 1 1,3-2-178,1 0 1,0 0 0,-1-1 0,1 1-1,-1-1 1,1 0 0,-1-1 0,1 1-1,-1-1 1,0 0 0,0 0 0,0-1-1,0 0 1,0 0 0,0 0 0,-1 0-1,0-1 1,5-4 0,7-7 26,-1 0 0,0-1 0,-1-1 0,-1-1 0,18-30 0,44-102 90,-67 132-102,0-18 14,-8 32 15,1 0 1,-1 1 0,1-1 0,0 1 0,0-1 0,0 1 0,0-1 0,1 1 0,-1-1 0,4-4 0,-13 17 25,0 0 0,1 0-1,1 1 1,-1-1 0,2 1 0,-1 1-1,1-1 1,1 1 0,0 0-1,0 0 1,1 0 0,-1 14-1,-1 14 7,1 0-1,3 49 0,1-58-69,1-29-14,0 0 0,-1 1 0,1-1-1,0-1 1,0 1 0,0 0 0,0 0-1,0 0 1,0 0 0,0-1 0,0 1-1,0 0 1,0-1 0,0 1-1,0-1 1,0 1 0,0-1 0,1 1-1,-1-1 1,0 0 0,0 0 0,0 0-1,1 1 1,-1-1 0,0 0-1,0-1 1,1 1 0,-1 0 0,0 0-1,2-1 1,44-8-21,-28-2 53,-1-1 0,-1-1 0,0-1 0,-1 0 1,0-1-1,18-24 0,-14 13-12,-2-1 0,-1-1 0,20-46 0,-26 53 332,-10 33 470,-3 15-745,-55 691 2101,54-693-2059,-8 43-1,-20 69 0,15-71-103,15-64 1,1-1 0,0 0 0,-1 1 0,1-1 0,0 0 0,-1 0 0,0 1 0,1-1-1,-1 0 1,0 0 0,0 0 0,1 0 0,-1 0 0,0 0 0,0 0 0,0 0 0,0 0 0,0 0 0,-1-1 0,1 1-1,0 0 1,0-1 0,0 1 0,-1-1 0,1 1 0,0-1 0,-1 1 0,1-1 0,0 0 0,-1 0 0,1 0-1,0 0 1,-1 0 0,1 0 0,0 0 0,-1 0 0,1 0 0,-3-2 0,-6 2 5,7 0-15,-1-1 0,1 0 0,0 0 0,0 0 0,-1 0 0,1-1 0,0 1 0,0-1 0,1 0 0,-1 0 0,0 0 0,1 0 0,-1 0 0,1 0 0,-1-1 0,1 1 0,-2-4 0,-33-52-92,32 46 77,1 0 1,0 0 0,1-1 0,1 1-1,0-1 1,0 1 0,2-1 0,-1 0-1,3-20 1,-1-1-77,-1 25-2,1 1 0,1 0-1,0-1 1,0 1 0,0 0-1,1 0 1,1 1 0,-1-1-1,1 1 1,0-1 0,1 1-1,-1 0 1,2 1 0,6-9-1,14-11-2383,56-47-1,-46 43-1333,6-7-3833</inkml:trace>
</inkml:ink>
</file>

<file path=ppt/ink/ink1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8:23.6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1832,'0'0'1257</inkml:trace>
</inkml:ink>
</file>

<file path=ppt/ink/ink1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8:24.7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121 638 2937,'-69'70'2484,"69"-68"-2183,-1-1-1,0 0 1,0 0-1,0 0 1,0 0 0,0 0-1,0 0 1,0 0-1,0 0 1,-1-1 0,1 1-1,0 0 1,0-1-1,-1 1 1,1-1-1,0 1 1,-1-1 0,1 1-1,-1-1 1,1 0-1,0 0 1,-1 0-1,1 0 1,-1 0 0,1 0-1,-1 0 1,-1-1-1,-2 0 2899,-5-5 3127,10 1-6213,1-1-1,0 0 0,1 0 0,-1 1 1,1-1-1,0 1 0,0-1 0,1 1 1,0 0-1,0 0 0,0 0 1,0 0-1,6-5 0,16-29 102,35-70-37,-10 36-61,-37 47-53,2 1 1,0 1-1,2 1 0,34-38 0,89-74 152,-117 107-169,-19 23-33,-1 0 1,1 0-1,0 1 0,0-1 0,1 1 1,8-6-1,-10 8-13,0 0 1,-1-1 0,1 1-1,-1 0 1,1-1-1,-1 1 1,0-1-1,0 0 1,0 0-1,0 0 1,2-5 0,1-4 262,-4 7 157,-17 4-189,3 0-216,0 2 0,-1-1 0,1 2-1,0 0 1,0 0 0,1 2 0,-1-1 0,1 1-1,-1 1 1,1 0 0,0 1 0,1 1-1,0-1 1,-16 14 0,15-13-12,9-6-4,0 0 1,0 1-1,-1 0 1,1 0-1,1 0 0,-1 0 1,0 0-1,0 0 1,1 1-1,-1-1 0,-2 5 1,5-6-51,4-1-180,16-1 259,-1-1-1,1-1 0,19-6 0,-18 4 42,1 1-1,-1 1 1,24 0-1,-44 3-60,0 0 1,0 0-1,0 1 0,0-1 0,0 1 1,0-1-1,0 1 0,0-1 0,-1 1 1,1-1-1,0 1 0,0 0 0,0-1 1,-1 1-1,1 0 0,0 0 0,-1 0 1,1-1-1,-1 1 0,1 0 0,-1 0 0,1 0 1,-1 0-1,1 0 0,-1 0 0,0 0 1,0 0-1,1 0 0,-1 0 0,0 0 1,0 0-1,0 1 0,0 45 310,0-34-208,0 16 60,1-16-143,0-1 1,-1 1-1,-1 0 0,0-1 1,-1 0-1,0 1 0,-1-1 0,0 0 1,-5 12-1,1-5-138,6-17-21,1 0 1,-1-1-1,1 1 1,-1 0-1,0 0 1,0 0 0,0-1-1,0 1 1,0 0-1,0-1 1,0 1-1,-3 1 1,3-27-9507,1 1 876</inkml:trace>
</inkml:ink>
</file>

<file path=ppt/ink/ink1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8:29.4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0 1432,'0'0'7130,"-20"36"-7066,20-30-48,0 6-232,0-6-1072</inkml:trace>
</inkml:ink>
</file>

<file path=ppt/ink/ink1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8:29.7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70 0 3633</inkml:trace>
  <inkml:trace contextRef="#ctx0" brushRef="#br0" timeOffset="1">70 0 3633,'-41'80'2559,"32"-64"2086,-4-10-937,6 1-4774,7 15-4486,0-15 2674</inkml:trace>
</inkml:ink>
</file>

<file path=ppt/ink/ink1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8:43.7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60 5065,'0'0'12553,"2"0"-12537,6 0-14,4 0 26,4-1 250,-14-9-24,-2 9-101,1 1-96,-1 0-1,0-1 0,0 1 0,1-1 1,-1 1-1,0-1 0,0 1 0,0-1 1,0 1-1,0-1 0,0 1 0,1-1 1,-1 1-1,0-1 0,0 1 0,0-1 1,-1 1-1,1-1 0,0 1 0,0-1 1,0 1-1,0-1 0,0 1 1,-1 0-1,1-1 0,0 1 0,0-1 1,-1 1-1,1-1 0,0 1 0,-1 0 1,1-1-1,0 1-20,0 0 1,0 1-1,0-1 1,0 0 0,0 0-1,0 0 1,0 1-1,0-1 1,-1 0-1,1 0 1,0 1-1,0-1 1,0 0-1,0 0 1,0 0-1,0 0 1,0 1-1,0-1 1,-1 0-1,1 0 1,0 0-1,0 0 1,0 1-1,0-1 1,-1 0-1,1 0 1,0 0-1,0 0 1,0 0 0,-1 0-1,1 0 1,0 0-1,0 0 1,-1 1-1,1-1 1,0 0-1,0 0 1,0 0-1,-1 0 1,1 0-1,0 0 1,0 0-1,0-1 1,-1 1-1,1 0 1,0 0-1,0 0 1,-1 0-1,1 0 1,0 0-1,0 0 1,0 0 0,-1-1-1,1 97 183,0-96-219,0 1 0,0 0 1,0 0-1,0 0 0,0-1 1,1 1-1,-1 0 0,0 0 1,0 0-1,1-1 0,-1 1 1,0 0-1,1-1 0,-1 1 1,0 0-1,1-1 0,-1 1 1,1 0-1,-1-1 0,1 1 1,0-1-1,-1 1 0,1-1 1,0 1-1,-1-1 0,1 1 1,0-1-1,-1 0 0,1 1 1,0-1-1,0 0 0,0 0 1,-1 1-1,1-1 0,0 0 1,0 0-1,0 0 0,-1 0 1,1 0-1,0 0 0,0 0 1,1-1-1,24-7 78,13-34 86,-37 40-120,0 0 0,0 0 0,0-1 0,0 1-1,0-1 1,-1 1 0,1-1 0,-1 0 0,0 0 0,0 0 0,0 0 0,0 0 0,0 0 0,0 0 0,-1 0 0,0 0-1,1 0 1,-1 0 0,0 0 0,-1-6 0,1 2 295,-31 6 246,30 2-584,-1-1 1,1 1-1,0-1 1,-1 1-1,1-1 1,-1 1-1,1 0 1,0 0-1,-1 0 1,1-1-1,0 1 1,0 1-1,0-1 1,0 0-1,0 0 1,0 0-1,0 0 1,0 1-1,0-1 1,1 0-1,-1 1 1,0-1 0,1 1-1,-1-1 1,1 1-1,0-1 1,-1 1-1,1-1 1,0 1-1,0-1 1,0 3-1,-2 59 46,2-49-44,0-9-4,2-4-6,1-1 8,-1 0 0,1-1 1,-1 1-1,1 0 0,-1-1 0,1 1 0,-1-1 0,1 0 0,-1 0 0,1 0 0,-1 0 0,0 0 0,0 0 1,1-1-1,-1 1 0,0-1 0,0 0 0,-1 1 0,1-1 0,0 0 0,0 0 0,-1 0 0,1 0 0,-1-1 1,0 1-1,0 0 0,0 0 0,2-5 0,-1-2 72,0 0 0,0 0 0,-1-1 0,0 1 0,0-16 0,-11 26-24,10 63-110,30-66-227,-28 1 289,0-1-1,0 1 1,0-1 0,0 0 0,-1 0 0,1 0 0,0 0 0,-1 0 0,1 0 0,-1 0 0,0 0 0,1-1 0,-1 1-1,0 0 1,-1-1 0,1 1 0,0-4 0,3-44 178,-4 42-118,0 6 83,-18 6 147,16-4-284,-1 0 0,1 0-1,0 1 1,-1-1 0,1 1 0,0 0 0,-1 0-1,1 0 1,0 0 0,0 0 0,0 0-1,0 1 1,0-1 0,0 0 0,0 1 0,0 0-1,-2 2 1,0 3-3,0 0-1,0 0 1,0 0 0,1 0-1,0 1 1,0-1 0,1 1 0,0 0-1,1-1 1,-1 1 0,1 0-1,1 0 1,0 0 0,0 0-1,1 10 1,-1 0-14,0-16-24,2-2 8,-1 1 21,1-1-1,-1 0 1,0 0-1,1 1 0,-1-1 1,1 0-1,-1 0 1,1 0-1,-1-1 1,0 1-1,1 0 0,-1 0 1,1-1-1,-1 1 1,0-1-1,1 1 1,-1-1-1,0 0 1,0 1-1,1-1 0,-1 0 1,0 0-1,0 0 1,0 0-1,0 0 1,0 0-1,1-1 0,0-3 14,0 1 0,0-1 0,-1 0 0,0 0 0,0 1 0,0-1 0,0 0 0,-1 0 0,1-6 0,-1 10 94,0-3-2521,0 2 2128,0-1 0,1 1 0,0 0 0,-1 0 0,1 0 0,0 0 0,0 0 0,0 0 0,0 0 0,2-3 0,1-10-3283</inkml:trace>
</inkml:ink>
</file>

<file path=ppt/ink/ink1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8:44.0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0 264,'0'0'8074</inkml:trace>
</inkml:ink>
</file>

<file path=ppt/ink/ink1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8:50.5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61 370 4865,'0'0'12413,"-5"0"-11627,-14 0-228,3 0 2510,-1 22-5385,14-13-1171,3-8 3823,1-1 1,0 1-1,-1-1 0,1 1 1,0-1-1,-1 1 1,1-1-1,0 0 1,0 1-1,0-1 1,-1 0-1,1 0 0,0 0 1,0 0-1,0 0 1,-1 0-1,1 0 1,0 0-1,0 0 1,0 0-1,0 0 0,-1 0 1,1 0-1,0-1 1,1 0-1,44-7 260,-1 0-93,13 2-199,2 0 373,-51 5-623,-1 0 0,1-1 0,-1-1 1,0 1-1,0-1 0,0-1 0,0 1 0,0-1 1,10-8-1,-1 8-33,-15 4-16,-1 0 1,0 0 0,1 0 0,-1-1 0,1 1 0,-1 0 0,0-1 0,1 1-1,-1-1 1,0 1 0,0-1 0,1 0 0,-1 1 0,0-1 0,0 0 0,1-1 0,37-15 76,-30 14-60,1-1 0,-1 0 0,0-1 0,0 0 0,10-7 1,8-5 4,-19 13 18,20-4-27,-24 7-15,1 0 0,-1-1 0,0 0 1,1 1-1,-1-1 0,0-1 1,5-2-1,4-3-1,3-4 15,-14 10-15,0 1 0,-1-1-1,1 1 1,0 0 0,0-1 0,0 1 0,0 0 0,0 0 0,0 0-1,0 1 1,0-1 0,0 0 0,0 1 0,0-1 0,3 1 0,54-19 19,3-3-15,-59 20-7,1 0 2,1 0 0,-1 1 1,1-1-1,0 1 1,-1 0-1,1 0 0,0 0 1,5 1-1,26-7 0,-25 4 0,0 0-1,1 1 1,-1 1 0,0-1 0,17 2 0,10-6 15,-35 6-15,1-1 1,-1 1 0,0 0-1,0-1 1,0 0-1,0 0 1,-1 0 0,1 0-1,0 0 1,4-3 0,18-3 0,-9 2-8,-13 4 9,-1 0 1,0 0-1,1 0 1,-1 0 0,1 0-1,-1 1 1,1-1-1,-1 1 1,1 0-1,0-1 1,3 2 0,-17-7-2117,10 6 2148,0 0 1,1 0 0,-1 1-1,1-1 1,-1 1-1,0-1 1,1 1 0,-1-1-1,1 1 1,-1-1-1,1 1 1,0-1-1,-1 1 1,1 0 0,-1-1-1,1 1 1,0-1-1,0 1 1,-1 0 0,1-1-1,0 1 1,0 0-1,0 0 1,0-1-1,0 1 1,0 0 0,0-1-1,0 1 1,0 0-1,0 0 1,0-1 0,0 1-1,0 0 1,1-1-1,-1 2 1,0 4-195,0-4 179,21 0 123,-20-2-139,-1 0-1,1 1 1,0-1 0,-1 0-1,1 0 1,0 0 0,0 0-1,-1 0 1,1 0-1,0 0 1,0-1 0,-1 1-1,1 0 1,0 0 0,-1 0-1,1-1 1,0 1 0,-1 0-1,1-1 1,0 1 0,-1-1-1,1 1 1,-1 0 0,1-1-1,-1 1 1,1-1-1,-1 0 1,1 1 0,-1-1-1,4-2 15,-2 0-1,1-1 1,0 1-1,-1 0 0,1-1 1,-1 0-1,0 1 0,0-1 1,0 0-1,-1 0 1,1 0-1,-1 0 0,0 0 1,0-1-1,-1 1 0,1 0 1,-1 0-1,0-1 0,0 1 1,-1-8-1,1 9 8,-2 2-14,1 1-1,0-1 0,-1 0 1,1 0-1,0 0 0,-1 1 1,1-1-1,-1 1 0,1-1 1,-1 1-1,1 0 0,-1 0 1,1-1-1,-1 1 0,1 0 1,-1 0-1,0 0 0,1 1 1,-3-1-1,1 0 2,0 0-1,-1 0 1,1 1-1,-1-1 1,1 1-1,0 0 1,-1 0-1,1 0 1,-6 2 0,7 0-7,-1-1 0,1 0 0,-1 1 0,1 0 0,0-1 0,0 1 0,0 0 0,0 0 1,1 0-1,-1 0 0,1 0 0,-1 4 0,-2 45-39,4-43 39,0-8-54,3-1 28,-1 0 20,1 0 0,-1 0 0,0 0 1,1 0-1,-1-1 0,1 1 0,-1-1 1,0 0-1,1 1 0,-1-1 0,0 0 0,0 0 1,0-1-1,1 1 0,-1 0 0,0-1 1,-1 1-1,1-1 0,0 0 0,0 1 0,-1-1 1,1 0-1,-1 0 0,1 0 0,0-3 1,1 1 6,0-1 1,0 0 0,-1 0 0,1-1 0,-1 1-1,0 0 1,-1-1 0,1 1 0,-1-1 0,0-8 0,0 12-20,-1-12 162,-1 13-143,0 0 0,0 1 0,0-1 0,-1 1-1,1-1 1,0 1 0,0 0 0,0-1 0,-1 1 0,1 0-1,0 0 1,0 0 0,-1 0 0,1 0 0,0 0 0,0 0-1,-1 1 1,1-1 0,0 0 0,0 1 0,0-1 0,0 1-1,-3 0 1,-11 9 62</inkml:trace>
</inkml:ink>
</file>

<file path=ppt/ink/ink1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8:52.2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49 1792,'0'0'6394,"60"-42"-5938,-50 42-216,-10-7-144,10 7-96,0 0-216,10 0-864,-10 0-1009,10 0-1992</inkml:trace>
</inkml:ink>
</file>

<file path=ppt/ink/ink1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8:54.5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58 6 3065,'0'0'14027,"-9"-1"-12934,-24-3-137,25 3 2628,0 2-2167,8-1-1386,0 0 0,1 0-1,-1 0 1,0 0 0,0 0-1,0 0 1,0 0 0,0 0-1,0 0 1,0 0 0,1 0-1,-1 0 1,0 0 0,0 0-1,0 0 1,0 0 0,0 1-1,0-1 1,0 0 0,0 0 0,1 0-1,-1 0 1,0 0 0,0 0-1,0 0 1,0 0 0,0 1-1,0-1 1,0 0 0,0 0-1,0 0 1,0 0 0,0 0-1,0 0 1,0 1 0,0-1-1,0 0 1,0 0 0,0 0-1,0 0 1,0 0 0,0 0-1,0 1 1,0-1 0,0 0-1,0 0 1,0 0 0,-1 0-1,1 0 1,0 0 0,0 0-1,0 1 1,0-1 0,0 0-1,0 0 1,0 0 0,0 0-1,0 0 1,-1 0 0,1 0 0,0 0-1,0 0 1,15 9 316,-1-2 0,2 0 0,-1-1 0,1 0 0,0-1-1,17 2 1,31 2-86,0-3-1,0-2 0,77-7 1,-19 0 66,-103 6-307,-1 1 0,1 1 0,-1 0 0,0 1 0,-1 1 0,1 1 0,-1 0 0,18 13 0,-7-9-7,-25-11-11,0 0 0,1 0 0,-1 0 0,0 1 0,0-1-1,0 1 1,0 0 0,0 0 0,0 0 0,0 1 0,3 3 0,34 17 38,-37-22-35,4-1-2,75 29 25,-81-29-26,2 0-1,1 0 0,-1 0-1,0 0 1,0 1 0,1-1 0,-1 1 0,0 0 0,0 0 0,5 3-1,-1 1 0,18 2 2,5 5 5,-10-7-1,-1-1-15,-15-2 9,0-1-1,-1 0 0,1 0 0,-1 0 1,1 0-1,0 0 0,0-1 1,0 0-1,5 0 0,70 18-36,-76-18 30,-1 0 0,1 1 0,0-1 0,0 1 1,0 0-1,-1 0 0,1 0 0,0 0 0,4 3 0,19 4-75,24 11 23,-22-8 60,15 6-10,-41-16 7,1 0 0,0 0 0,0 0 0,1-1 0,-1 0-1,0 1 1,0-1 0,0 0 0,0 0 0,0-1-1,5 0 1,24 0-4,6 6 19,-31-5-10,0 0 0,0 0 1,0 1-1,0 0 1,0 1-1,0-1 0,0 1 1,-1 1-1,1-1 0,-1 1 1,0 0-1,1 0 0,-1 1 1,9 7-1,-12-4 523,-4-13 907,-31-13-1382,16 5-514</inkml:trace>
</inkml:ink>
</file>

<file path=ppt/ink/ink1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8:57.1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84 25 3977,'0'0'8876,"-5"-4"-7765,2 2-2055,0 0 1429,1 0 1,-1 0-1,0 0 0,0 0 1,0 1-1,0 0 0,0-1 1,0 1-1,0 0 1,-1 0-1,1 1 0,0-1 1,-1 1-1,1 0 0,0 0 1,-1 0-1,-3 0 1,6 1-488,0-1 0,1 0 0,-1 0 0,0 1 0,1-1 0,-1 0 0,1 1 0,-1-1 0,1 1 0,-1-1 0,1 1 0,-1-1 0,1 1 0,-1-1 0,1 1 0,0-1 0,-1 1 0,1-1 0,0 1 0,-1 0 0,1-1 0,0 1 0,0 0 0,0-1 0,0 1 0,-1 0 0,1-1 0,0 1 0,0 0 0,0 0 0,0 30 5974,0-30-5955,-1-1 0,1 1 0,0-1 0,-1 0-1,1 1 1,0-1 0,0 1 0,0-1 0,-1 1 0,1-1-1,0 1 1,0-1 0,0 1 0,0-1 0,0 1 0,0-1-1,0 1 1,0-1 0,0 0 0,0 1 0,0-1 0,0 1-1,1-1 1,-1 1 0,0-1 0,0 1 0,0-1 0,1 1-1,-1-1 1,0 0 0,0 1 0,1-1 0,-1 1 0,10 15 404,70 80 859,-41-43-1135,-18-16-73,3-2-44,-21-30-18,0 0 0,-1 0 0,1-1-1,1 1 1,-1-1 0,5 5-1,-1-2 2,-1 0 0,-1 0-1,1 1 1,5 11-1,13 16 9,-5-10 2,24 24 38,-6-13-42,-21-21-15,0 0 0,0-1 1,29 19-1,-28-23 2,-7-6 4,-1 1-1,0 1 0,-1-1 0,1 1 1,-1 1-1,0 0 0,13 14 1,-8-12 4,-12-8-11,0-1 0,0 1 0,0-1 0,1 1 1,-1-1-1,0 1 0,0 0 0,0 0 0,0 0 0,0-1 0,0 1 0,0 0 0,-1 0 0,1 0 0,0 0 1,0 1-1,-1-1 0,1 1 0,21 20 12,-22-21-14,0-1 0,0 0 1,0 1-1,0-1 0,0 1 0,1-1 0,-1 1 0,0-1 0,0 0 1,0 1-1,0-1 0,1 0 0,-1 1 0,0-1 0,0 0 0,1 1 0,-1-1 1,0 0-1,1 1 0,-1-1 0,0 0 0,1 0 0,-1 1 0,0-1 1,1 0-1,-1 0 0,0 0 0,1 1 0,-1-1 0,1 0 0,-1 0 1,1 0-1,-1 0 0,0 0 0,1 0 0,-1 0 0,1 0 0,-1 0 0,1 0 1,-1 0-1,0 0 0,1 0 0,-1-1 0,1 1 0,-1 0 0,0 0 1,1 0-1,0-1 0,-2 1 12,1 0 1,0 0 0,0 1-1,0-1 1,0 0 0,0 0-1,0 0 1,0 0 0,0 0-1,0 0 1,0 0 0,0 0-1,0 1 1,0-1 0,0 0-1,0 0 1,0 0 0,0 0-1,0 0 1,0 0 0,0 0-1,0 1 1,0-1 0,0 0-1,0 0 1,0 0-1,0 0 1,0 0 0,0 0-1,0 0 1,0 0 0,0 1-1,0-1 1,1 0 0,-1 0-1,0 0 1,0 0 0,0 0-1,0 0 1,0 0 0,0 0-1,0 0 1,0 0 0,0 0-1,1 0 1,-1 0 0,0 0-1,0 0 1,0 0 0,0 0-1,0 0 1,0 0-1,0 0 1,1 0 0,-1 0-1,0 0 1,0 0 0,0 0-1,0 0 1,0 0 0,0 0-1,-1-1-107,0 1 0,0-1 0,0 0 0,0 1 0,0-1 0,-1 1 0,1-1 0,0 1 0,-1-1 0,1 1 0,0 0 0,0 0 0,-1 0 0,1 0 0,0 0 0,-1 0 0,1 0 0,-3 1 0,-30 1-2710,6 9-1968,6 6-3816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05:29.2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33 12323,'0'0'10094,"12"0"-9932,36 0 175,-24 2-300,1-2-1,-1 0 1,1-2-1,-1-1 0,0 0 1,0-2-1,25-8 1,-41 10-833,10-3-560</inkml:trace>
</inkml:ink>
</file>

<file path=ppt/ink/ink1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9:25.7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91 77 9618,'0'0'13960,"-7"-5"-13410,-15-5-356,21 10-188,0 0 0,1 0 0,-1 0 0,0 1 0,1-1 0,-1 0 0,0 0 0,1 1 0,-1-1 0,0 0 0,1 1 0,-1-1 0,1 0 0,-1 1 0,1-1 0,-1 1 0,1-1 0,-1 1 0,1-1 0,-1 1 0,1-1 0,-1 2 0,-2 6 14,0 0 0,1 0-1,0 0 1,0 0-1,-1 11 1,1-4-21,-14 112 70,2 230 0,14-348-68,0 0 1,1 0-1,1 0 1,-1 0-1,1-1 1,6 15-1,-7-20-23,0-1 0,0 1 1,0 0-1,0-1 0,1 0 0,-1 1 0,1-1 0,0 0 0,0 0 0,-1 1 1,1-2-1,1 1 0,-1 0 0,0 0 0,0-1 0,1 1 0,-1-1 0,1 1 1,-1-1-1,1 0 0,0 0 0,-1 0 0,1-1 0,0 1 0,-1-1 0,5 1 0,-4-2 7,0 0-1,0 0 0,0 0 0,0 0 0,0 0 0,0-1 0,-1 1 0,1-1 0,0 0 0,-1 0 0,0 0 0,1 0 0,-1 0 0,0-1 0,0 1 0,0-1 0,0 1 1,-1-1-1,1 0 0,-1 1 0,2-5 0,32-77-10,-28 63-6,16-49-22,22-117-1,-42 176 58,-3 10-8,0-1 0,0 1-1,0 0 1,0 0 0,0 0 0,1 0 0,-1 0 0,0 0 0,1 0 0,-1 0 0,1 0 0,-1 0 0,1 0-1,0 0 1,-1 0 0,1 0 0,0 0 0,0 0 0,0 1 0,0-1 0,-1 0 0,3-1 0,-2 2 2,0 0 0,0 1 1,0-1-1,0 0 1,0 0-1,0 1 1,0-1-1,0 0 0,0 1 1,0-1-1,0 1 1,0-1-1,0 1 1,-1 0-1,1-1 1,0 1-1,0 0 0,-1 0 1,1-1-1,0 2 1,38 62-1,-28-45 11,-2-5-11,1 0 1,1 0-1,22 20 0,-29-30 2,0 0 0,1 0 0,-1-1 0,1 0 0,0 0 0,0 0 0,0-1 0,1 1 0,-1-1 1,1 0-1,-1-1 0,1 0 0,-1 1 0,12-1 0,-16-1 1,0-1-1,0 1 1,0-1 0,0 1-1,0-1 1,0 0 0,0 0 0,0 1-1,0-1 1,0 0 0,0 0-1,-1 0 1,1 0 0,0 0-1,-1 0 1,1 0 0,-1 0-1,1 0 1,-1 0 0,1-1 0,-1 1-1,0 0 1,1 0 0,-1 0-1,0-1 1,0 1 0,0 0-1,0-2 1,2-44 3,-2 42 2,0-422-1876,1 419 361,0 11-154,4 20-1611,-2-6 1303,7 29-3154</inkml:trace>
</inkml:ink>
</file>

<file path=ppt/ink/ink1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9:26.15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51 285 5025,'0'0'11996,"6"10"-11260,23 29-108,-29-38-618,0-1 0,0 0-1,0 1 1,1-1 0,-1 0 0,0 1-1,0-1 1,0 0 0,1 1 0,-1-1-1,0 0 1,1 0 0,-1 1 0,0-1-1,1 0 1,-1 0 0,0 1 0,1-1-1,-1 0 1,0 0 0,1 0-1,-1 0 1,0 0 0,1 0 0,-1 0-1,1 1 1,-1-1 0,0 0 0,1 0-1,-1-1 1,1 1 0,-1 0 0,0 0-1,1 0 1,-1 0 0,0 0 0,1 0-1,-1 0 1,1-1 0,-1 1 0,0 0-1,1 0 1,-1 0 0,0-1-1,0 1 1,1 0 0,-1 0 0,0-1-1,0 1 1,1 0 0,-1-1 0,0 0-1,8-9 132,-1 0 0,-1-1 0,0 0 0,-1-1 0,0 1 0,0-1 0,-2 0 0,1 0 0,2-20 0,-3 11 74,-1 0 0,0 0 0,-2 0 0,-1 0 0,-3-24 0,4 42-168,-1 0 1,0 0 0,0 1 0,0-1 0,0 0-1,0 1 1,-1-1 0,1 1 0,-1 0-1,0-1 1,0 1 0,1 0 0,-1 0 0,-1 0-1,1 0 1,0 1 0,0-1 0,-4-2-1,4 4-20,0-1-1,1 0 0,-1 0 0,0 1 0,0-1 0,1 1 0,-1 0 0,0-1 0,0 1 0,0 0 0,0 0 0,1 0 0,-1 0 0,0 0 0,0 1 0,0-1 0,1 1 0,-1-1 1,0 1-1,0-1 0,1 1 0,-1 0 0,0 0 0,1 0 0,-1 0 0,1 0 0,-1 0 0,1 0 0,0 1 0,0-1 0,-2 3 0,-5 6-12,0 1-1,1 0 1,1 1 0,0-1-1,0 1 1,1 0-1,1 1 1,0-1-1,1 1 1,-3 20-1,1 11 13,2 80 0,3-87 12,1-27-30,-1-1 0,1 0 0,0 0-1,1 0 1,0 0 0,0 0 0,1 0 0,0 0 0,1-1 0,-1 1-1,6 7 1,-6-12-124,0 0-1,1 0 1,-1 0 0,0 0-1,1 0 1,0-1-1,0 0 1,0 0-1,0 0 1,1 0 0,-1-1-1,1 1 1,-1-1-1,1 0 1,0-1-1,0 1 1,0-1 0,0 0-1,0 0 1,0-1-1,9 1 1,-4-1-822,0-1 0,0 0 1,0 0-1,0-1 0,0 0 1,-1-1-1,17-6 0,16-14-4216</inkml:trace>
</inkml:ink>
</file>

<file path=ppt/ink/ink1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9:27.2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1 439 6857,'0'0'11792,"3"6"-11048,-3-5-726,0 0-1,0 0 0,1-1 0,-1 1 0,0 0 1,0-1-1,0 1 0,1 0 0,-1-1 0,0 1 0,1-1 1,-1 1-1,1 0 0,-1-1 0,1 1 0,-1-1 0,1 1 1,-1-1-1,1 1 0,-1-1 0,1 0 0,0 1 0,-1-1 1,1 0-1,0 1 0,-1-1 0,1 0 0,0 0 0,-1 1 1,1-1-1,0 0 0,0 0 0,-1 0 0,1 0 0,0 0 1,-1 0-1,1 0 0,0 0 0,0-1 0,-1 1 1,1 0-1,0 0 0,-1-1 0,1 1 0,0 0 0,-1-1 1,1 1-1,-1 0 0,2-1 0,3-6 78,-1 1 1,1-1-1,-1 1 1,-1-1-1,5-10 0,2-5 40,-1 0 0,-2-1 0,0 0 0,-1 0 0,-1-1 0,3-36 0,0-118 189,-26 198 146,12-5-450,1-1-1,1 1 1,0 0-1,1 0 0,-2 28 1,0 1-7,0-14-13,1 0 0,1 1 0,1 0 0,2-1 0,7 54 0,-5-78-6,0-1-1,0 0 1,0 0 0,1 0 0,0-1 0,0 1-1,0-1 1,0 1 0,1-1 0,0 0 0,0 0-1,0-1 1,0 1 0,1-1 0,-1 0 0,1 0-1,9 4 1,-11-5 2,0-1 0,0 1 0,1-1 0,-1 0 0,0 0 0,1 0 0,-1 0 0,1-1 0,0 0 0,-1 1-1,1-1 1,-1 0 0,1-1 0,-1 1 0,1-1 0,0 1 0,-1-1 0,0 0 0,1-1 0,-1 1 0,0 0 0,1-1 0,-1 0 0,0 0 0,0 0 0,0 0 0,4-4-1,4-8-11,-1 1 0,0-1 0,0 0 0,-2-1 0,0 0 0,-1-1 0,6-16 0,30-121-249,-33 111 245,-1 9 11,-2-1 0,-2 0 0,3-52 0,-18 297-67,9-165 73,-1-28 13,1-1 0,1 1 0,1-1 0,1 1 0,0-1 0,1 0 0,1 0 0,8 24 0,-12-40-9,5 10-7,0-1 0,0-1 0,1 1 1,0-1-1,12 14 0,-17-21 5,1-1-1,-1 1 0,1-1 1,0 0-1,-1 0 0,1 0 1,0 1-1,0-2 0,-1 1 1,1 0-1,0 0 0,0 0 1,0-1-1,0 1 0,0-1 1,0 0-1,0 0 0,0 1 1,0-1-1,0-1 0,0 1 1,0 0-1,0 0 0,0-1 1,0 1-1,0-1 0,0 1 1,0-1-1,0 0 0,0 0 1,0 0-1,-1 0 0,1 0 1,0 0-1,-1-1 0,1 1 1,-1-1-1,1 1 0,0-2 1,9-10 5,-1 0 0,0-1 1,-1 0-1,0 0 1,9-23-1,-3 6 3,7-12 2,-14 23-3,2 2-1,0-1 1,0 1-1,2 1 1,15-18 0,-27 34-5,1 0 0,0 0 0,-1 0 0,1 1 0,0-1 0,0 0 0,-1 1 0,1-1 1,0 0-1,0 1 0,0-1 0,0 1 0,0-1 0,0 1 0,0 0 0,0-1 0,0 1 0,0 0 0,0 0 1,0 0-1,0 0 0,0 0 0,0 0 0,0 0 0,0 0 0,0 0 0,0 0 0,0 0 0,0 0 1,0 1-1,0-1 0,0 1 0,0-1 0,-1 0 0,1 1 0,0 0 0,0-1 0,0 1 0,0-1 0,-1 1 1,1 0-1,0 0 0,-1-1 0,1 1 0,0 0 0,-1 0 0,1 0 0,-1 0 0,1 0 0,-1 0 0,0 0 1,1 0-1,-1 2 0,4 8 23,0 0-1,-1 0 1,3 20 0,-4-22-10,4 36 21,-2 0 1,-4 76 0,0-64 45,0-49-84,0 1-1,0 0 1,-1 0 0,0 0-1,0 0 1,-1-1 0,0 1 0,-1-1-1,0 1 1,-6 12 0,4-20-187,2-9 36,3-17-31,0 21 166,0-9-35,2 1 0,-1 0 0,2-1 0,0 1 0,0 0 0,1 0 1,0 1-1,1-1 0,0 1 0,1 0 0,1 0 0,0 1 0,0 0 1,14-15-1,13-11 30,1 3 0,59-44 0,-4 4-42,-73 57 51,5-2-19,-2-1-1,-1-1 1,0 0 0,22-33-1,-39 50 46,0-1 0,-1 1 0,1-1 0,-1 0 0,0 1 0,0-1 0,0 0 0,-1 0 0,1 0 0,-1 0 0,0-7 0,-30 9 400,25 3-397,0-1-1,0 1 1,0 0 0,0 1-1,0-1 1,0 1-1,1 0 1,-1 0 0,1 0-1,-1 1 1,1-1 0,0 1-1,0 0 1,0 1-1,0-1 1,1 0 0,-1 1-1,1 0 1,0 0-1,0 0 1,0 0 0,1 1-1,-1-1 1,1 1-1,0-1 1,-2 8 0,-1 5 76,-1-1 0,2 1 1,0 0-1,2 1 1,-1-1-1,1 25 0,1 1 110,-1-21-100,1 1 0,4 36 0,-2-54-102,-1-1-1,1 1 0,0-1 0,0 0 0,0 1 0,1-1 0,0 0 0,0 0 1,0 0-1,0 0 0,0 0 0,1 0 0,0 0 0,0-1 0,0 1 0,0-1 1,0 0-1,7 4 0,-2-2-117,0-2 1,0 1 0,0-1-1,1 0 1,0-1-1,-1 0 1,1-1-1,0 1 1,0-2 0,15 1-1,12-2-1377,1-1 0,-1-1-1,63-15 1,2-6-3919</inkml:trace>
</inkml:ink>
</file>

<file path=ppt/ink/ink1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9:28.0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39 1 7154,'0'0'9508,"0"28"-8177,0 184 715,0-149-1467,-3 0 0,-14 74-1,11-99-494,-6 27-34,12-64-58,0 0 0,0-1 0,0 1 0,0 0 1,0 0-1,0 0 0,0-1 0,0 1 0,0 0 0,0 0 1,1-1-1,-1 1 0,0 0 0,1 0 0,-1-1 0,1 1 1,-1 0-1,1-1 0,-1 1 0,1-1 0,-1 1 1,1-1-1,-1 1 0,1-1 0,0 1 0,-1-1 0,1 1 1,0-1-1,-1 0 0,1 1 0,0-1 0,0 0 0,-1 0 1,1 1-1,0-1 0,0 0 0,-1 0 0,1 0 0,0 0 1,0 0-1,0 0 0,-1 0 0,2-1 0,49 1-62,-37-1-41,-3 1 19,0-1-1,0 0 1,0-1 0,0 0-1,0-1 1,-1 0-1,1-1 1,16-8 0,-4 0-352,-1-2 1,27-21-1,-45 31 443,0 1-1,-1-1 0,0 0 0,0 0 0,-1-1 0,1 1 1,-1 0-1,1-1 0,-2 0 0,1 0 0,0 1 1,-1-1-1,0 0 0,0 0 0,0 0 0,-1 0 0,0 0 1,0 0-1,0 0 0,-2-10 0,2-1 1109,-2 108-236,6 129-718,-3-211-394,0-1 0,1 0 0,1 0 0,-1 0 0,2-1 0,-1 1 0,5 8 0,-4-11-747,-1 0-1,1-1 1,0 1-1,1-1 1,-1 0-1,8 6 1,16 4-8238</inkml:trace>
</inkml:ink>
</file>

<file path=ppt/ink/ink1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9:28.8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293 383 5033,'0'0'13212,"-34"3"-12058,-11 1-702,-49 11 0,90-14-402,-1 1-1,1-1 1,0 1 0,-1 0-1,1 0 1,0 0-1,0 0 1,0 1 0,0 0-1,1 0 1,-1 0 0,1 0-1,-1 0 1,1 1 0,0 0-1,1-1 1,-1 1-1,1 0 1,-1 0 0,1 1-1,0-1 1,1 0 0,-3 7-1,-1 4 112,-3 7-2,1 1 0,1 0-1,2 0 1,0 0-1,1 1 1,2 0 0,2 41-1,-1-43-94,0-13-53,1 0 1,0 0 0,0 1 0,1-2 0,0 1 0,0 0 0,1 0 0,1-1 0,-1 1 0,9 12-1,-10-18-12,-1 0-1,1-1 1,0 1-1,0-1 1,0 0-1,0 0 1,1 0-1,-1 0 1,0 0-1,1 0 1,0 0 0,-1-1-1,1 0 1,0 1-1,0-1 1,0 0-1,0 0 1,0-1-1,0 1 1,0 0-1,0-1 1,0 0-1,0 0 1,0 0-1,0 0 1,0 0-1,0-1 1,0 1-1,0-1 1,0 0-1,0 0 1,0 0-1,0 0 1,5-4-1,-3 2 2,0 0 0,0-1-1,-1 0 1,0 0 0,1 0-1,-1 0 1,-1-1 0,1 0-1,-1 0 1,0 0 0,0 0-1,3-8 1,26-70 11,-29 73-10,19-66-8,-3-2-1,14-122 1,-15-159 88,-20 346-44,-2 17 7,-2 25-13,-4 401 102,12-271 49,-3-123-107,3-1 0,6 38 0,-7-63-72,1-1 1,0 0-1,1 0 0,0 0 0,0 0 0,1 0 0,0-1 0,0 1 0,1-1 1,0 0-1,1 0 0,0-1 0,7 8 0,-11-14-9,0 1-1,0-1 0,0 1 1,0-1-1,0 0 0,0 0 1,1 0-1,-1 0 1,1 0-1,-1 0 0,0-1 1,1 1-1,-1-1 1,1 0-1,0 0 0,-1 0 1,1 0-1,-1 0 1,1 0-1,-1-1 0,1 1 1,-1-1-1,1 1 1,-1-1-1,0 0 0,1 0 1,-1 0-1,0-1 1,0 1-1,0 0 0,0-1 1,0 1-1,0-1 1,0 0-1,0 0 0,-1 0 1,1 0-1,-1 0 1,3-4-1,3-5-23,-1-2 0,0 1 0,-1-1 0,6-22 0,12-28-140,-21 60 33,-2 27 32,0 0 78,2 0 0,0-1 0,2 1 0,1-1 0,12 38 0,-16-60-45,-1 0 0,1 1 1,-1-1-1,1 0 0,-1 1 1,1-1-1,0 0 0,0 0 0,0 0 1,0 1-1,0-1 0,0 0 0,0 0 1,0 0-1,0-1 0,0 1 1,1 0-1,-1 0 0,0-1 0,1 1 1,-1 0-1,0-1 0,1 0 1,-1 1-1,1-1 0,-1 0 0,0 0 1,1 1-1,1-1 0,0-1-295,-1 1 0,0-1-1,0 0 1,0 0 0,0 0 0,1 0 0,-1 0-1,0 0 1,-1 0 0,1-1 0,0 1-1,0-1 1,0 1 0,-1-1 0,1 0-1,-1 0 1,2-2 0,17-30-5542</inkml:trace>
</inkml:ink>
</file>

<file path=ppt/ink/ink1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9:29.2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30 1 5065,'0'0'11411,"-30"78"-11411,30-60-233,10-12-1263,0 0-2377,10-6-2568</inkml:trace>
</inkml:ink>
</file>

<file path=ppt/ink/ink1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9:29.5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7138,'0'0'5761,"0"31"-3473,8 471 2720,5 486-2217,-10-919-3006,2 0-1,16 73 0,-19-133-279,1-1 1,-1 1-1,2-1 0,6 13 0,-9-20 317,-1 0 0,1 0 1,0 0-1,-1 0 0,1 0 1,0 0-1,-1 0 1,1 0-1,0 0 0,0-1 1,0 1-1,0 0 0,0-1 1,0 1-1,0-1 0,0 1 1,0-1-1,0 1 0,1-1 1,0 0-10,-1 0 1,0-1-1,0 1 1,0-1 0,0 1-1,0-1 1,0 0-1,0 1 1,-1-1-1,1 0 1,0 1-1,0-1 1,0 0-1,-1 0 1,1 0 0,0 0-1,-1 0 1,1 0-1,-1 0 1,1 0-1,-1 0 1,0 0-1,1 0 1,-1-2-1,6-16-514,-2 0 0,0 0 0,-1 0-1,-1-1 1,-1 1 0,-1-29-1,0 1-319,2-90-1720,-2-1-62</inkml:trace>
  <inkml:trace contextRef="#ctx0" brushRef="#br0" timeOffset="1">131 127 4385,'0'0'13459,"30"223"-11947,-20-109-592,0 24-376,0 1-111,-10 5-169,0-12-136,10 1-128,-10-19-681,0 18-1111,0-29-2313,0-25-984</inkml:trace>
</inkml:ink>
</file>

<file path=ppt/ink/ink1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9:30.7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1 397 3633,'0'0'7932,"13"-7"-7296,-4 3-515,-5 2-70,1 1 0,-1-1 0,0-1 0,0 1 0,0-1 0,0 1 0,-1-1 0,1 0 0,-1 0 0,1-1 0,-1 1 0,0-1 0,-1 0 0,1 1 0,0-1-1,-1 0 1,0-1 0,0 1 0,0 0 0,1-7 0,5-36 589,-2 0 0,-2-1 1,-2-54-1,-1 99-566,-1 0-1,0 1 1,0-1 0,0 0 0,0 1 0,0-1 0,0 0-1,-1 1 1,1-1 0,-1 0 0,0 1 0,1-1-1,-1 1 1,-1-1 0,1 1 0,0 0 0,0-1 0,-1 1-1,0 0 1,1 0 0,-1 0 0,0 0 0,0 0 0,0 1-1,0-1 1,0 0 0,-3-1 0,4 3-50,0 0 0,0 0 0,1 0 0,-1 0 0,0 0 0,0 0 1,0 0-1,0 0 0,0 0 0,0 0 0,1 0 0,-1 1 0,0-1 0,0 0 0,0 1 0,0-1 0,1 0 1,-1 1-1,0-1 0,0 1 0,1 0 0,-1-1 0,1 1 0,-1-1 0,0 1 0,1 0 0,-1-1 1,1 1-1,-1 0 0,1 0 0,0-1 0,-1 1 0,1 0 0,0 0 0,-1 0 0,1 0 0,0 0 1,0 0-1,-6 41 15,5-34 21,0 7-31,-5 46 108,2-1 1,6 73-1,-1-118-99,1 1-1,0-1 1,1 0 0,0 1 0,1-1-1,1-1 1,1 1 0,0-1 0,1 0-1,0 0 1,1-1 0,1 0 0,19 24-1,-25-34-33,-1-1 0,1 1 0,-1-1 1,1 0-1,0 1 0,0-1 0,0 0 0,0-1 0,0 1 0,1-1 0,-1 1 0,1-1 0,-1 0 0,0 0 0,1 0 0,0-1 1,-1 1-1,1-1 0,5 0 0,-4-1 1,-1 0 1,0 0-1,0-1 0,0 0 1,0 1-1,0-1 0,0-1 1,0 1-1,-1-1 1,1 1-1,-1-1 0,0 0 1,6-7-1,5-8 10,0-2 0,-1 0 1,-1-1-1,15-37 0,-24 52-16,17-46 20,-3-1-1,-1 0 0,-3-2 0,6-62 1,-16 101 0,-1 6-21,-1 2 73,-1 12 48,-1 24-6,1 1-61,-1 32 148,3 1-1,11 66 0,-10-109-144,1-1 0,1 0 0,0 0 0,2-1 0,-1 1 0,2-2 0,1 1 0,0-1 0,1 0 0,0-1 0,20 23 0,-28-36-53,1 0 0,-1 0 0,0 0 0,1 0-1,-1-1 1,1 1 0,0-1 0,0 0 0,-1 0 0,1 1 0,0-2 0,0 1 0,0 0-1,0-1 1,0 1 0,0-1 0,0 0 0,0 0 0,0 0 0,0 0 0,0-1 0,0 1-1,0-1 1,0 0 0,0 0 0,0 0 0,0 0 0,0 0 0,-1-1 0,1 1 0,-1-1-1,1 0 1,-1 1 0,1-1 0,-1 0 0,0-1 0,0 1 0,0 0 0,0-1 0,2-2-1,9-21-16,-1-1-1,0 0 0,-2-1 0,-1 0 0,-2 0 1,-1-1-1,0 0 0,-3 0 0,0 0 0,-2 0 1,-1-1-1,-4-30 0,3 58 12,1-1-1,-1 1 1,0 0 0,0 0-1,0 0 1,0 0 0,0 0-1,0 0 1,-1 0 0,1 1-1,-1-1 1,1 0 0,-3-1 0,3 2 2,0 1 0,1-1 1,-1 1-1,0 0 1,0-1-1,1 1 1,-1-1-1,0 1 0,0 0 1,0 0-1,0 0 1,0-1-1,1 1 1,-1 0-1,0 0 0,0 0 1,0 0-1,0 0 1,0 1-1,1-1 1,-1 0-1,0 0 0,0 0 1,0 1-1,0-1 1,1 1-1,-1-1 1,0 0-1,0 1 0,1-1 1,-1 1-1,0 0 1,1-1-1,-1 1 1,0-1-1,1 1 0,-1 0 1,1 0-1,-1-1 1,1 1-1,0 0 1,-1 1-1,-2 4-1,0 1 1,0 0-1,0 0 1,1 0-1,0 1 0,1-1 1,0 0-1,-1 14 1,2 72-3,2-47 1,-2-26 5,-1 21 28,2 0 0,8 43 0,-7-73-23,0 0 0,0 0 0,2-1 0,-1 1-1,1-1 1,1 0 0,0 0 0,0 0 0,1-1 0,0 0-1,0 0 1,13 13 0,-18-20-6,1 0-1,-1-1 1,1 1 0,-1-1-1,1 1 1,0-1-1,-1 0 1,1 0 0,0 0-1,0 0 1,0 0 0,0 0-1,0 0 1,0 0-1,0-1 1,0 1 0,0-1-1,1 0 1,-1 1 0,0-1-1,0 0 1,0 0-1,0-1 1,1 1 0,-1 0-1,0-1 1,0 1 0,0-1-1,0 0 1,0 1-1,0-1 1,0 0 0,0 0-1,0-1 1,-1 1 0,1 0-1,0-1 1,-1 1 0,1 0-1,2-4 1,4-5-3,-1-1 1,0 0-1,0 0 0,-1-1 1,6-16-1,-9 21 3,22-55-132,-4-1-1,24-110 1,-40 158 3,-1 20 96,-2 16 35,-2 9 39,1 1 1,1-1 0,2 0-1,11 47 1,-15-76-41,0 0 1,1 0-1,-1 0 0,0 0 1,1 0-1,-1 1 1,1-1-1,-1 0 0,1 0 1,-1 0-1,1 0 0,0 0 1,-1 0-1,1-1 0,0 1 1,0 0-1,0 0 1,0 0-1,0-1 0,-1 1 1,1-1-1,1 1 0,-1 0 1,0-1-1,0 0 1,0 1-1,0-1 0,0 0 1,0 1-1,0-1 0,1 0 1,-1 0-1,0 0 0,0 0 1,0 0-1,0 0 1,1 0-1,0-1 0,1 0 4,-1 0 0,0 0-1,1 0 1,-1-1-1,1 1 1,-1 0 0,0-1-1,0 0 1,0 1 0,0-1-1,0 0 1,-1 0-1,1 0 1,0-1 0,-1 1-1,2-3 1,84-167-2,-87 172-3,0 0 0,0-1 0,1 1 0,-1 0 0,0-1 0,0 1 0,0 0 0,0 0 0,0-1 0,1 1 0,-1 0 0,0 0 1,0-1-1,1 1 0,-1 0 0,0 0 0,0 0 0,1 0 0,-1-1 0,0 1 0,0 0 0,1 0 0,-1 0 0,0 0 0,1 0 0,-1 0 1,0 0-1,1 0 0,-1 0 0,0 0 0,0 0 0,1 0 0,-1 0 0,0 0 0,1 0 0,-1 0 0,0 0 0,1 0 0,-1 0 1,0 0-1,0 0 0,1 1 0,-1-1 0,0 0 0,1 0 0,-1 0 0,0 0 0,0 1 0,1-1 0,12 21 78,3 26 105,-15-43-234,2 10 76,1-1 0,1 0-1,11 21 1,-16-33-94,1 1 0,0 0 0,0-1 0,0 0 0,0 1 0,0-1 0,1 0 0,-1 1 0,0-1 1,1 0-1,-1 0 0,0 0 0,1 0 0,-1 0 0,1-1 0,0 1 0,1 0 0,-2-1-71,1 0 1,-1 0-1,1 0 0,-1-1 0,1 1 0,-1 0 1,0-1-1,1 1 0,-1-1 0,0 0 0,1 1 0,-1-1 1,0 0-1,0 0 0,0 0 0,1 0 0,-1 0 1,0 0-1,0 0 0,-1 0 0,1-1 0,0 1 1,0 0-1,0-2 0,7-12-1424,0 0 0,-2 0 1,0 0-1,5-21 0,7-13-3885</inkml:trace>
</inkml:ink>
</file>

<file path=ppt/ink/ink1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9:31.0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3913,'0'0'10494,"3"36"-8208,2 16-1501,19 180 2032,16 197 44,-26-311-2764,-8-80-274,2 59 1,-8-96 152,0 0 0,0 0 1,0 0-1,0 0 0,0 0 0,0 0 1,0 0-1,0 0 0,0 0 1,0 0-1,0 1 0,1-1 1,-1 0-1,0 0 0,1 0 1,-1 0-1,1 0 0,-1 0 1,1-1-1,0 1 0,-1 0 1,1 0-1,0 0 0,1 1 0,-1-1-366,-1-14-1003,1 5 1306,0 0 0,0 0 1,1 1-1,0-1 0,0 1 0,1 0 0,0-1 0,0 1 0,1 0 0,7-10 0,52-66-649,-48 66 129,-4 4-566,0 0 0,1 1 0,1 1 1,0 0-1,27-17 0,-10 14-5286</inkml:trace>
</inkml:ink>
</file>

<file path=ppt/ink/ink1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9:32.4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1 938 5577,'0'0'13227,"6"18"-12405,26 50-184,-31-67-624,-1 0 1,1 0-1,0 0 0,-1 0 0,1 0 0,0 0 0,0-1 0,0 1 1,0 0-1,0 0 0,0-1 0,0 1 0,0 0 0,0-1 0,0 1 1,0-1-1,0 0 0,0 1 0,0-1 0,1 0 0,-1 0 0,0 1 1,0-1-1,0 0 0,1 0 0,-1 0 0,0 0 0,0-1 0,0 1 0,1 0 1,-1 0-1,0-1 0,2 0 0,28-24 260,-27 22-227,18-21 82,-1 0 0,-1-2 0,-1 0 0,25-46 0,49-123 112,-91 192-236,60-157 119,-55 136-23,-1 0-1,-1 0 1,-1-1 0,2-44 0,-3 168-28,4-1 1,4 0-1,28 112 0,-32-179-80,6 22 38,-2 1 1,8 108-1,-19-161-28,-1-1-1,1 1 1,0 0-1,-1-1 1,1 1 0,-1-1-1,1 1 1,-1-1 0,1 1-1,-1-1 1,0 1 0,1-1-1,-1 1 1,0-1-1,1 0 1,-1 1 0,0-1-1,1 0 1,-1 0 0,0 0-1,1 1 1,-1-1 0,0 0-1,0 0 1,1 0 0,-1 0-1,0 0 1,0 0-1,1 0 1,-1-1 0,0 1-1,-1 0 1,-26-6 9,22 2-15,-1 0 1,1-1 0,0 1 0,1-1-1,-1-1 1,1 1 0,0-1 0,-4-7 0,-37-57-18,28 42 17,14 21 4,-1 1 1,1 0 1,0 0 0,0-1 0,1 1-1,0-1 1,0 1 0,0-1-1,1 0 1,0 0 0,1 0 0,-1 0-1,1-10 1,1 16-6,0 0 0,1 0 0,-1 1 1,1-1-1,-1 0 0,1 0 0,0 0 0,-1 0 0,1 0 0,0 1 1,-1-1-1,1 0 0,0 1 0,0-1 0,0 1 0,0-1 1,0 1-1,0-1 0,0 1 0,0-1 0,0 1 0,0 0 0,0 0 1,1-1-1,36-7-22,-23 5 1,46-12-24,0-2-1,89-40 1,-132 49-34,0 0-1,0-2 0,-1 0 1,-1-1-1,1-1 0,-2 0 1,1-1-1,-2-1 1,0 0-1,-1-1 0,0 0 1,12-21-1,-18 21 70,-1 1 0,-1-1 1,0 1-1,-1-1 0,-1-1 0,0 1 1,-2 0-1,1-19 0,-1-4 27,-2 0 1,-6-40-1,1 51-23,0 0 0,-2 0 0,0 1 0,-2 0 0,-1 1 0,-1 0 0,-24-36 0,35 59 6,0 1 1,0-1-1,-1 0 1,1 1 0,0-1-1,-1 1 1,1 0-1,-1-1 1,1 1-1,-1 0 1,0 0-1,0 0 1,1 0-1,-3-1 1,3 2 4,0 0 0,0 0 0,0 0 1,0 0-1,0 0 0,0 0 0,0 0 0,0 0 1,0 0-1,0 0 0,0 0 0,0 1 0,0-1 1,0 0-1,0 1 0,0-1 0,0 1 1,1-1-1,-1 1 0,-1 0 0,-1 2 9,1 0 0,0-1-1,0 1 1,0 0 0,0 0-1,0 0 1,1 0 0,-1 0-1,1 1 1,0-1 0,0 0-1,0 1 1,0-1 0,0 7-1,-1 158 176,3-93-97,4 29 234,32 175 0,-9-100-139,-25-146-174,11 56 45,-12-81-53,0 0-1,0-1 1,1 1-1,0 0 1,0-1-1,1 0 0,0 0 1,8 10-1,-12-16-5,1 0 0,0 0 1,0 1-1,0-1 0,0 0 0,1 0 0,-1 0 0,0-1 0,0 1 1,0 0-1,1 0 0,-1-1 0,0 1 0,1 0 0,-1-1 0,1 0 0,-1 1 1,1-1-1,-1 0 0,1 0 0,-1 1 0,1-1 0,-1 0 0,1-1 0,-1 1 1,3 0-1,-1-2 5,0 1 1,0-1 0,0 0 0,0 1-1,0-1 1,0 0 0,-1-1 0,1 1-1,-1 0 1,0-1 0,3-3 0,5-7-33,-2 0 1,0-1-1,12-27 1,39-91-546,-59 132 572,0-1 0,0 1 1,0-1-1,0 1 0,0-1 1,0 1-1,0-1 0,0 1 1,0-1-1,1 1 0,-1-1 1,0 1-1,0-1 0,1 1 1,-1-1-1,0 1 0,1 0 1,-1-1-1,0 1 0,1-1 1,-1 1-1,0 0 0,1-1 1,-1 1-1,1 0 0,-1 0 1,1-1-1,-1 1 0,1 0 1,-1 0-1,1 0 0,-1 0 1,1 0-1,-1 0 0,1-1 1,-1 1-1,2 0 0,12 19 22,9 40 169,-21-53-170,0-1-14,0-1 0,0 1 0,1-1 0,0 0 0,0 0-1,0 0 1,0 0 0,1-1 0,-1 0 0,1 1 0,0-1-1,0 0 1,0-1 0,0 1 0,1-1 0,-1 0-1,1 0 1,0 0 0,-1 0 0,1-1 0,0 0 0,0 0-1,0 0 1,0-1 0,0 0 0,0 0 0,0 0 0,-1 0-1,1-1 1,0 0 0,0 0 0,0 0 0,0 0 0,-1-1-1,1 0 1,0 0 0,-1 0 0,0-1 0,1 1-1,-1-1 1,5-4 0,0-2 3,0-1 0,-1 1 1,0-1-1,-1-1 0,0 0 0,-1 0 0,0 0 1,0 0-1,-1-1 0,-1 0 0,0 0 0,-1 0 0,0-1 1,-1 1-1,0-1 0,-1 1 0,0-1 0,-2-15 0,1 24-1,-1 0-1,0 0 1,0 0-1,0 0 1,0 0-1,0 0 1,-1 0-1,0 1 1,0-1-1,0 0 0,0 1 1,-1 0-1,1 0 1,-1-1-1,0 1 1,1 1-1,-2-1 1,1 0-1,0 1 1,0-1-1,-1 1 0,0 0 1,1 0-1,-1 1 1,0-1-1,0 1 1,0 0-1,-6-1 1,2-1 27,-1 1 1,1 1 0,-1-1-1,1 2 1,-1-1 0,0 1-1,1 0 1,-1 1 0,0 0 0,1 1-1,-1-1 1,1 1 0,-11 5-1,12-3-14,0 0-1,0 0 1,0 1-1,1 0 0,-1 0 1,1 1-1,1 0 1,-1 0-1,1 0 1,0 1-1,0 0 1,1 0-1,0 0 0,0 0 1,0 1-1,-2 8 1,2-4-134,0 2 1,1-1 0,1 0-1,0 1 1,0-1-1,1 1 1,1-1 0,0 1-1,3 13 1,-2-24-71,-1 0 0,1 0 0,0 0 0,0 0 0,0 0 1,0 0-1,0 0 0,1-1 0,-1 1 0,1 0 0,0-1 0,0 0 0,0 1 1,0-1-1,0 0 0,1 0 0,4 4 0,28 11-5514,-13-10-654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05:29.5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67 7074,'0'0'11050,"50"0"-10482,-10 0-360,10 0-96,0 0-64,20-12-48,31-6-1088,-11 0-2737,-10 0-2624</inkml:trace>
</inkml:ink>
</file>

<file path=ppt/ink/ink1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9:33.2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11 108 8570,'0'0'8134,"7"34"-6153,1 5-1453,4 13 160,-3 1 0,4 76 1,-9 119 458,-53 470 1,37-575-1315,12-142 168,-3 12-285,3-17-314,1-22 254,-2-163-322,12-410-1226,-4 532 1754,3 0-1,3 1 1,27-85-1,-37 144 150,-1 0 0,1 0 0,0 0 0,0 0 0,1 0 0,0 1 0,9-12 0,-11 16 20,0 1 0,0-1 0,0 0 0,0 0 0,0 1-1,0-1 1,1 1 0,-1-1 0,1 1 0,-1 0 0,1 0-1,-1 0 1,1 1 0,0-1 0,-1 1 0,1-1 0,0 1 0,-1 0-1,1 0 1,0 0 0,0 0 0,-1 0 0,6 2 0,-6-1 4,1 0 0,-1 1 0,0-1 0,0 1 1,0-1-1,0 1 0,0 0 0,0 0 1,-1 0-1,1 0 0,0 0 0,-1 0 0,0 0 1,1 0-1,-1 1 0,0-1 0,0 0 0,1 4 1,13 48 115,-15-52-143,4 24 24,-1 1-1,-2-1 1,-1 0 0,-1 1 0,-4 26-1,4-47-33,-1 1 0,1-1-1,-1 0 1,-1 1-1,1-1 1,-1 0-1,0 0 1,0-1-1,-1 1 1,0-1-1,0 0 1,0 1 0,-1-2-1,1 1 1,-1-1-1,0 1 1,-1-1-1,-8 5 1,11-8-261,3-10-556,1 2 784,0 1-1,1-1 1,0 1 0,0 0-1,1-1 1,0 1-1,0 0 1,0 0-1,1 1 1,0-1 0,7-7-1,11-20-26,83-123-75,-65 101 321,-1-3 0,-4-1 0,44-96 0,-77 147-30,1 1 0,-1 0-1,-1 0 1,1-1 0,-1 1-1,-1 0 1,1-9 0,-6 16 446,0 2-559,0 0-1,1 1 1,0-1-1,0 1 1,0 0-1,0 0 1,0 0-1,0 0 1,1 1-1,0 0 1,-1-1 0,1 1-1,1 0 1,-1 1-1,0-1 1,-2 7-1,-6 12 18,-16 47-1,17-35-60,2 1 1,2 1-1,1-1 0,2 1 1,1 45-1,2-80 1,0 0 1,0 0-1,0 0 0,0-1 0,0 1 0,0 0 1,0 0-1,0-1 0,1 1 0,-1 0 0,1 0 0,0-1 1,-1 1-1,1 0 0,0-1 0,0 1 0,0-1 1,0 1-1,0-1 0,0 0 0,1 1 0,-1-1 1,0 0-1,1 0 0,-1 0 0,3 2 0,2-2-6,0 1 0,0-1-1,0 0 1,0 0 0,0-1-1,0 0 1,7 0-1,-5 0 10,167-12 126,-173 11-109,-1 1-1,1 0 0,0 0 1,-1 0-1,1 0 1,-1 1-1,1-1 1,-1 0-1,1 1 1,-1-1-1,1 1 0,-1-1 1,1 1-1,-1 0 1,1 0-1,-1 0 1,0-1-1,1 1 1,-1 1-1,0-1 0,0 0 1,0 0-1,0 0 1,0 0-1,0 1 1,0-1-1,0 1 0,-1-1 1,1 0-1,0 1 1,-1-1-1,1 1 1,-1-1-1,0 1 1,1 0-1,-1-1 0,0 3 1,0 0 22,0 0 0,-1 0 0,0 0 0,1 0 0,-1 0 1,0 0-1,-1-1 0,1 1 0,-1 0 0,0-1 0,1 1 0,-2-1 0,1 0 0,-4 6 0,-10 9-31,-1 0 0,-1-1-1,0-1 1,-1-1 0,-29 18-1,48-32-51,-1-1-1,0 0 1,1 1-1,-1-1 1,0 1-1,1-1 1,-1 0-1,0 0 1,0 1-1,1-1 1,-1 0-1,0 0 1,0 0-1,1 0 1,-1 0-1,0 0 1,0 0-1,0 0 1,1 0-1,-1 0 0,0 0 1,0 0-1,1-1 1,-1 1-1,0 0 1,1-1-1,-1 1 1,0 0-1,1-1 1,-1 1-1,0-1 1,1 1-1,-1-1 1,1 1-1,-1-1 1,1 0-1,-1 1 1,1-1-1,-1 1 1,1-1-1,0 0 0,-1 0 1,1 1-1,0-1 1,-1-1-1,-2-38-3335,3 32 2476,0-40-5097</inkml:trace>
</inkml:ink>
</file>

<file path=ppt/ink/ink1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9:35.37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372 767 5753,'0'0'13104,"-20"-16"-11979,-1-1-845,0 2 0,-24-14 0,43 28-255,0 0 0,0 0 0,0 0 0,-1 0 0,1 0 0,0 1 1,0-1-1,-1 1 0,1 0 0,0 0 0,0 0 0,-1 0 0,1 0 0,0 0 0,0 0 0,-1 1 1,1-1-1,0 1 0,0 0 0,0 0 0,0-1 0,-4 4 0,1-1 20,1 1 1,-1 0-1,1 0 0,0 0 0,1 0 0,-6 8 1,3-4 12,-19 25 106,1 1 0,2 0 0,-25 56 0,37-69-165,2 1 1,0 0-1,1 1 0,1-1 0,2 2 0,0-1 0,-1 41 0,5-64-2,0 1-1,0-1 0,0 1 0,0-1 0,0 1 1,0-1-1,0 0 0,0 1 0,0-1 0,0 1 0,1-1 1,-1 1-1,0-1 0,0 0 0,0 1 0,1-1 1,-1 1-1,0-1 0,1 0 0,-1 1 0,0-1 0,1 0 1,-1 0-1,0 1 0,1-1 0,-1 0 0,1 0 0,-1 1 1,0-1-1,1 0 0,-1 0 0,2 0 0,18-2-85,21-18-33,-22 2 97,0-1 1,-1 0-1,30-43 0,37-74-160,-64 97 139,-2-1 1,-2-1-1,-1-1 0,-2 0 1,10-52-1,-12 30 19,-3-1-1,1-118 1,-15 163 43,-2 19-3,-3 15 9,3 2-20,1 1 0,1 0 0,0 0 0,1 1 0,1-1 0,-1 23 0,0 118 26,4-141-18,0 0 3,-1 42 85,3 1 0,10 60 0,-8-101-77,0 1-1,1-1 1,1-1 0,1 1-1,0-1 1,2 0 0,0-1-1,1 0 1,0 0 0,16 18-1,-22-31-20,-1 0-1,2 0 0,-1 0 0,0-1 1,1 1-1,0-1 0,-1 0 0,1 0 1,0-1-1,1 1 0,-1-1 1,9 2-1,-11-3 2,0 0 0,0-1 1,-1 0-1,1 0 0,0 0 1,0 0-1,0 0 0,0 0 0,0-1 1,0 1-1,0-1 0,0 0 1,0 0-1,0 0 0,-1 0 0,1 0 1,0-1-1,-1 1 0,1-1 1,-1 0-1,0 0 0,1 0 1,-1 0-1,0 0 0,3-4 0,11-22 7,-1 0 0,-1 0 0,-1-1 0,-2-1 0,-1 0-1,-1-1 1,8-55 0,-14 59-33,-1 0-1,-3-36 1,1 18-12,0 44 37,0 0 0,0 0 1,0-1-1,0 1 1,0 0-1,0 0 0,0-1 1,-1 1-1,1 0 0,0 0 1,0 0-1,-1-1 0,1 1 1,-1 0-1,0 0 1,1 0-1,-1 0 0,0 0 1,1 0-1,-1 0 0,0 0 1,0 0-1,0 0 1,0 0-1,0 1 0,0-1 1,0 0-1,-2 0 0,2 1 2,0 0 0,0 0 1,0 1-1,0-1 0,0 1 0,-1-1 0,1 1 0,0-1 0,0 1 0,0-1 0,0 1 0,0 0 0,0 0 0,1-1 0,-1 1 0,0 0 0,0 0 0,1 0 0,-1 0 0,0 0 0,1 0 0,-1 0 0,1 0 0,-1 0 0,1 1 0,-1-1 1,1 0-1,0 0 0,0 0 0,0 0 0,-1 2 0,-7 41 33,2 0 1,2 1 0,2 61-1,2-100-80,0 0 0,1 0-1,-1 0 1,1-1 0,0 1-1,1 0 1,-1-1 0,1 1-1,0-1 1,1 1 0,-1-1-1,1 0 1,0 0 0,1 0-1,-1 0 1,1 0 0,0-1-1,0 0 1,0 0 0,0 0-1,1 0 1,0-1 0,-1 1-1,1-1 1,10 4 0,-8-4-290,1-1 0,0 1 0,-1-2 0,1 1 0,0-1 0,0 0 1,0 0-1,0-1 0,0 0 0,0-1 0,0 0 0,0 0 0,-1-1 0,1 1 0,0-2 1,-1 1-1,1-1 0,8-5 0,4-2-1006,0-2 0,-1 0 1,24-20-1,-34 24 1146,0 0 0,-1-1 1,-1 0-1,0 0 0,0 0 0,0-1 0,-1 0 0,5-14 1,7-15 98,20-45 1314,47-152 0,-80 217-1134,4-12 164,-1-2 0,-1 1 0,-2-1 0,1-35 0,-4 12 318,0 39-188,-1 0 1,-1-1-1,0 1 0,-1 0 1,-1-1-1,-1 1 1,-6-22-1,9 38-295,0 0 0,-1 0 0,1 0 0,0 0 0,-1 0 0,1 0 0,0 0 0,-1 0 0,1 0 0,-1 0 0,0 0 0,1 0 0,-1 0 0,0 1 0,1-1 0,-1 0 0,0 0 0,0 1 0,0-1 0,1 1 0,-1-1 0,0 1 0,0-1 0,0 1 0,0-1 0,0 1 0,0 0 0,0-1 0,0 1 0,0 0 0,-1 0 0,1 0 0,0 0 0,0 0 0,0 0 0,0 0 0,0 0 0,0 0 0,0 1 0,0-1 0,0 0 0,0 1 0,0-1 0,0 1 0,0-1 0,-1 1 0,-1 2-5,0-1-1,1 1 0,-1-1 0,1 1 0,-1 0 0,1 0 0,0 0 0,0 0 0,0 0 1,1 1-1,-1-1 0,-1 4 0,-1 13 59,0 0-1,1 0 1,1 1 0,0-1 0,2 1-1,2 22 1,0 17 97,33 379 1189,-10-215-1066,-5 388-52,-21-562-321,-2 0 0,-19 95 0,18-123-1,-2 0 0,0 0-1,-2-1 1,0 0-1,-1-1 1,-1 0-1,-1 0 1,-21 28 0,30-46 6,1 0 0,-1 0 1,1 0-1,-1 0 0,0 0 1,0-1-1,0 1 0,0 0 1,0-1-1,0 0 0,0 1 1,0-1-1,-1 0 0,1 0 1,0 0-1,-1 0 0,1-1 1,0 1-1,-4 0 0,4-2-16,0 1-1,0-1 0,1 1 0,-1-1 1,1 0-1,-1 0 0,0 1 0,1-1 0,-1 0 1,1 0-1,0-1 0,-1 1 0,1 0 1,0 0-1,0-1 0,0 1 0,0-1 0,0 1 1,0-1-1,-1-2 0,-3-8-100,0-1 0,0 0 0,2 0 0,0 0-1,-3-20 1,0-23 70,3 0-1,2 0 0,3 0 1,2 0-1,2 1 1,3-1-1,2 2 1,2-1-1,3 2 1,3 0-1,1 1 0,3 0 1,2 2-1,2 1 1,2 2-1,3 0 1,61-70-1,-49 63 62,-29 34 3,2 1 0,19-20 0,-36 39 5,1-1 1,-1 1-1,0 0 0,0 0 0,0 0 0,0 0 0,0 0 1,1-1-1,-1 1 0,0 0 0,0 0 0,0 0 0,0 0 1,1 0-1,-1 0 0,0 0 0,0-1 0,0 1 0,0 0 1,1 0-1,-1 0 0,0 0 0,0 0 0,1 0 0,-1 0 0,0 0 1,0 0-1,0 0 0,1 0 0,-1 0 0,0 0 0,0 0 1,0 0-1,1 1 0,-1-1 0,0 0 0,0 0 0,0 0 1,0 0-1,1 0 0,-1 0 0,0 0 0,0 1 0,0-1 1,0 0-1,1 0 0,1 14 291,-4 22 122,2-36-415,-6 45 497,0 3 5,-1 55-1,7-88-447,0-6-23,0 1-1,0-1 0,1 1 1,0-1-1,4 15 0,-4-22-35,0 1 0,0-1-1,0 0 1,0 0 0,0 1-1,1-1 1,-1 0 0,1 0-1,-1-1 1,1 1 0,0 0-1,0 0 1,0-1 0,0 1-1,0-1 1,0 0 0,0 0-1,0 1 1,0-1 0,1-1-1,-1 1 1,0 0 0,1 0-1,-1-1 1,1 0 0,2 1-1,0-1 3,0 0-1,0 0 1,0-1-1,0 1 1,0-1-1,0 0 1,0-1-1,-1 1 1,1-1-1,0 0 1,-1 0-1,1 0 1,-1-1-1,0 0 1,1 1-1,-1-1 1,-1-1-1,1 1 1,0-1-1,-1 1 1,0-1-1,0 0 0,0 0 1,3-7-1,8-12-61,-1-1-1,-2-1 1,12-36-1,-11 29-106,4-13 38,12-62 0,-24 87 119,-5 26 21,-10 34 159,1 1 0,-6 72 0,16 43 98,0-154-262,0 0 0,0 0-1,0-1 1,0 1 0,1 0 0,-1 0 0,0 0-1,1 0 1,0 0 0,-1 0 0,1 0 0,0-1 0,2 4-1,-3-4-4,1 0 0,0-1 0,-1 1 0,1-1-1,0 1 1,0-1 0,-1 1 0,1-1-1,0 0 1,0 1 0,0-1 0,0 0 0,-1 1-1,1-1 1,0 0 0,0 0 0,0 0 0,0 0-1,0 0 1,0 0 0,1 0 0,1-1 2,0 0 0,0 0 0,0 0 0,0 0 0,0-1-1,-1 1 1,1-1 0,0 0 0,-1 1 0,1-1 0,-1-1 0,0 1 0,0 0 0,4-5 0,39-68 25,-37 58-45,1 1 0,1 1 0,0-1 0,17-18 0,-26 33 11,0 0 0,0 0 0,0 0 0,0 0-1,0 1 1,0-1 0,0 0 0,0 0-1,0 1 1,1-1 0,-1 1 0,0-1-1,0 1 1,1 0 0,-1-1 0,0 1 0,1 0-1,-1 0 1,0 0 0,1 0 0,-1 0-1,0 0 1,1 0 0,-1 0 0,1 1 0,-1-1-1,0 0 1,0 1 0,1-1 0,-1 1-1,0 0 1,0-1 0,0 1 0,0 0 0,1 0-1,-1 0 1,0-1 0,0 1 0,-1 0-1,3 2 1,4 6 46,0 0 0,-1 1 0,0-1-1,6 13 1,3 5 15,-12-22-52,1-1 0,-1 0 0,0-1 0,1 1-1,0-1 1,0 1 0,0-1 0,0 0 0,1-1-1,-1 1 1,1-1 0,-1 0 0,1 0 0,9 3-1,-11-5-1,1 1-1,0-1 1,-1 0-1,1 0 0,0 0 1,-1 0-1,1 0 1,0-1-1,-1 0 0,1 0 1,-1 0-1,1 0 0,-1 0 1,1-1-1,-1 1 1,0-1-1,0 0 0,0 0 1,0 0-1,0-1 0,4-3 1,13-14-25,-1-1-1,0-1 1,-2 0 0,-1-1 0,-1-1 0,-1 0-1,0-1 1,-2-1 0,9-29 0,-18 41 18,-1 1 0,-1-1 0,0 0 0,-1 0 0,0 0 0,-1 0 0,-3-15 0,4 27-2,0 1 1,0 0-1,-1 0 1,1 0-1,0 0 0,-1 0 1,1 0-1,0 0 1,-1 0-1,1 0 1,-1 0-1,0 0 1,1 0-1,-1 0 1,0 1-1,1-1 0,-1 0 1,0 0-1,0 1 1,0-1-1,0 0 1,1 1-1,-1-1 1,0 1-1,0-1 1,0 1-1,0-1 0,-1 1 1,1 0-1,0 0 1,0-1-1,0 1 1,0 0-1,0 0 1,0 0-1,0 0 1,0 0-1,0 0 0,-1 1 1,1-1-1,0 0 1,0 1-1,0-1 1,0 0-1,0 1 1,0-1-1,0 1 1,0 0-1,1-1 0,-1 1 1,0 0-1,0-1 1,0 1-1,1 0 1,-1 0-1,0 0 1,1 0-1,-1 0 1,0-1-1,0 3 0,-6 18 24,1 0 0,0 1-1,2 0 1,0 0-1,-1 35 1,9 115 708,-3-161-675,0-1 0,1 1 0,0-1 0,0 0-1,2 0 1,-1 0 0,1 0 0,0-1 0,1 1 0,0-1 0,1 0-1,0-1 1,13 17 0,-13-20-85,-1 0 0,1-1-1,0 0 1,0 1 0,0-2 0,1 1-1,-1-1 1,1 0 0,0 0 0,0-1 0,0 0-1,0 0 1,0-1 0,0 0 0,0 0-1,1 0 1,-1-1 0,0 0 0,1-1-1,13-2 1,-16 2-151,1-1 0,-1 0 1,1 0-1,-1 0 0,0 0 0,0-1 0,0 0 0,0 0 0,-1 0 0,1-1 1,-1 1-1,0-1 0,0 0 0,0 0 0,6-10 0,0-1-1651,-1 0 0,-1-1 0,12-28 0,1-18-7771</inkml:trace>
</inkml:ink>
</file>

<file path=ppt/ink/ink1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9:35.6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71 1 5937,'0'0'13675,"-71"6"-14635,102 24-3129,-1-6-3376</inkml:trace>
</inkml:ink>
</file>

<file path=ppt/ink/ink1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9:36.1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251 591 3001,'0'0'13429,"-1"-23"-11742,0 4-1250,-1 0-1,-9-36 1,11 54-411,0 0 1,0 0-1,-1 0 1,1 0-1,-1 0 0,1 0 1,-1 0-1,1 0 1,-1 0-1,1 0 1,-1 0-1,0 1 1,1-1-1,-1 0 0,0 0 1,0 1-1,0-1 1,0 0-1,0 1 1,0-1-1,0 1 1,0-1-1,0 1 0,0-1 1,0 1-1,0 0 1,0 0-1,0-1 1,0 1-1,0 0 1,0 0-1,0 0 0,-1 0 1,1 0-1,0 0 1,0 1-1,0-1 1,0 0-1,0 0 1,0 1-1,0-1 0,-1 2 1,-4 0 109,1 2 1,0-1-1,0 0 0,0 1 1,-7 8-1,-3 2 16,0 1-1,1 1 1,0 1-1,2 0 1,0 0 0,1 1-1,0 1 1,2 0 0,0 0-1,1 1 1,1 0 0,1 0-1,1 1 1,1 0-1,0 0 1,0 34 0,4 24-68,0-79-86,-1 1 0,1 0 0,0 0 0,0 0 0,0 0 0,0 0 0,0 0 0,0 0 0,0 0 0,1 0 0,-1-1 0,0 1 0,0 0 0,1 0 0,-1 0 0,1 0 1,-1-1-1,1 1 0,-1 0 0,1 0 0,-1-1 0,1 1 0,-1 0 0,1-1 0,0 1 0,0 0 0,-1-1 0,1 1 0,0-1 0,0 0 0,0 1 0,-1-1 0,1 1 0,0-1 0,0 0 0,0 0 0,0 0 0,0 1 0,0-1 1,0 0-1,-1 0 0,1 0 0,0 0 0,0 0 0,0-1 0,0 1 0,0 0 0,1-1 0,2 0-1,-1 0 0,1-1 0,0 1 1,-1-1-1,1 0 0,-1 0 0,1-1 1,-1 1-1,0-1 0,4-3 0,8-13 34,-1 0-1,-1-1 1,20-43 0,-8 16-27,-1 0-36,-1-2 0,-3 0 1,-2-1-1,-3-1 1,13-66-1,-14 29-30,-4 0 0,-1-118 0,-10 217 93,0-1 0,0 1 0,-1-1 1,-3 11-1,-4 18 34,-7 72 78,5 1 0,5 1 0,9 115 0,-2-202-188,2 1 0,1-1-1,7 27 1,-10-47-169,1 1-1,0-1 1,0 0-1,1 0 1,-1 1 0,1-2-1,1 1 1,-1 0-1,1-1 1,0 1 0,1-1-1,-1 0 1,1-1-1,0 1 1,0-1-1,11 8 1,-12-11-492,0 0 1,0 0-1,1 0 0,-1 0 0,0-1 1,1 1-1,-1-1 0,9-1 1,-3 1-2081,3 0-6215</inkml:trace>
</inkml:ink>
</file>

<file path=ppt/ink/ink1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9:36.8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13 553 3409,'0'0'13317,"-2"6"-11534,-3 3-288,2-12-539,0-32-189,9-58-481,6 47-210,1 0 1,3 1-1,1 1 1,29-53-1,-4 7-20,-38 79-47,17-30 83,-20 40-82,0 0-1,0-1 0,0 1 1,0 0-1,0 0 0,0 0 1,0 0-1,0 0 0,0 0 1,0 1-1,1-1 1,-1 0-1,0 1 0,1-1 1,-1 1-1,0-1 0,1 1 1,-1-1-1,1 1 0,-1 0 1,1 0-1,-1 0 0,1 0 1,-1 0-1,3 0 1,-3 0-7,-1 1 1,1-1 0,0 0-1,0 0 1,-1 1 0,1-1-1,0 1 1,0-1 0,-1 1-1,1-1 1,-1 1 0,1-1-1,0 1 1,-1-1 0,1 1-1,-1 0 1,1-1 0,-1 1-1,1 1 1,6 12 69,-2 1 0,1 0 0,-2 0 0,0 0 0,-1 1 0,0-1 0,-1 1-1,-1 18 1,3 5-26,6 71 92,21 144-92,-28-241-45,1 1-1,0 0 1,1-1 0,0 0-1,8 14 1,-11-23-10,0 0 0,1 0 0,-1 0 0,1-1 0,-1 0 0,1 1 0,0-1 0,1 0 0,-1 0 0,0 0 0,1-1 0,0 0 0,-1 1 0,1-1 0,0 0 0,0-1 0,1 1 0,-1-1 0,0 1 0,8 0 0,-6-2-19,0 1 1,0-1-1,0-1 1,-1 1-1,1-1 1,0 0 0,0 0-1,-1-1 1,1 1-1,-1-1 1,1-1-1,-1 1 1,0-1-1,0 0 1,0 0-1,0 0 1,0-1 0,-1 1-1,1-1 1,-1 0-1,0-1 1,-1 1-1,5-7 1,11-13-242,-1-1 0,-2-1 0,25-50 0,-34 58 164,-1 1 0,0-1 0,-1 1 0,-1-2 0,-1 1 1,0 0-1,0-29 0,-3 22 27,1 5-30,-2 0 0,-4-38 0,4 53 96,0 0-1,-1 0 0,1 0 0,-1 0 1,0 0-1,0 0 0,-1 0 0,0 0 1,1 1-1,-1 0 0,-1-1 0,1 1 1,-1 0-1,1 1 0,-8-7 0,10 9 19,-1 0-1,1 0 0,-1 0 1,1 0-1,-1 0 0,0 0 1,1 0-1,-1 0 0,0 1 1,1-1-1,-1 1 0,0-1 1,0 1-1,0-1 0,1 1 1,-1 0-1,0 0 0,0 0 0,0 0 1,0 0-1,0 1 0,1-1 1,-1 1-1,0-1 0,0 1 1,1-1-1,-1 1 0,0 0 1,1 0-1,-1 0 0,0 0 1,1 0-1,0 0 0,-1 0 1,1 1-1,0-1 0,-1 0 1,1 1-1,0-1 0,0 1 1,0-1-1,-1 3 0,-3 6 86,0 1 0,1 0 0,0-1 0,0 1 0,-2 17 1,-1 15 60,2 1 0,2 1 0,2-1 0,7 66 0,-5-99-149,0-1 1,1 0-1,0 0 0,1 0 0,0 0 1,1-1-1,0 1 0,9 16 1,-10-22-94,0 1 1,0-1-1,1 1 1,-1-1 0,1 0-1,0 0 1,0-1 0,1 1-1,-1-1 1,1 0-1,0 0 1,-1 0 0,1-1-1,0 0 1,1 0-1,-1 0 1,10 2 0,6-2-1853,-1-1 0,1 0-1,34-4 1,-3-7-4863</inkml:trace>
</inkml:ink>
</file>

<file path=ppt/ink/ink1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9:38.2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162 260 2617,'0'0'16346,"-10"2"-15287,5-1-987,1 1 0,-1-1 0,1 0 0,-1 1 0,1 0 0,0 0 0,0 0 0,0 1 0,0-1 0,0 1 0,1 0 0,-1 0 0,-2 4 0,0 0 32,0 0 0,1 1 0,1 0 1,-1 0-1,1 0 0,0 1 0,-3 10 0,-4 12 148,1 0 0,2 1-1,1 0 1,1 0-1,-2 66 1,8-77-171,0 4 6,0 1-1,2-1 0,6 33 0,-7-52-84,0 0-1,1-1 1,-1 1-1,2 0 1,-1-1-1,1 1 1,-1-1-1,1 1 1,1-1-1,-1 0 1,1-1-1,0 1 1,0 0-1,0-1 1,1 0-1,-1 0 1,1 0-1,0-1 1,7 4-1,-8-5-7,0-1-1,0 1 1,1-1-1,-1 0 1,0-1-1,0 1 1,1-1-1,-1 0 1,1 0-1,-1 0 1,0 0-1,1-1 1,-1 1-1,0-1 1,0-1-1,0 1 1,1 0-1,-1-1 1,-1 0-1,1 0 1,0 0-1,0 0 1,-1-1 0,1 0-1,5-5 1,4-4-34,-1-1 0,-1 0 0,0 0 1,-1-1-1,10-17 0,2-4-118,-1-1-1,-2 0 1,-1-1-1,-3-1 1,0-1-1,-3 0 0,-1-1 1,8-59-1,-15 63 129,1-7-14,-5 37 10,-2 19-12,-8 40 79,-10 83 378,11 105 744,9-239-1153,0 0 0,0 1 0,0-1 1,0 1-1,0-1 0,0 1 0,1-1 1,-1 0-1,1 1 0,0-1 0,-1 0 0,1 1 1,0-1-1,0 0 0,1 0 0,-1 0 1,0 0-1,1 0 0,-1 0 0,1 0 1,0-1-1,-1 1 0,1 0 0,0-1 0,0 0 1,0 1-1,0-1 0,0 0 0,1 0 1,-1 0-1,0 0 0,1 0 0,-1-1 1,0 1-1,1-1 0,-1 1 0,0-1 1,1 0-1,-1 0 0,1 0 0,-1 0 0,1-1 1,-1 1-1,0-1 0,1 1 0,-1-1 1,0 0-1,3-1 0,2-3 7,0 0 0,0 0 0,-1 0 1,0-1-1,0 0 0,0 0 0,-1 0 0,0-1 0,5-9 0,6-5-20,5-11-163,-1-1 0,-1-1 0,-2 0 0,14-42 1,-28 68 163,0-1 0,-1 1 0,0-1 1,-1 0-1,0 0 0,0 0 1,-1 1-1,-1-13 0,1-8 16,0 27 10,0 17 152,0 215 1102,0-228-1264,0 0 0,0-1 0,0 1 0,0-1 1,1 1-1,-1-1 0,0 1 0,1-1 0,-1 1 0,1-1 0,0 1 0,-1-1 1,1 0-1,0 1 0,0-1 0,0 0 0,0 0 0,0 1 0,0-1 1,0 0-1,0 0 0,1 0 0,-1 0 0,0-1 0,1 1 0,-1 0 1,0 0-1,1-1 0,-1 1 0,1-1 0,-1 1 0,1-1 0,-1 0 1,1 0-1,0 1 0,-1-1 0,4-1 0,-1 1-5,0 0 1,0 0-1,-1-1 0,1 0 1,0 1-1,0-2 0,0 1 1,-1 0-1,1-1 0,0 1 1,-1-1-1,0 0 1,1 0-1,3-4 0,6-7-41,-1-1-1,0-1 0,-1 0 0,0 0 1,-1-1-1,-1 0 0,0-1 1,-2 0-1,0-1 0,9-34 0,-7 11-251,-3 0-1,-1-1 0,0-74 0,-5 43-122,1 73 412,0 0-1,1 0 0,-1 1 1,1-1-1,-1 0 0,0 1 0,1-1 1,-1 1-1,0 0 0,1-1 0,-1 1 1,0 0-1,0 0 0,2 1 0,2 4 46,0 0-1,0 1 0,-1-1 0,0 1 0,0 0 0,-1 0 0,0 1 0,0-1 1,0 1-1,-1-1 0,0 1 0,1 14 0,0 12 290,-3 58 0,0-50-146,0 142 535,0-182-718,0 0-1,0-1 1,0 1 0,0-1-1,0 1 1,0 0 0,1-1-1,-1 1 1,0 0-1,1-1 1,0 1 0,-1-1-1,1 1 1,0-1-1,0 0 1,0 1 0,0-1-1,0 0 1,0 1 0,0-1-1,0 0 1,0 0-1,1 0 1,-1 0 0,0 0-1,1 0 1,-1-1-1,1 1 1,-1 0 0,1-1-1,-1 1 1,1-1 0,-1 1-1,1-1 1,0 0-1,-1 0 1,1 0 0,0 0-1,-1 0 1,1 0-1,0 0 1,2-1 0,4 0-4,-1-1 1,0 1 0,0-2 0,0 1 0,0-1-1,-1 0 1,1 0 0,-1-1 0,7-4 0,12-10-78,-2-2 0,1-1 0,-2-1 0,-1-1 0,-1-1 0,-1 0 0,-1-2 0,29-53 0,-47 77 78,12-20-50,-2-1 1,0 0 0,-1-1 0,-2 0-1,0 0 1,-2-1 0,-1 0 0,2-26-1,-8 16 27,1-11-174,1 46 197,0 1 0,0-1 0,0 0-1,0 0 1,0 0 0,1 0 0,-1 0 0,0 0 0,0 0 0,0 0 0,0 0-1,0 0 1,0 0 0,0 0 0,0 0 0,0 0 0,0 0 0,0 0 0,1 0 0,-1 0-1,0 0 1,0 0 0,0 0 0,0 0 0,0 0 0,0 0 0,0 0 0,0 0-1,0 0 1,1 0 0,-1 0 0,0 0 0,0 0 0,0 0 0,0 0 0,0 0 0,0 0-1,0 0 1,0 0 0,0 0 0,0 0 0,0 0 0,1 0 0,-1 0 0,0 0-1,0-1 1,0 1 0,0 0 0,0 0 0,0 0 0,0 0 0,9 27 39,-3 2 86,-1 1 1,2 30 0,7 43 443,4-32-5,4-1-1,53 117 0,-73-183-546,0 0 0,0 0 0,-1 1 0,0-1 0,1 0-1,-2 1 1,1-1 0,0 0 0,-1 1 0,0-1 0,0 1-1,-1 7 1,1-10-14,-1-1 1,0 1-1,0 0 0,0-1 0,0 1 0,0-1 0,0 1 0,-1-1 1,1 1-1,0-1 0,-1 0 0,1 1 0,-1-1 0,1 0 0,-1 0 0,0 0 1,0-1-1,1 1 0,-1 0 0,0-1 0,0 1 0,0-1 0,0 1 1,1-1-1,-1 0 0,0 0 0,0 0 0,0 0 0,0 0 0,-3 0 1,-1-1-63,1 1 1,-1 0 0,0-1 0,0 0 0,0-1 0,0 1-1,1-1 1,-1 0 0,0-1 0,1 1 0,0-1 0,0 0-1,0 0 1,-7-6 0,6 3-543,-1 0 0,1-1 0,0 0 0,1-1-1,-1 1 1,1-1 0,1 0 0,-8-17 0,1-11-6070</inkml:trace>
</inkml:ink>
</file>

<file path=ppt/ink/ink1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9:38.6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2721,'0'0'11830,"5"-4"-11567,-5 3-238,1 0 1,-1 1-1,1-1 0,-1 1 1,1-1-1,0 1 0,-1-1 1,1 1-1,0 0 1,-1-1-1,1 1 0,0 0 1,0-1-1,-1 1 0,1 0 1,0 0-1,0 0 1,0-1-1,-1 1 0,1 0 1,0 0-1,0 0 0,0 0 1,-1 1-1,1-1 1,0 0-1,0 0 0,0 0 1,-1 1-1,1-1 0,1 1 1,-1 1 47,0-1-1,0 1 1,1-1-1,-1 1 1,-1 0 0,1 0-1,0 0 1,0 0 0,-1-1-1,1 1 1,-1 0 0,1 0-1,-1 3 1,2 18 705,-3 48 1,0-39-732,1 49 44,0 29-441,0-38-5545</inkml:trace>
</inkml:ink>
</file>

<file path=ppt/ink/ink1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9:39.07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6481,'0'0'10035,"10"48"-10035,0 0-193,0 12-1247,0 18-848,0-6-889,10-12-1120</inkml:trace>
</inkml:ink>
</file>

<file path=ppt/ink/ink1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9:39.4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0 233 1144,'0'0'9981,"7"30"-8150,28 155 1346,-34-180-2912,0 1 1,1-1-1,0 1 1,0-1-1,0 1 1,0-1-1,1 0 1,3 6-1,-5-10-231,-1-1-1,1 1 1,-1-1-1,1 1 0,-1 0 1,1-1-1,0 1 1,-1-1-1,1 1 0,0-1 1,-1 0-1,1 1 1,0-1-1,-1 0 0,1 1 1,0-1-1,0 0 1,-1 0-1,1 1 1,0-1-1,0 0 0,0 0 1,-1 0-1,2 0 1,0-1-1,-1 0 0,1 0 1,-1 0-1,1 0 1,-1 0-1,0 0 0,1 0 1,-1 0-1,0 0 1,0-1-1,0 1 1,0 0-1,0-1 0,0 1 1,-1-1-1,2-2 1,13-31-115,-1-1 0,-2 0 0,-2-1 1,-1 0-1,-2 0 0,-1-1 0,-2 0 1,-2-71-1,-2 105-109,4-47-1621,10 21-4465</inkml:trace>
</inkml:ink>
</file>

<file path=ppt/ink/ink1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9:40.1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1327 3137,'0'0'8642,"21"-30"-8012,62-92-87,-78 117-390,-1-1 0,0 0-1,0 0 1,0-1 0,-1 1 0,0-1 0,0 1-1,-1-1 1,0 0 0,0 0 0,0 0-1,-1 0 1,0 0 0,-1-1 0,1 1-1,-1 0 1,-2-12 0,0-17 877,2 34-985,0 0 0,0 1 0,0-1 0,0 0 0,0 0 0,-1 1 0,1-1 0,0 0 0,-1 1 0,0-1 0,1 0 0,-1 1 0,0-1 0,0 1 0,0-1 0,1 1 0,-2 0 0,1-1 0,0 1 0,0 0 0,0 0 0,-1-1 0,1 1 0,0 0 0,-1 0 0,1 1 0,-1-1 0,1 0 0,-1 0 0,0 1 1,1-1-1,-1 1 0,0-1 0,1 1 0,-1 0 0,0 0 0,0 0 0,1 0 0,-1 0 0,0 0 0,1 0 0,-1 0 0,0 1 0,1-1 0,-1 1 0,0-1 0,1 1 0,-1 0 0,1-1 0,-3 3 0,-1 0 30,0 1 0,0 0-1,0 0 1,0 1 0,1 0 0,0-1 0,0 2-1,0-1 1,1 0 0,0 1 0,0-1-1,0 1 1,0 0 0,1 0 0,0 0 0,1 0-1,-2 9 1,-2 9 104,1 0-1,1 0 1,0 32 0,3-31-89,-1-6-9,1 0 0,1 1 0,1-1 0,8 35 0,-9-49-73,0-1-1,1 0 1,-1 0 0,1 0 0,0 0-1,1 0 1,-1 0 0,1 0-1,-1-1 1,1 1 0,0-1 0,1 0-1,-1 0 1,0 0 0,1 0-1,0-1 1,-1 1 0,1-1 0,0 0-1,0 0 1,1 0 0,-1-1 0,0 0-1,1 1 1,8 0 0,-2-1-1,1-1 0,0 0 0,0-1 0,-1 0 1,1-1-1,0 0 0,-1-1 0,0-1 0,0 1 1,0-2-1,0 1 0,0-1 0,-1-1 0,0 0 0,13-11 1,16-13-14,-2-1-1,45-50 1,-60 59-4,13-14-26,-1-2 0,-1-1 1,-3-2-1,-1 0 0,-2-2 0,-2-2 0,-2 0 0,-2-1 0,-2-1 0,-2-1 0,-2-1 0,-3 0 0,-1-1 0,7-94 1,-16 107 0,0-23-46,-4-67 1,0 111 75,0 0 0,0 0 0,-1 0 0,-2 0-1,1 0 1,-2 1 0,0 0 0,0 0 0,-10-15 0,12 25 1,0 0 0,0 0 0,0 0 0,0 1 0,-1 0 0,0 0 0,0 0 0,-6-4 0,9 6 12,0 1 1,0 0-1,-1 0 1,1 0-1,0 0 1,0 0 0,-1 1-1,1-1 1,0 1-1,-1-1 1,1 1-1,-1 0 1,1 0 0,-1 0-1,1 0 1,0 0-1,-1 1 1,1-1 0,-1 1-1,1 0 1,0-1-1,0 1 1,-1 0-1,1 0 1,-3 2 0,0 2 36,0-1 1,1 1-1,-1 0 1,1 0-1,0 0 1,0 1-1,1-1 1,0 1-1,0 0 1,0 0-1,0 0 1,1 0-1,-2 12 1,-3 11 212,-3 51 0,9-71-231,-10 458 1328,12-312-1053,7 29-154,-5-157-143,2 1 1,0-1-1,2 0 0,15 38 0,-21-61-18,0 0-1,1 0 1,-1-1 0,1 1-1,0 0 1,0-1 0,0 0-1,1 1 1,-1-1 0,1 0-1,-1 0 1,1 0 0,0-1-1,0 1 1,1-1 0,-1 1-1,0-1 1,1 0 0,0 0-1,-1-1 1,1 1 0,0-1-1,0 0 1,0 0 0,-1 0-1,1 0 1,0-1 0,0 1-1,0-1 1,1 0 0,-1 0-1,0-1 1,0 1 0,0-1-1,-1 0 1,8-2 0,1-2-46,1-1 1,-1 0-1,0-1 0,0-1 1,-1 1-1,0-2 1,0 1-1,-1-2 1,14-15-1,-3 0-43,-2-1 1,0-1-1,-2-1 0,-1 0 0,-1-1 1,-2-1-1,0 0 0,-2-1 0,-2 0 1,6-35-1,-13 43 181,-3 23-74,1 0 0,0-1 1,0 1-1,0 0 0,0 0 0,0 0 0,-1 0 0,1 0 0,0 0 0,0-1 0,0 1 1,0 0-1,-1 0 0,1 0 0,0 0 0,0 0 0,0 0 0,-1 0 0,1 0 1,0 0-1,0 0 0,0 0 0,-1 0 0,1 0 0,0 0 0,0 0 0,0 0 1,-1 0-1,1 0 0,0 0 0,0 0 0,0 1 0,0-1 0,-1 0 0,1 0 0,0 0 1,0 0-1,0 0 0,0 0 0,0 1 0,-1-1 0,1 0 0,0 0 0,0 0 1,0 0-1,0 1 0,0-1 0,-20 32 252,14-12-193,1 0 1,0-1 0,2 2-1,-2 37 1,-3 20 170,2-30-53,2 93 0,4-111-168,0-28-21,0 0 1,0 0 0,0 0 0,0 0-1,0 0 1,0 0 0,0 0 0,1 0-1,-1-1 1,1 1 0,0 0 0,-1 0-1,1-1 1,0 1 0,0 0 0,0-1-1,0 1 1,2 2 0,-2-4-11,0 1 0,0-1 0,0 0 0,0 1 0,0-1 0,0 0 0,0 1 0,0-1 0,0 0 0,0 0 0,0 0 0,1 0 0,-1 0 0,0 0 0,0 0 0,0-1-1,0 1 1,0 0 0,0 0 0,0-1 0,0 1 0,2-2 0,3-1-74,0-1-1,-1 0 1,1 0-1,-1 0 1,0-1-1,0 0 1,0 0 0,5-8-1,77-96-1019,-86 108 1103,0 0 0,0-1 0,0 1 0,1 0 0,-1 0 0,0 0-1,0 0 1,1 0 0,-1 0 0,1 1 0,-1-1 0,0 0 0,1 1 0,0-1 0,-1 1 0,1-1-1,-1 1 1,3 0 0,-3 0 12,0 0-1,0 0 1,0 1 0,0-1-1,0 1 1,0-1-1,0 1 1,0-1 0,0 1-1,0 0 1,0-1-1,-1 1 1,1 0 0,0 0-1,-1-1 1,1 1-1,0 0 1,-1 0-1,1 0 1,0 2 0,3 5 91,-1 1 0,-1 0 1,1 1-1,1 17 0,-2-19-9,9 95 618,-2 177-1,-9-257-697,28 851 1311,-26-771-1137,-2-102-176,0-1 0,-1 1-1,1 0 1,0 0 0,0 0-1,0 0 1,-1-1 0,1 1-1,-1 0 1,1 0-1,0-1 1,-1 1 0,1 0-1,-1 0 1,0-1 0,1 1-1,-1-1 1,1 1 0,-1 0-1,0-1 1,1 0 0,-1 1-1,0-1 1,0 1 0,0-1-1,1 0 1,-1 1 0,0-1-1,0 0 1,0 0 0,0 0-1,1 0 1,-1 1 0,0-1-1,0 0 1,0-1 0,0 1-1,0 0 1,1 0-1,-1 0 1,0 0 0,0-1-1,0 1 1,0-1 0,-44-15 39,-17-19 137,2-2 0,2-2 0,1-4-1,-60-57 1,109 92-184,0 0 0,0-1 0,1 0 0,0 0 0,0-1 0,1 1 0,1-2 0,0 1 0,0 0 0,1-1 0,-5-16 0,8 21-78,1-1 0,-1 0-1,1 0 1,0 1 0,1-1 0,0 0-1,0 0 1,0 1 0,1-1 0,0 1-1,0-1 1,0 1 0,1 0 0,0 0-1,1 0 1,-1 0 0,1 0-1,0 1 1,0 0 0,1-1 0,7-6-1,132-122-6854,-74 68-334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05:35.7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252 596 5033,'0'0'11777,"-14"-2"-10835,5 0-902,-52-6 1031,57 8-1009,0 0 0,0 0 0,-1 0 0,1 1 0,0-1 0,0 1 0,0 0 0,0 1 0,0-1 0,0 0 0,0 1 0,0 0 0,0 0 1,-6 5-1,1 1-42,1 1 1,0 0 0,0 0 0,1 1 0,0-1 0,1 2-1,0-1 1,0 1 0,1 0 0,0 0 0,-4 20 0,3-3-70,2 0 0,0 0 0,2 53 0,2-80 33,0 0 0,0 0 0,0 1 0,0-1 0,0 0 0,0 0 0,0 0 0,1 1-1,-1-1 1,0 0 0,1 0 0,-1 0 0,1 0 0,-1 1 0,1-1 0,0 0 0,-1 0 0,2 1 0,-1-2-4,0 1 1,-1-1 0,1 0 0,0 1 0,0-1-1,-1 0 1,1 0 0,0 0 0,0 1 0,-1-1-1,1 0 1,0 0 0,0 0 0,-1 0 0,1-1-1,0 1 1,0 0 0,0 0 0,-1 0 0,1-1-1,1 1 1,2-2-13,-1 0 1,1 0-1,-1-1 0,0 1 0,1-1 1,-1 1-1,0-1 0,-1 0 0,6-6 1,19-33 58,-2-1-1,-2-1 1,-2-1 0,-1-1 0,16-61 0,-16 31 36,-3-1-1,11-126 1,-26 51 9,-2 87 648,0 64-576,0 26-224,2 121 183,1-37-2,-18 177 1,-4-51-77,18-134-2690,2-79-929,8-13-2796</inkml:trace>
</inkml:ink>
</file>

<file path=ppt/ink/ink1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9:40.5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7666,'0'0'16347,"20"162"-15675,-20-96-312,0 6-208,0 7-152,0-1-96,0 12-752,0 30-1048,0-17-2673,0-13-2881</inkml:trace>
</inkml:ink>
</file>

<file path=ppt/ink/ink1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9:40.9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 1 1144,'0'0'29607,"0"6"-29287,-10-6-1449,-10 6-1279,0 12-2993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05:36.9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42 2681,'0'0'17999,"-7"-1"-17312,2 0-678,-14-2 615,18 2-279,15 1-185,1035 0 2619,-1045-1-2773,0 0 0,0 1 0,0-1 0,-1 0-1,1-1 1,0 1 0,-1-1 0,6-3 0,34-13 29,-18 14 102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05:38.0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282 501 8794,'0'0'9751,"-10"-19"-9135,-32-59-86,41 76-500,0 1 1,0-1-1,0 0 1,0 0-1,0 1 1,0-1 0,-1 1-1,1-1 1,-1 1-1,1-1 1,-1 1-1,0 0 1,1 0-1,-1 0 1,0 0-1,0 0 1,0 0-1,0 1 1,0-1-1,0 0 1,0 1-1,0 0 1,0-1-1,0 1 1,0 0 0,0 0-1,0 0 1,0 0-1,0 0 1,0 1-1,0-1 1,0 1-1,0-1 1,-4 3-1,0-2-37,1 1 2,0 0 0,1 1 0,-1-1 0,1 1 0,-1 0 0,1 0 0,0 0 0,0 1 0,0 0 0,1-1 0,-1 1 0,1 0 0,0 1 0,-3 5 0,-39 72-4,44-80 9,-9 25-40,0 2 0,2-1 0,1 1 0,2 0 0,0 1-1,2-1 1,1 56 0,2-83 27,0-1 0,0 1 0,0-1 0,0 0 0,0 1 0,0-1 0,0 1 0,1-1 0,-1 0 0,0 1 0,1-1 0,-1 0 0,1 1 0,0-1 0,-1 0 0,1 1 0,0-1 0,0 0 0,0 0 0,1 2 0,-1-3-6,0 0-1,0 1 1,0-1 0,0 0-1,0 1 1,1-1 0,-1 0 0,0 0-1,0 0 1,0 0 0,0 0-1,0 0 1,0 0 0,0-1-1,0 1 1,0 0 0,0-1-1,0 1 1,0 0 0,2-2 0,2-1-48,1 0 1,-1-1 0,1 0 0,-1 0 0,0-1 0,-1 1 0,8-10 0,11-19 54,-2-1 0,-1-1 0,-1-1 0,-2 0 0,-2-2 0,-2 0 0,-1 0 0,-2-1 0,9-66 0,-13 63 60,9-52 99,4-132-1,-21 363 114,6 178 63,-2-280-368,3 0-1,1 0 1,1-1-1,2 0 0,20 51 1,-28-83-184,1 0 0,-1 1 0,0-1 0,1 0 0,-1-1 0,1 1 0,0 0 0,0 0 0,0-1 0,0 1 0,0-1 0,0 1 0,0-1 0,0 0 0,0 0 0,1 0 0,-1 0 0,0 0 0,1-1 0,-1 1 0,0-1 0,1 1 0,-1-1 0,1 0 0,-1 0 0,1 0 0,2-1 0,15 1-4460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0:11:31.0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0 481 6369,'0'0'11127,"22"11"-10506,-3 0-425,1-2-1,33 10 1,-50-18-161,1-1 0,-1 0-1,1-1 1,0 1 0,-1-1 0,1 1 0,-1-1 0,0 0-1,1-1 1,-1 1 0,0 0 0,1-1 0,-1 0 0,0 0-1,0 0 1,0 0 0,-1 0 0,1-1 0,0 1-1,-1-1 1,0 1 0,0-1 0,1 0 0,-1 0 0,2-5-1,1 1 43,15-23 25,0-1 0,-3-1 0,0 0 1,-2-2-1,-2 0 0,-1 0 1,-2-1-1,-1 0 0,8-71 0,-15 33 456,-2 71-241,0 24 59,-20 185-132,19-172-247,1 51 8,1-82-12,-1 1 0,1-1 0,0 1 0,0-1 0,0 0 0,1 0 0,-1 0 0,1 0 0,0 0 0,0 0 0,1 0 0,-1 0 0,1-1 0,0 1 0,5 4 0,-6-6 0,0-1 1,0 0-1,1 1 0,-1-1 1,1 0-1,-1 0 1,1 0-1,-1-1 1,1 1-1,-1-1 0,1 1 1,0-1-1,-1 0 1,1 0-1,0 0 1,-1 0-1,1-1 0,0 1 1,-1-1-1,1 1 1,-1-1-1,5-2 1,6-3 8,-1 0 1,-1 0-1,16-13 1,-4 4-8,44-19-3,-62 32 8,0 0-1,0 1 1,0 0-1,0 0 1,0 0-1,0 0 1,0 1-1,0 0 1,0 0-1,0 0 1,0 1-1,9 1 1,-12-1 7,1 1 1,-1 0 0,0-1 0,0 1-1,0 0 1,0 0 0,0 0 0,0 0-1,0 1 1,-1-1 0,1 0-1,-1 1 1,0-1 0,1 1 0,-1 0-1,0-1 1,-1 1 0,1 0 0,0-1-1,-1 1 1,0 0 0,1 0 0,-1 0-1,-1 3 1,2 8 46,-1 0 1,0 0-1,-5 23 0,4-33-128,0-1 0,0 1 0,-1-1 0,1 0 0,-1 0 0,0 0 0,0 0 0,0 0 0,0 0 0,-1 0 0,1-1-1,-1 1 1,0-1 0,1 0 0,-1 0 0,0 0 0,0 0 0,-1 0 0,1 0 0,0-1 0,-1 0 0,1 1 0,0-1 0,-1-1-1,1 1 1,-1 0 0,0-1 0,1 0 0,-1 0 0,1 0 0,-1 0 0,0 0 0,1-1 0,-1 0 0,1 0 0,-1 0-1,1 0 1,0 0 0,-1-1 0,1 1 0,-6-5 0,-23-29-4764,2-11-2595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05:38.3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81 1 6769,'0'0'11567,"-8"21"-10890,-3 3-437,5-10-66,0 0 1,1 0-1,1 1 0,0-1 1,1 1-1,-2 22 1,-5 39 836,1-13-489,0 74 0,8-123-505,2 0 0,0-1 0,5 26 0,-5-34-20,1 0 0,-1-1 0,1 1 0,1 0 0,-1-1-1,0 1 1,1-1 0,0 0 0,0 0 0,1 0 0,-1 0 0,1-1 0,4 4 0,-6-5-70,0-1-1,0 1 0,0-1 1,0 0-1,0 0 1,0 0-1,1 0 0,-1-1 1,0 1-1,0 0 1,1-1-1,-1 0 0,0 1 1,1-1-1,-1 0 0,0 0 1,1-1-1,-1 1 1,0 0-1,1-1 0,-1 1 1,0-1-1,0 0 1,3-1-1,0 0-255,-1 0 1,0-1-1,0 1 0,0-1 1,0 0-1,0-1 1,-1 1-1,1 0 0,2-6 1,14-22-4363,-8 1-2477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05:38.6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73 1744,'0'0'16236,"110"6"-15876,-80-12-144,10 0-184,-10-6-32,30-12-1416,-10 12-3233,1-6-4209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05:40.0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141 644 6889,'0'0'5227,"17"-12"-4879,-3 2-247,0 2-23,-1-2 0,-1 1 0,0-1 1,0-1-1,-1 0 0,0-1 1,12-17-1,3-12 252,-3-1-1,35-83 1,-48 99-184,-1-1 0,-2 0 0,-1 0 0,-1-1 0,-1 1 0,0-36 0,-4-23 754,0 83-242,-3 3-214,0 1-442,0 0-1,0-1 1,0 1 0,0 0 0,0 0 0,0 1 0,0-1 0,1 1-1,-1-1 1,0 1 0,1 0 0,-1 0 0,1 0 0,0 0 0,0 0-1,0 1 1,0-1 0,0 1 0,0-1 0,1 1 0,-2 4 0,-5 7-5,0 2 0,-8 28 0,-7 34 50,3 1 0,-12 101-1,-1 167 53,21-197-82,5-21-19,-5 48 31,9-149-8,-2-1 1,0-1-1,-2 1 0,-13 32 0,18-55-8,1 0 0,-1 0-1,0-1 1,-1 1 0,1-1 0,-1 1 0,1-1-1,-1 0 1,0 0 0,0 0 0,-1 0-1,-3 2 1,5-4-8,1 0 0,-1 0 0,0-1 0,1 1 0,-1-1 0,0 1 0,0-1-1,1 0 1,-1 1 0,0-1 0,0 0 0,0 0 0,0 0 0,1 0 0,-1-1 0,0 1-1,0 0 1,1-1 0,-1 1 0,0-1 0,0 0 0,1 0 0,-1 1 0,1-1 0,-1 0-1,1 0 1,-1 0 0,1-1 0,0 1 0,-1 0 0,-1-3 0,-4-4 4,0-1 1,1 0 0,0 0-1,0 0 1,1-1 0,0 0-1,1 0 1,0 0-1,1 0 1,0-1 0,-3-18-1,2-9-2,0-78-1,4 93-46,0 17 37,1 0 0,0-1-1,0 1 1,1 0 0,0 0 0,0 0 0,0 0 0,1 0 0,0 0 0,0 1-1,0-1 1,0 1 0,1 0 0,0 0 0,0 0 0,1 1 0,-1-1 0,1 1-1,0 0 1,0 0 0,8-3 0,14-9-670,0 2 0,1 1 0,37-12 0,-26 10-1287,21-9-2673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05:40.41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203 1 7009,'0'0'12370,"-15"21"-11891,-48 71 78,53-76-354,0 1 0,2-1 0,0 2 1,1-1-1,1 1 0,-6 28 0,1-6 121,-4 22-85,2-1 0,3 2 0,3-1 1,2 103-1,4-138-319,0-15-82,0 0 0,2 0 0,-1-1 1,1 1-1,4 15 0,-5-24 110,1-1 1,0 0-1,0 1 0,0-1 0,0 0 1,0 1-1,1-1 0,-1 0 1,1 0-1,-1 0 0,1 0 1,0-1-1,-1 1 0,1 0 0,0-1 1,0 1-1,0-1 0,1 0 1,-1 1-1,0-1 0,0 0 0,1 0 1,-1-1-1,0 1 0,1 0 1,-1-1-1,1 1 0,-1-1 1,1 0-1,4 0 0,2 0-639,1-1-1,0 0 1,-1 0-1,0-1 1,1 0 0,-1-1-1,0 0 1,0-1-1,0 1 1,11-8-1,32-24-6844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05:40.74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74 1 592,'0'0'16589,"-7"30"-15579,-21 98-117,21-95-57,-4 55-1,4-25-12,1-30-617,2 0 0,2 0 0,1 0 0,6 63-1,-5-93-287,0 0-1,0 0 1,1 0-1,0 0 1,0 0-1,0 0 0,0 0 1,0 0-1,0-1 1,1 1-1,-1 0 0,1-1 1,0 1-1,-1-1 1,1 0-1,0 1 0,1-1 1,-1 0-1,0 0 1,1-1-1,-1 1 0,1 0 1,-1-1-1,1 1 1,0-1-1,0 0 0,0 0 1,-1 0-1,1 0 1,0-1-1,0 1 0,0-1 1,0 0-1,0 0 1,0 0-1,0 0 0,4-1 1,1 0-506,0 0 0,-1-1 0,0 0-1,1-1 1,-1 0 0,0 0 0,0 0 0,0-1 0,-1 0 0,1 0 0,-1-1 0,0 0 0,9-9 0,16-27-8223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05:41.0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7042,'0'0'10314,"80"0"-10250,-40-6 24,10 0-40,0 6-48,10 0-1016,-10 0-2153,1 0-4305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05:41.4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1 4721,'0'0'13043,"-10"156"-12739,10-126-232,0-6-72,0 6-544,0-6-1673,0-6-2944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05:42.0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1 314 9130,'0'0'7440,"8"11"-7269,29 33 21,-36-44-180,1 1-1,-1 0 1,1-1 0,-1 1-1,1-1 1,-1 1-1,1-1 1,-1 0 0,1 0-1,-1 1 1,1-1 0,0 0-1,-1-1 1,1 1 0,-1 0-1,1 0 1,-1-1-1,1 1 1,-1 0 0,1-1-1,-1 0 1,1 1 0,-1-1-1,0 0 1,1 0 0,-1 0-1,0 0 1,0 0-1,1 0 1,-1 0 0,0 0-1,0 0 1,0-1 0,0 1-1,-1 0 1,2-2 0,2-1 30,13-17 113,0 1-1,-2-2 0,-1 0 0,0-1 0,-2 0 0,-1-1 1,0 0-1,-2-1 0,8-33 0,-13 10 483,-4 29 80,0 17-196,-1 7 133,-9 159-557,10-163-103,0 0 0,0 0 1,0 0-1,0 0 0,0 0 0,0 0 0,0 0 1,1 0-1,-1 0 0,0 0 0,0 0 1,1 0-1,-1 0 0,1 0 0,-1 0 0,0-1 1,1 1-1,0 0 0,-1 0 0,1 0 1,0-1-1,-1 1 0,1 0 0,0-1 0,0 1 1,-1-1-1,3 2 0,27-1-297,-12-2 198,-14 1 74,1-1 0,0 0 0,-1 0 0,1 0 0,-1 0-1,1-1 1,-1 0 0,0 0 0,0 0 0,0 0 0,0-1-1,0 1 1,0-1 0,-1 0 0,1-1 0,-1 1 0,0 0-1,6-8 1,3-6-22,-1-1 0,18-35 0,-25 44 62,10-37 57,-8 24 743,-4 49-459,18 248-183,0-4-162,-19-207 30,-1 5-193,-7 72-1,4-117 67,-1-1-1,-1 0 1,-1-1-1,-1 1 1,-1-1-1,-21 41 1,23-53 14,1-1 0,-1 0 0,0 0 1,-1-1-1,0 0 0,-14 12 0,19-18 74,0 0-1,0-1 1,0 1-1,0-1 0,0 0 1,-1 1-1,1-1 0,0 0 1,-1 0-1,1-1 1,-1 1-1,0 0 0,1-1 1,-1 0-1,1 1 0,-1-1 1,0 0-1,1 0 1,-1-1-1,1 1 0,-1 0 1,0-1-1,1 0 1,-1 1-1,1-1 0,0 0 1,-1 0-1,1-1 0,0 1 1,-1 0-1,1-1 1,0 1-1,-3-5 0,0 1 0,1 0-1,0-1 1,0 0-1,0 0 1,1 0-1,0 0 1,0-1-1,1 1 1,0-1-1,0 0 1,0 0 0,1 0-1,0 1 1,0-13-1,-1-14-73,6-55-1,-4 88 80,3-16-27,0 0 0,0 0 0,2 0 0,0 0 0,1 1 0,0 0 0,2 0 0,-1 1 0,2 0 0,11-16 0,16-16-2228,60-60 1,-44 51-2333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05:43.3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70 0 8834,'0'0'7217,"-50"193"-6536,40-127-41,0 12-192,10 0 144,0 0-192,0-5-256,0-13-72,0-6-72,10-12-24,0-12-912,0-6-969,10-18-631,-10 0-2585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05:43.6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 3929,'0'0'13276,"-2"26"-11890,-14 152 809,12 26-134,6-115-1951,-2-88-120,0 1 0,0-1 0,0 1 0,0-1 0,1 0 0,-1 1 0,0-1 0,1 1 0,-1-1-1,1 0 1,0 0 0,-1 1 0,1-1 0,0 0 0,0 0 0,0 0 0,0 0 0,0 0 0,0 0 0,0 0 0,0 0 0,0 0 0,0 0 0,0 0 0,1-1 0,-1 1 0,0 0 0,1-1 0,-1 1 0,0-1 0,1 0 0,2 1 0,-2-1-77,1 0 0,0 1 0,0-2 0,-1 1 1,1 0-1,0 0 0,-1-1 0,1 1 0,0-1 1,-1 0-1,1 0 0,-1 0 0,1 0 0,-1 0 1,1-1-1,-1 1 0,4-4 0,5-8-1343,-1 0 0,-1 0 0,0-1-1,11-22 1,1-12-5208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0:11:31.4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6873,'0'0'7858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05:44.1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79 9514,'0'0'7882,"60"6"-7874,-30-6 104,0 0-112,0-12-896,10-12-1201,-10 0-1136,0 0-3360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05:44.4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110 0 6065,'0'0'12436,"10"29"-11161,4 7-868,-3-10-71,-2 1 0,-1 0 0,-2 0-1,7 45 1,-1 44 469,-5 1-1,-8 128 1,-1-217-755,-2 1 0,-1-1 0,-1 0 0,-2-1 0,-17 45 0,-1-14-786,-47 78 0,46-99-1307,8-12-4254,15-12-3314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05:46.1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71 1 5857,'0'0'12856,"2"30"-12414,1 23 0,4 0 0,19 83 1,47 195 1234,-64-267-1540,-2-1 1,-3 1-1,-6 84 1,1-139-128,-1 0-1,1 0 1,-1 0 0,-1-1 0,0 1 0,0-1 0,0 1-1,-1-1 1,-1 0 0,1-1 0,-1 1 0,-1-1-1,-8 10 1,-38 29-1717,-7-10-4219,27-18-2430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05:50.7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11122,'0'0'9930,"30"6"-9833,0-6-17,10 0 64,0 0-128,-10 0-16,0 0-208,10 6-1441,-20 0-1343,0 0-2666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05:51.0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18 12107,'0'0'9298,"60"12"-9226,-20-12-64,10 0-8,20 0-793,20 0-1159,-9-12-2089,-21-6-2536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05:51.4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8346,'0'0'12412,"8"19"-11557,10 22-495,49 115 892,-59-134-1132,-1 0-1,-1 0 0,-1 1 0,0 0 0,1 35 0,-6-29-80,1 0 53,-6 45-1,4-66-91,-1 1 0,0 0 1,0-1-1,-1 0 0,0 1 1,-1-1-1,1 0 0,-2 0 1,-6 10-1,7-13-212,-20 22-442,3-20-5008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05:52.8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322 535 6873,'0'0'13526,"-18"-17"-12631,-59-51-304,75 67-578,1 0 1,0-1 0,-1 1 0,0 0-1,1 0 1,-1 0 0,0 0-1,1 0 1,-1 0 0,0 1-1,0-1 1,0 1 0,0-1 0,0 1-1,0 0 1,1-1 0,-1 1-1,0 0 1,0 0 0,0 1 0,0-1-1,0 0 1,0 1 0,0-1-1,0 1 1,-2 0 0,1 1-14,0 1 0,0-1 1,0 1-1,0-1 0,0 1 1,1 0-1,-1 0 0,-3 6 1,1-2 11,-11 13-9,2 1 0,0 0 1,2 1-1,0 0 0,1 1 0,2 0 1,0 1-1,-5 26 0,4-7-60,2-1-1,3 2 1,-2 78 0,7-122 38,0 1 0,0 0 1,0 0-1,0 0 0,0 0 0,0 0 0,0 0 1,0-1-1,1 1 0,-1 0 0,0 0 0,1 0 1,-1 0-1,0-1 0,1 1 0,-1 0 0,1 0 1,-1-1-1,1 1 0,-1 0 0,1-1 0,0 1 1,-1-1-1,1 1 0,0-1 0,-1 1 0,1-1 1,0 1-1,0 0 0,1-1-4,0 0 1,0 0-1,0 1 0,0-1 1,0 0-1,0-1 1,0 1-1,0 0 0,0-1 1,0 1-1,0-1 1,2 0-1,3-2 14,-1 0 0,0 0 0,0 0 0,0-1 1,-1 0-1,8-6 0,7-14 10,0-1 0,-2-1 0,0-1 0,-2-1 1,15-34-1,-5-1-13,25-91 1,-35 90 36,6-68 0,-10 50-14,-2 18 633,2-127-1,-12 190-522,0 21-219,0 800 118,0-812-34,0 0 1,1-1-1,0 1 0,0-1 1,1 1-1,0-1 1,0 0-1,1 1 0,3 6 1,-5-12 9,0 0 1,0 0 0,0-1 0,1 1-1,-1-1 1,0 1 0,1-1-1,-1 0 1,1 1 0,0-1-1,-1 0 1,1 0 0,0 0-1,0 0 1,-1 0 0,1-1-1,0 1 1,0 0 0,0-1-1,0 0 1,0 1 0,0-1-1,0 0 1,0 0 0,0 0 0,0 0-1,0 0 1,0-1 0,0 1-1,0-1 1,0 1 0,0-1-1,0 0 1,-1 1 0,1-1-1,0 0 1,0 0 0,-1 0-1,1-1 1,1-1 0,6-3 6,0-1 1,-1 0-1,0 0 1,0-1-1,-1 0 1,0 0-1,-1-1 1,8-12-1,39-80 31,-42 75 37,-2 0 0,-1 0 0,-1-1 0,-1-1 0,-2 1 0,0-1 0,-1-34 0,-4 79-66,-1 0 0,-1 0 0,0-1-1,-8 20 1,6-19-6,1 1-1,0-1 0,1 1 1,-1 23-1,4 60-118,0-100 104,0-1 0,0 1 0,0 0-1,0-1 1,0 1 0,0-1 0,0 1-1,1-1 1,-1 1 0,0-1 0,0 1 0,1 0-1,-1-1 1,0 1 0,0-1 0,1 0 0,-1 1-1,1-1 1,-1 1 0,1-1 0,-1 0-1,0 1 1,1-1 0,-1 0 0,1 1 0,-1-1-1,1 0 1,0 0 0,-1 1 0,1-1-1,24 0-385,-21-1 378,1 0 0,-1 0 0,0-1 0,0 1 0,1-1 0,-1 0 1,-1 0-1,1 0 0,4-4 0,-2 0 15,0-1 1,-1 0-1,0-1 1,0 1-1,0-1 1,-1 0-1,0 0 1,-1 0-1,4-13 1,-7 20-20,2 2 0,-1 1 0,1-1 0,-1 1 0,1-1 0,-1 1 0,0 0 0,0 0 0,0-1 0,0 1 0,0 0 0,0 0 0,0 0 0,-1 0 0,1 0 0,-1 0 0,1 3 0,10 41 57,4 145 391,-8 197 0,-8-271-263,1-99-119,-1 1 0,-1-1 0,-1 1-1,0-1 1,-1 0 0,-1 0 0,-1-1-1,-1 1 1,0-1 0,-1-1 0,-1 1-1,-16 22 1,22-36-17,-1 1 0,1-1-1,-1 0 1,0 0 0,0 0-1,0 0 1,-1-1 0,1 1-1,0-1 1,-1 0 0,0 0-1,1-1 1,-1 0 0,0 0-1,-9 1 1,11-1-17,-1-1 0,1 0 1,0 0-1,0 0 0,0 0 1,0-1-1,0 1 0,0-1 0,0 0 1,0 0-1,1 0 0,-1 0 0,0-1 1,0 1-1,1-1 0,-1 1 0,1-1 1,-1 0-1,1 0 0,0 0 1,-1 0-1,1-1 0,1 1 0,-4-4 1,-1-8-7,0 0 1,1 0 0,0-1 0,1 1-1,1-1 1,0 0 0,1 0 0,0-15-1,1-17-122,6-57 0,-4 96 5,0 0 1,0 1 0,1-1 0,0 1 0,0 0 0,1-1 0,0 1 0,0 0 0,1 0 0,0 1 0,0-1 0,0 1 0,1 0 0,0 0 0,0 0 0,1 1 0,11-10 0,4 1-1287,0 2 0,0 0 0,1 1 1,30-10-1,8-3-4132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05:53.3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 78 1400,'0'0'21530,"-8"0"-20878,53 0-361,0-3-1,72-13 0,-116 16-544,0-1 0,1 1 1,-1-1-1,0 0 0,1 0 0,-1 1 0,0-1 0,0 0 0,0 0 0,0 0 0,0 0 1,0 0-1,0-1 0,0 1 0,0 0 0,0 0 0,-1-1 0,1 1 0,-1 0 0,1-1 1,-1 1-1,1 0 0,-1-1 0,0 1 0,1-1 0,-1 1 0,0-1 0,0 1 0,0-1 1,0 1-1,-1-1 0,1 1 0,-1-2 0,1-2-1169,0-8-3941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05:53.6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141 211 9402,'-140'-186'9322,"160"180"-9082,10 0 0,10 6-64,10-12-80,0 12-88,10 0-8,20 0-848,1 0-1849,-11 0-2616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05:57.0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0 694 5353,'0'0'8163,"34"-15"-7412,106-53-204,-131 63-498,-1 1 1,0-2-1,0 1 1,-1-1 0,0 0-1,1-1 1,-2 0-1,1 0 1,-1 0-1,0-1 1,9-16-1,-5 7 40,6-9 24,-1-1 1,-1 0-1,-2-1 1,0 0 0,-2-1-1,-2 0 1,0-1-1,-2 0 1,-1 0-1,-2 0 1,0-45 0,-3-22 119,0 97-231,0-1 0,0 0 0,0 1 0,0-1-1,0 1 1,0-1 0,0 0 0,0 1 0,-1-1 0,1 1 0,0-1 0,0 0 0,-1 1 0,1-1-1,0 1 1,-1-1 0,1 1 0,0-1 0,-1 1 0,1-1 0,-1 1 0,1 0 0,-1-1 0,1 1-1,-1 0 1,1-1 0,-1 1 0,0 0 0,1 0 0,-1-1 0,1 1 0,-1 0 0,0 0 0,1 0 0,-1 0-1,1 0 1,-1 0 0,0 0 0,0 0 0,-1 0-1,1 0 0,0 1 0,0-1-1,-1 0 1,1 1 0,0-1 0,0 1 0,0-1 0,0 1 0,0 0 0,0-1-1,0 1 1,0 0 0,0 0 0,0-1 0,0 1 0,0 0 0,1 0 0,-1 0-1,0 0 1,1 0 0,-2 2 0,-13 44 21,2 0 0,3 0 0,1 1 1,2 0-1,0 52 0,-2 5 72,-25 273 379,-22 178-361,52-528-96,2-8 11,0-1 1,-1 1 0,-2-1 0,0 0-1,0-1 1,-11 22 0,16-39-17,0-1 0,-1 1 0,1-1 0,0 0 0,0 1 0,0-1 0,-1 1 0,1-1 0,0 0 0,-1 1 0,1-1 1,0 0-1,-1 1 0,1-1 0,0 0 0,-1 0 0,1 1 0,-1-1 0,1 0 0,-1 0 0,1 0 0,0 0 0,-1 1 1,1-1-1,-1 0 0,1 0 0,-1 0 0,1 0 0,-1 0 0,1 0 0,-1 0 0,1 0 0,-1 0 0,1-1 0,0 1 0,-1 0 1,1 0-1,-1 0 0,1 0 0,-1-1 0,1 1 0,0 0 0,-1 0 0,1-1 0,0 1 0,-1 0 0,1-1 0,0 1 1,-1 0-1,1-1 0,0 1 0,-1-1 0,1 1 0,0 0 0,0-1 0,0 1 0,0-1 0,-1 1 0,1-1 0,0 1 1,0-1-1,-16-38-2,13 30 32,-11-32 61,2-1 0,2 0 0,2 0 0,1-1 0,3 0 0,0-57 0,6 91-168,-1-1 0,2 0 0,-1 1 0,1 0 0,0 0 0,1 0 0,0 0 0,1 0 0,0 1 0,0-1 0,1 1 0,12-14 0,2 0-1885,0 1 0,1 1 0,28-20 0,-9 10-4336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0:11:32.0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60 5129,'0'0'12473,"-5"13"-11942,-1 6-380,0 0 0,2 0 1,1 0-1,0 1 0,0 29 0,1 6-5,0-32-93,1-1 0,1 0-1,1 0 1,4 24-1,-4-44-60,0-1 0,-1 1-1,1-1 1,0 1-1,0-1 1,0 0 0,0 1-1,0-1 1,0 0-1,0 0 1,1 0 0,-1 0-1,0 0 1,1 0-1,-1 0 1,0 0 0,1 0-1,-1-1 1,1 1-1,0 0 1,-1-1-1,1 0 1,-1 1 0,1-1-1,0 0 1,-1 0-1,1 0 1,0 0 0,-1 0-1,1 0 1,0 0-1,-1 0 1,1-1 0,-1 1-1,1-1 1,0 1-1,-1-1 1,1 0 0,-1 0-1,0 1 1,1-1-1,-1 0 1,0 0-1,1 0 1,-1-1 0,0 1-1,0 0 1,1-2-1,6-10 18,-2 0 0,1-1 0,-2 0 0,0 0 0,6-28 0,7-81-84,-8 43 79,-8 54-6,-2 17 40,0 11 126,3 37-144,2 0 0,2 0 0,20 66 0,-24-94-21,1-1-1,0 0 1,0 0-1,1 0 1,12 17 0,-14-24-11,-1 0 1,0 0-1,1 0 1,0 0 0,0-1-1,0 1 1,0-1 0,0 0-1,0 0 1,1 0-1,-1 0 1,1-1 0,-1 1-1,1-1 1,-1 0 0,1 0-1,0 0 1,0-1-1,6 1 1,-8-2 15,0 0 0,-1 0-1,1 0 1,-1 0 0,1 0 0,-1 0 0,1-1-1,-1 1 1,0-1 0,0 1 0,0-1 0,0 1-1,0-1 1,0 0 0,0 0 0,0 1 0,-1-1-1,1 0 1,0-2 0,12-40 133,-6 1 39,-2 0 0,-2 0 0,-1 0 0,-7-63-1,-4 79 158,0-2-4169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05:57.4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271 0 8410,'0'0'11528,"-23"21"-10907,-1-1-447,11-9-82,0-1 1,1 1 0,0 1 0,1 0 0,0 1-1,1 0 1,0 1 0,1 0 0,-13 28 0,4 2 101,2 0 0,1 2 1,3 0-1,2 0 1,-5 56-1,1 235-81,13-324-147,1 0 1,1 0 0,0 0 0,1 0-1,1 0 1,5 19 0,-7-29-76,1 0 0,-1 0 0,1 0 0,0 0 0,-1-1 0,1 1 0,1 0 0,-1-1 0,0 0 0,0 1-1,1-1 1,0 0 0,-1 0 0,1 0 0,0-1 0,0 1 0,0-1 0,0 1 0,0-1 0,0 0 0,0 0 0,1 0 0,-1-1 0,0 1 0,0-1 0,1 0 0,-1 0 0,0 0 0,1 0 0,-1-1-1,4 0 1,3 0-584,-1-1 0,0-1-1,0 1 1,-1-1 0,1-1-1,0 0 1,-1 0 0,0 0-1,0-1 1,12-10-1,30-26-6527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05:57.7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0 4441,'0'0'14282,"0"20"-13094,-12 297 1761,8-268-2771,-10 203 256,14-252-468,0 1-1,0-1 1,0 1 0,0-1 0,0 1 0,1 0 0,-1-1 0,0 1 0,0-1 0,0 1 0,1-1 0,-1 1-1,0-1 1,1 1 0,-1-1 0,0 0 0,1 1 0,-1-1 0,0 1 0,1-1 0,-1 0 0,1 1-1,-1-1 1,1 0 0,-1 0 0,1 1 0,-1-1 0,1 0 0,-1 0 0,1 0 0,-1 0 0,1 1 0,0-1-1,-1 0 1,1 0 0,-1 0 0,2 0 0,25-8-1586,-17-1 243,0 0 0,-1 0 0,0-1 0,0 0-1,12-21 1,9-11-6275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05:58.1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25 10386,'0'0'7362,"140"18"-7258,-90-30-104,20 0-864,-20 0-1681,1 6-2376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05:58.7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0 5657,'0'0'14099,"-10"199"-13691,10-145-192,0 0-152,0 0-64,0-12-80,0-6-976,0-11-1640,0-13-1977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05:59.5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0 273 8450,'0'0'10726,"2"-2"-10653,56-50 236,-35 27-202,-16 17-75,0 0 0,0 0 0,-1 0 0,0 0 0,-1-1 0,0 0 0,0-1 1,4-11-1,-3 4 29,-3 10 38,0 0 0,-1-1-1,0 1 1,0-1-1,0-14 1,-2 20 310,0 17-132,0 185-555,0-198 244,0 0 1,0-1-1,-1 1 0,1 0 1,0 0-1,0 0 0,1-1 0,-1 1 1,0 0-1,1 0 0,-1-1 1,1 1-1,-1 0 0,1-1 1,0 1-1,0-1 0,-1 1 0,1-1 1,0 1-1,1-1 0,-1 1 1,0-1-1,0 0 0,1 0 0,-1 1 1,0-1-1,1 0 0,-1 0 1,1-1-1,-1 1 0,1 0 1,0 0-1,-1-1 0,1 1 0,0-1 1,0 1-1,-1-1 0,1 0 1,0 0-1,0 0 0,-1 0 0,1 0 1,0 0-1,0 0 0,-1-1 1,1 1-1,2-1 0,2-1-25,0 0 0,0 0 0,-1 0 0,1-1-1,-1 0 1,0 0 0,1 0 0,-2-1 0,1 0-1,0 1 1,-1-2 0,8-8 0,8-15-32,22-45-1,-37 63 112,0 0-1,-1-1 0,0 1 1,-1-1-1,0 0 1,-1 0-1,0 0 1,0-15-1,3 1 393,-2 21 147,-1 17-359,1 30-148,1 0-1,12 45 1,1 17-19,13 192 440,-26-221-364,-11 143 0,3-188-106,-1 1 0,-16 52-1,18-73-2,-1-1 0,0 0 0,0 0 0,-1-1 0,0 1-1,-1-1 1,0 0 0,0 0 0,-1-1 0,0 0 0,-15 13-1,20-18 7,-1-1-1,0 0 1,0-1-1,0 1 1,0 0-1,0-1 1,0 0-1,0 0 0,0 0 1,-1 0-1,1 0 1,0-1-1,-1 1 1,1-1-1,0 0 0,-1 0 1,1 0-1,0 0 1,-1-1-1,1 0 1,0 1-1,-1-1 1,1 0-1,0 0 0,0-1 1,0 1-1,0-1 1,0 0-1,0 1 1,0-1-1,1 0 1,-1-1-1,1 1 0,-1 0 1,-3-5-1,-5-8-4,1 1-1,0-2 1,0 1-1,2-1 1,-9-21-1,12 24-74,1 0 0,0-1-1,1 1 1,0-1 0,1 0 0,1 0 0,0 0-1,0 0 1,2 0 0,0 0 0,0 0 0,1 0-1,1 0 1,1 0 0,0 1 0,0 0-1,1-1 1,1 2 0,11-20 0,16-14-2429,51-55-1,-24 35-2254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05:59.8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212 0 5297,'0'0'13983,"-11"33"-13197,-76 198 619,67-182-896,-44 124 500,57-146-968,0 0 0,2 0 1,1 0-1,-1 46 1,4-37-115,0-20 80,1-1 0,1 1-1,0-1 1,4 20 0,-4-30-162,1 0 0,-1 0 0,1 0 0,0-1 0,1 1 0,-1-1 0,1 1 0,0-1 0,0 0 0,0 0 1,1 0-1,-1 0 0,1-1 0,0 0 0,0 0 0,9 6 0,-6-6-682,0 0 0,1 0 0,-1 0 0,1-1 0,0 0 1,0-1-1,0 0 0,9 1 0,23-1-5425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06:00.2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81 0 8346,'0'0'12416,"-5"19"-11607,0-2-605,-2 10 202,2-1-1,-5 44 1,-27 204 1657,35-252-2021,-7 129 50,9-150-104,0 0-1,0 0 1,0 0-1,0 0 1,0 1-1,0-1 1,0 0-1,1 0 1,-1 0-1,1 0 1,-1 0-1,1 0 1,-1 0-1,1 0 1,-1 0-1,1 0 1,0 0-1,0 0 0,-1-1 1,1 1-1,0 0 1,0 0-1,0-1 1,0 1-1,0 0 1,0-1-1,0 1 1,0-1-1,0 1 1,0-1-1,0 0 1,0 1-1,0-1 1,0 0-1,1 0 1,-1 0-1,0 0 1,0 0-1,0 0 1,0 0-1,2-1 0,0 1-105,0 0 0,-1-1 0,1 0 0,0 0 0,0 0 0,-1 0-1,1 0 1,-1 0 0,1-1 0,-1 1 0,1-1 0,-1 1 0,0-1-1,0 0 1,0 0 0,0 0 0,2-3 0,26-64-4217,-18 35 568,8-19-4499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06:00.6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1 494 9114,'0'0'2705,"150"-6"-6498,-110-18-520</inkml:trace>
  <inkml:trace contextRef="#ctx0" brushRef="#br0" timeOffset="1">281 0 9010,'0'0'9313,"4"29"-8110,8 52-388,21 177 1700,-28-131-1439,-14 165 0,5-248-1100,-2 0 1,-2-1-1,-2 0 0,-2 0 1,-2-1-1,-1-1 0,-29 54 1,34-78 176,3-6-1796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06:01.2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99 0 9642,'0'0'10036,"5"32"-8740,39 209 439,-32-134-868,-2 192 1,-10-257-776,-3 11-75,-2-1 1,-2 0-1,-2-1 0,-3 1 1,-1-2-1,-3 0 0,-2-1 1,-37 70-1,24-47-2878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06:01.9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251 541 640,'0'0'19532,"2"-21"-18133,1-6-967,2-68 1315,-5 93-1694,-1 0 0,1 1 1,-1-1-1,1 0 0,-1 1 0,0-1 0,0 1 0,0-1 0,0 1 0,0-1 0,0 1 0,0-1 0,-1 1 0,1 0 0,0 0 0,-1 0 0,1 0 0,-1 0 0,1 0 0,-1 0 0,1 0 0,-1 0 0,0 1 0,0-1 0,1 1 0,-1-1 1,0 1-1,0 0 0,1 0 0,-1 0 0,0 0 0,-2 0 0,-2-1-49,-1 1-1,0 0 1,1 0 0,-1 0 0,0 1-1,1 0 1,-13 4 0,12-1-10,0 0 1,0 0-1,0 1 0,1 0 1,0 1-1,0-1 1,0 1-1,0 0 1,1 0-1,0 1 0,1 0 1,-1 0-1,1 0 1,-3 9-1,-8 17-25,-18 62 0,30-88 34,-1 11-86,1 0 0,1-1 1,0 1-1,2 35 0,0-35-111,0-18 183,0 1 0,1 0 0,-1-1 0,0 1 0,1 0 0,-1-1 1,1 1-1,-1-1 0,1 1 0,-1-1 0,1 1 0,-1-1 0,1 1 0,0-1 0,-1 1 0,1-1 0,0 0 0,-1 1 1,1-1-1,0 0 0,-1 0 0,1 0 0,0 1 0,0-1 0,-1 0 0,1 0 0,0 0 0,0 0 0,-1 0 0,1 0 1,0-1-1,0 1 0,0 0 0,28-5-39,-21 0 49,0-1 0,0 0 0,0 0 0,-1-1 0,0 0 0,0 0 0,-1-1 1,0 0-1,0 0 0,5-10 0,7-8-4,5-8 2,-1-1 1,-1-1-1,-3-1 0,22-59 1,35-163 84,-69 201-55,-7 50-6,2 0 0,-1 0 0,1-1 0,0 1 0,1 0 0,0 0 0,6-15 0,-6 126 70,-17 80-53,-1 4-88,15-156 43,0-21-48,1 0-1,0 1 1,0-1 0,1 0-1,2 12 1,-2-19-39,-1-1 0,1 0 0,0 0 1,0 0-1,0 0 0,0 0 0,0 0 0,0 0 1,0-1-1,1 1 0,-1 0 0,1-1 0,-1 1 1,1-1-1,0 1 0,-1-1 0,1 0 0,0 1 0,0-1 1,0 0-1,0 0 0,0-1 0,0 1 0,1 0 1,-1-1-1,0 1 0,0-1 0,4 0 0,2 2-550,0-2 0,1 1 0,-1-1-1,1 0 1,-1-1 0,1 0 0,-1-1-1,0 1 1,1-2 0,-1 1 0,0-1-1,0 0 1,11-7 0,14-14-5139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0:11:33.0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0 959 4457,'0'0'9593,"8"12"-8921,28 36-252,-36-47-380,1 0-1,0 0 1,0 0 0,0 0 0,0 0-1,0 0 1,0 0 0,0 0 0,0-1-1,1 1 1,-1 0 0,0-1-1,0 1 1,1-1 0,-1 1 0,0-1-1,1 0 1,-1 1 0,0-1 0,1 0-1,-1 0 1,1 0 0,-1 0 0,0 0-1,1 0 1,-1-1 0,0 1-1,1 0 1,-1-1 0,0 1 0,1-1-1,-1 1 1,0-1 0,0 0 0,1 1-1,0-3 1,2 1 71,-1-1 0,1 0-1,-1-1 1,0 1 0,0 0 0,0-1 0,3-5-1,0-7 210,0 1 0,-1-1 0,-1 0 0,0 0 0,-1-1 0,-1 1 0,0-1 0,-1 1 0,-3-28 0,2 36-47,0 8-251,0-1 0,0 1 1,0-1-1,-1 1 0,1-1 0,0 1 0,-1-1 0,1 1 0,-1-1 1,1 1-1,0-1 0,-1 1 0,1 0 0,-1-1 0,1 1 0,-1 0 1,1-1-1,-1 1 0,1 0 0,-1 0 0,0-1 0,1 1 0,-1 0 1,1 0-1,-1 0 0,1 0 0,-1 0 0,0 0 0,1 0 0,-1 0 0,1 0 1,-1 0-1,0 0 0,1 0 0,-1 0 0,1 1 0,-1-1 0,1 0 1,-1 0-1,0 1 0,1-1 0,-1 1 0,-28 13 52,24-7-78,0 0 0,1 1 0,-1-1 0,2 1 0,-1 0 0,1 0 0,0 0 0,0 0 0,1 0 0,-1 13 0,-1 5-18,1 1 0,0 31 0,3-39 11,0 2 11,0 1 1,4 24 0,-3-41-11,0 0-1,0 0 1,0 0-1,1 0 1,-1 0 0,1 0-1,0-1 1,1 1-1,-1 0 1,1-1 0,0 0-1,0 0 1,0 0-1,7 6 1,-8-8 0,1-1 1,-1 1-1,1-1 0,-1 0 1,1 0-1,-1 0 0,1 0 1,0 0-1,0-1 0,-1 1 1,1-1-1,0 0 0,0 0 1,-1 0-1,1 0 0,0 0 1,0 0-1,0-1 0,-1 1 1,1-1-1,4-2 0,-1 1-8,1-1 1,-1 0-1,-1 0 0,1-1 0,0 1 0,-1-1 0,0-1 0,6-5 1,16-19 27,-2-2 1,-2 0-1,31-53 1,46-112 35,-81 154-45,-2-2 0,-1 0 0,-3 0 0,11-63 0,-14 32 92,1-146-1,-10 207-74,-2 0-1,0 1 1,0-1-1,-1 1 0,-1-1 1,-1 1-1,1 0 1,-2 0-1,0 0 1,-1 1-1,0 0 0,0 0 1,-12-15-1,17 26 0,0-1 0,-1 0 0,1 1-1,-1-1 1,1 1 0,-1-1-1,1 1 1,-1 0 0,0-1 0,0 1-1,0 0 1,0 0 0,0 1 0,0-1-1,0 0 1,0 1 0,-4-2 0,4 3-14,1-1 1,-1 0-1,0 0 1,1 1-1,-1-1 1,0 1-1,1 0 1,-1-1-1,1 1 1,-1 0-1,1 0 1,-1 0-1,1 0 1,0 0-1,0 0 1,-1 0-1,-1 3 1,-2 4-12,-1 0 0,1 1 0,1-1 0,-1 1 0,1 0 1,-3 13-1,-7 24 1,3 2 0,1 0 0,-5 91 1,17 149 89,3-237-60,2 0 1,3 0-1,2-1 1,2 0 0,26 62-1,-37-106-29,0 1 0,0-1 0,0 0-1,1 0 1,-1-1 0,2 1 0,-1-1 0,0 1-1,1-1 1,7 5 0,-9-8 5,0 0 0,0 0 0,0-1 0,0 1 1,0-1-1,0 0 0,1 0 0,-1 0 0,0 0 0,0-1 0,1 1 0,-1-1 1,0 0-1,1 0 0,-1 0 0,0-1 0,1 1 0,-1-1 0,0 1 0,1-1 0,-1 0 1,0 0-1,5-3 0,-1 0 11,0-1 0,-1 1 0,1-1 0,-1-1-1,1 1 1,-2-1 0,1 0 0,-1-1 0,6-8 0,40-68 13,-21 24 19,30-82-1,-50 115-25,-2-1 0,-1 0 0,-1 0 0,-1-1 0,1-47 0,-4 33-2,-1 32 13,0 0 0,-1 0 0,1 0 0,-2 0 1,0 0-1,0 0 0,-1 0 0,0 1 0,-6-18 1,8 26-9,-1 0 0,1 0 0,0 0 0,-1 0 1,0 1-1,1-1 0,-1 0 0,1 0 1,-1 0-1,0 0 0,0 1 0,1-1 1,-1 0-1,0 1 0,0-1 0,0 1 1,0-1-1,0 1 0,0-1 0,0 1 0,0-1 1,0 1-1,0 0 0,0 0 0,0 0 1,0-1-1,0 1 0,0 0 0,0 0 1,0 0-1,0 1 0,0-1 0,0 0 0,0 0 1,0 0-1,0 1 0,0-1 0,-2 1 1,1 1-7,-1 0 0,1 0 0,0-1 0,0 1 0,0 1 0,0-1 0,0 0 0,0 0 0,0 1 0,1-1 1,-1 1-1,-1 3 0,-7 22-17,1 0 0,2 1 0,0 0 1,2 0-1,-1 33 0,1 155 46,6-149-20,-3-20-42,0-34-56,1-1 0,1 0 0,0 1 0,1-1 0,0 0 0,1 1 0,0-1 0,9 24 0,-10-35-31,0 0 1,0 0-1,0-1 1,0 1-1,1 0 1,-1-1-1,1 1 1,0-1-1,-1 1 1,1-1-1,0 0 0,0 0 1,0 0-1,-1 0 1,1 0-1,0 0 1,1 0-1,-1-1 1,0 1-1,2 0 1,2-1-563,-1 1 0,1-1 0,-1 0-1,1 0 1,-1-1 0,0 0 0,10-2 0,23-12-4056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06:02.2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71 1 4929,'0'0'13836,"-1"27"-12742,-1-3-837,-15 155 1348,-21 54 522,32-185-1845,1 1 1,4 68 0,1-76-234,0-37-53,0 0-1,0 0 0,0 0 0,0 0 0,1 0 1,0 0-1,0 0 0,0 0 0,0 0 1,0 0-1,1-1 0,0 1 0,0-1 1,0 1-1,0-1 0,0 0 0,1 0 1,-1 1-1,1-2 0,0 1 0,0 0 1,0-1-1,0 1 0,0-1 0,8 4 1,-6-4-162,1-1 0,-1 1 1,1-1-1,0 0 1,0-1-1,-1 1 1,1-1-1,0 0 1,0-1-1,0 1 1,-1-1-1,1 0 1,0-1-1,-1 1 1,1-1-1,-1 0 0,8-4 1,-6 2-489,0 0-1,-1 0 1,1-1 0,-1 0-1,7-6 1,21-30-5235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06:02.61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0 169 11979,'0'0'8041,"201"-12"-7417,-141-6-304,0 0-167,0-6-153,0 6-105,10-18-1575,-10 12-2345,-19 5-4825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06:04.4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1 693 9194,'0'0'6241,"20"-15"-5565,-4 3-522,-2 3-40,0-2-1,-1 0 1,0 0 0,-1-1-1,0-1 1,-1 0 0,16-24-1,-4-4 335,-2-2 0,-2 0 0,-1-1 0,-3 0 0,-1-1 0,-3-1 0,-1 0 0,-3-1 0,-1 0 0,-1-55 0,-6 150-452,3 0-1,17 95 1,-19-138-32,2 0 0,-1 0 0,1 0 0,-1 0 0,1 0 1,1 0-1,-1 0 0,1-1 0,-1 1 0,1-1 0,1 0 1,-1 0-1,1 0 0,-1 0 0,1-1 0,5 4 0,-8-7 23,1 0-1,-1 0 1,0 0-1,0 0 0,1 0 1,-1 0-1,0 0 1,0-1-1,0 1 1,1-1-1,-1 1 0,0-1 1,0 1-1,0-1 1,0 0-1,0 1 1,0-1-1,0 0 1,0 0-1,0 0 0,0 0 1,0 0-1,-1 0 1,1 0-1,0 0 1,-1 0-1,1 0 0,0-2 1,18-31 64,23-58 0,-27 57-50,29-52 0,-39 77-9,6-6 14,-10 16-12,0 0 1,-1 0-1,1 0 0,0 0 0,-1 0 0,1 0 0,-1 0 0,1 0 0,0 0 0,-1 0 0,1 1 0,0-1 0,-1 0 0,1 0 0,-1 1 0,1-1 0,0 0 1,-1 1-1,1-1 0,-1 0 0,1 1 0,-1-1 0,0 1 0,1-1 0,-1 1 0,1-1 0,-1 1 0,0-1 0,1 1 0,-1-1 0,0 1 0,1 1 0,16 29-21,-1 1 0,-1 1 0,-2 0 0,15 55 0,-19-56 17,60 253 138,-59-235-39,1 24 216,-4 0 0,-3 143 0,-4-138-62,0-57-171,0 0-1,-1 0 1,-2 0 0,0 0-1,-1 0 1,-1-1 0,-1 1 0,-1-2-1,-1 1 1,-1-1 0,-17 30-1,24-47-51,0 0-1,0 0 0,0 0 0,-1 0 1,1-1-1,-1 1 0,1-1 1,-1 1-1,0-1 0,0 0 0,0 0 1,0 0-1,-1-1 0,1 1 1,0-1-1,-1 1 0,1-1 0,-6 1 1,5-2-8,1 0 1,-1-1-1,1 1 0,-1-1 1,1 0-1,-1 0 1,1 0-1,-1 0 1,1 0-1,0-1 0,0 1 1,0-1-1,0 0 1,0 0-1,-4-4 0,-4-4-5,1-1 0,0 0-1,1 0 1,0-1-1,1 0 1,0-1-1,-8-19 1,7 9-85,1 1 0,1-1 1,2-1-1,0 1 0,1-1 1,2 0-1,0-41 0,2 55-160,1 0-1,0 0 0,1 0 1,0 0-1,1 0 1,0 1-1,0-1 0,1 1 1,1 0-1,-1 0 0,9-12 1,7-6-1562,1 0-1,26-25 1,-24 27-503,35-31-4375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06:04.8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19 8362,'0'0'12256,"5"2"-11611,19 4-319,0-1 0,-1-2 0,2 0 0,-1-1 0,0-1-1,32-4 1,0 2-258,-42 2-108,23-3-672,-36 2 492,0 0 1,0 0-1,0 0 1,0-1-1,0 1 1,0-1-1,0 1 1,0-1 0,-1 1-1,1-1 1,0 1-1,0-1 1,-1 1-1,1-1 1,0 0 0,-1 0-1,1 1 1,0-1-1,-1 0 1,1 0-1,-1 0 1,0 0-1,1 0 1,-1 1 0,0-1-1,1 0 1,-1 0-1,0 0 1,0 0-1,0 0 1,0 0-1,0-1 1,0-10-4165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06:05.1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10794,'0'0'8730,"130"0"-8146,-80 0-336,0 0-144,11 0-104,29 6-344,-10 0-2176,-10 0-3345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06:05.9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522 104 7210,'0'0'9080,"-12"-18"-8357,-36-54-62,47 71-646,1 0 0,0 1-1,-1-1 1,1 0-1,-1 0 1,1 1 0,-1-1-1,1 0 1,-1 1-1,1-1 1,-1 1-1,0-1 1,1 0 0,-1 1-1,0 0 1,1-1-1,-1 1 1,0-1 0,0 1-1,0 0 1,1 0-1,-1-1 1,0 1 0,0 0-1,0 0 1,0 0-1,1 0 1,-1 0-1,0 0 1,0 0 0,0 0-1,0 0 1,0 0-1,1 1 1,-1-1 0,0 0-1,0 1 1,1-1-1,-1 0 1,0 1 0,-1 0-1,-15 25 68,15-22-44,-12 21 21,2 0 1,0 1 0,2 0-1,1 1 1,1 0 0,-5 36-1,-14 176 548,21-163-340,-8 289 437,-2 9-430,9-301-227,-3-1 0,-3 0 0,-25 75 0,30-122-2,0-1-1,-2 1 1,0-2-1,-2 0 0,-1 0 1,-28 39-1,40-60-42,-1 0-1,1-1 1,-1 1-1,1 0 1,-1 0 0,0-1-1,1 1 1,-1-1-1,0 1 1,0-1-1,0 0 1,0 1-1,0-1 1,-1 0 0,1-1-1,0 1 1,0 0-1,-1-1 1,1 1-1,0-1 1,-1 0 0,1 1-1,0-1 1,-1 0-1,1-1 1,-1 1-1,1 0 1,0-1-1,-1 1 1,-3-2 0,3 0-97,1 0 1,0 0 0,-1 0-1,1 0 1,0-1 0,0 1-1,0 0 1,0-1 0,0 1 0,1-1-1,-1 0 1,1 0 0,0 0-1,0 1 1,0-1 0,0 0 0,0 0-1,0 0 1,1-1 0,0 1-1,-1 0 1,2-5 0,-2-9-809,3-40-6013,7 31-2144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06:28.0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401 433 4345,'0'0'8130,"-21"0"-7117,-2 2-512,1 0-1,0 1 1,0 1 0,0 1-1,-24 10 1,24-8-156,12-4-267,-1 1 1,1 1-1,1 0 0,-1 0 0,1 1 1,0 1-1,0-1 0,0 1 1,1 1-1,0-1 0,1 1 1,0 1-1,-8 12 0,6-8-91,1 0 1,0 1-1,1 0 0,1 1 0,1 0 1,0 0-1,0 0 0,-3 28 0,-1 111-563,10-153 558,-1 0 0,0 0-1,0 0 1,1 0-1,-1 0 1,1 0 0,-1 0-1,1 0 1,-1 0 0,1 0-1,0-1 1,0 1-1,-1 0 1,1 0 0,0-1-1,0 1 1,0 0 0,0-1-1,-1 1 1,1 0-1,0-1 1,0 1 0,0-1-1,0 0 1,0 1 0,1-1-1,-1 0 1,0 0-1,0 0 1,0 0 0,0 0-1,0 0 1,0 0 0,2 0-1,0 0-14,0 0-1,0 0 0,0 0 1,0-1-1,0 1 0,-1-1 1,1 0-1,0 1 1,0-1-1,-1-1 0,1 1 1,4-2-1,13-19 89,0 0 1,-1-2-1,-1 0 1,-2-1-1,19-36 0,114-268 254,-125 263-240,-3-2 1,-3 0-1,11-78 1,-28 109 261,-1 36-125,0 17-164,-3 51 243,-24 125 1,-1 13 215,16 71-296,12-274-229,0-1 0,0 1 0,0-1 0,0 1 0,0-1 0,0 1-1,0-1 1,1 0 0,-1 1 0,1-1 0,-1 1 0,1-1 0,-1 0-1,1 1 1,0-1 0,-1 0 0,1 0 0,0 1 0,0-1 0,0 0-1,0 0 1,0 0 0,0 0 0,1 0 0,-1 0 0,0-1-1,2 2 1,0-1-72,0 0-1,0-1 0,0 0 0,0 1 0,0-1 0,0 0 1,0-1-1,0 1 0,0 0 0,0-1 0,0 0 0,5-1 1,5-3-631,0-1 1,0 0 0,-1 0 0,23-17 0,17-23-3908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06:28.3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73 1 968,'0'0'13462,"-9"32"-11925,-26 104-200,28-110-822,2 0-1,1 1 1,-2 42 0,3-24-16,0 219 730,4-146-1147,-1-113-90,1-1-1,-1 0 1,1 0 0,0 0 0,0 0 0,0 0 0,1 0 0,-1 0 0,3 4 0,-3-7-52,-1 0 0,1 0 0,-1 0 0,1 0 0,0 0 0,-1-1 0,1 1 0,0 0 0,0-1 0,-1 1 0,1 0 0,0-1-1,0 1 1,0-1 0,0 1 0,0-1 0,0 0 0,0 1 0,0-1 0,0 0 0,0 1 0,0-1 0,0 0 0,0 0 0,0 0 0,0 0 0,0 0-1,0 0 1,0-1 0,0 1 0,0 0 0,0 0 0,0-1 0,0 1 0,-1 0 0,1-1 0,0 1 0,0-1 0,0 1 0,0-1 0,0 0 0,-1 1-1,1-1 1,0 0 0,0 0 0,10-11-1366,0-1 0,-1 0 0,10-17 0,-13 19 241,23-36-4382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06:28.6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49 2713,'0'0'14467,"30"6"-14459,0-6 192,11-6-24,-1-6-56,10 6 0,0-6-120,10 6-328,0 0-2537,-20 0-4753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06:30.2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101 718 5737,'0'0'7926,"25"-15"-7238,-11 6-588,14-6 100,-1-2 0,-1-1 0,-1 0 0,0-2 0,-1-2 0,23-26 0,-25 20-91,-1-2 0,-1-1 0,-2 0 0,16-38 0,-25 46-46,-1 0 0,-1 0 1,-1 0-1,-1-1 0,-1 0 0,-1 0 0,0-31 0,-2 23 13,1 21 23,-2 0 0,0-1 0,0 1 0,-1 0 1,-3-13-1,4 23-86,0 0 0,0 0 0,-1 1 0,1-1 0,-1 0 1,1 0-1,0 1 0,-1-1 0,0 0 0,1 0 0,-1 1 0,1-1 1,-1 1-1,0-1 0,1 0 0,-1 1 0,0-1 0,0 1 0,0 0 1,1-1-1,-1 1 0,0 0 0,0-1 0,0 1 0,0 0 0,1 0 1,-1 0-1,0-1 0,0 1 0,0 0 0,0 0 0,0 1 0,0-1 1,0 0-1,1 0 0,-3 1 0,1-1-22,0 1 0,0 0 0,0-1-1,0 1 1,1 0 0,-1 0 0,0 0 0,0 1 0,1-1 0,-1 0-1,1 1 1,-1-1 0,1 1 0,0-1 0,-1 1 0,0 2-1,-17 38 28,3 0 0,1 1 0,2 1 0,-12 75 0,-9 186 49,34-302-67,-41 361 48,32-279-30,-3 0 0,-5-1 0,-35 108 0,46-174-3,-1 1 0,-1-1 0,-1 0 0,0-1 0,-2 0 1,0-1-1,-18 22 0,28-37-20,0 1 1,0-1-1,-1 0 1,1 1-1,0-1 0,-1 0 1,1 0-1,-1 0 1,1 0-1,-1 0 0,1-1 1,-1 1-1,1 0 1,-1-1-1,0 1 1,0-1-1,1 1 0,-1-1 1,0 0-1,0 0 1,1 0-1,-1 0 0,0 0 1,0 0-1,1-1 1,-1 1-1,0 0 1,0-1-1,-2-1 0,1 1-18,1-1-1,0 0 1,-1 1-1,1-1 1,0 0-1,0 0 1,1-1-1,-1 1 1,0 0-1,1-1 1,-1 1-1,1-1 1,0 1-1,0-1 1,0 1-1,-1-6 0,-7-41 3,3 0-1,2-1 0,3-69 0,1 88 23,0 20-20,1 0 1,0 0-1,0 0 1,1 1-1,1-1 0,0 0 1,0 1-1,1 0 1,1 0-1,-1 0 1,1 0-1,1 1 1,0 0-1,1 0 0,-1 0 1,2 1-1,-1 0 1,1 0-1,0 1 1,1 0-1,-1 0 1,12-5-1,95-64-3989,-64 45-327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0:11:34.0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0 416 7009,'0'0'8493,"9"-9"-8036,7-8-317,-1-1 0,0-1-1,-2-1 1,0 0 0,-1 0-1,-1-1 1,-1-1 0,-1 0-1,0 0 1,-2 0 0,-1-1-1,-1-1 1,-1 1 0,3-48 0,-7 31 260,-3 38-31,-3 8-202,-5 10-137,3 12-25,1 1-1,1-1 0,-3 58 1,7 92 22,4-92-10,-2 529 207,1-756-157,21-159 0,-14 245-72,2 0 1,3 0 0,2 2-1,2-1 1,47-97 0,-59 143-4,-1 0 0,2 1 0,-1-1 1,1 1-1,0 1 0,1-1 0,-1 1 1,1 0-1,0 1 0,9-6 0,-12 9 3,0-1 0,0 1 0,1 0 0,-1 0 0,1 0 0,-1 1 0,1 0 0,-1-1 0,1 2 0,0-1-1,0 0 1,-1 1 0,1 0 0,0 0 0,0 0 0,0 1 0,-1 0 0,1 0 0,0 0 0,5 2 0,-7-1 3,-1 0 0,1 0 0,-1 0 0,1 0 0,-1 0 0,0 0 0,0 0 0,0 1 0,0-1 0,-1 1 0,1-1 0,0 1 0,-1 0 0,0 0-1,0-1 1,0 1 0,0 0 0,0 0 0,-1 0 0,1 0 0,0 6 0,0 9-72,-1 1 0,-2 28-1,1-14-211,1-29 56,0 0-1,-1 1 0,1-1 0,-1 0 1,1 0-1,-1 1 0,-1-1 1,-2 7-1,3-8-1691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06:30.6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201 1 5433,'0'0'13060,"-5"18"-12224,-65 193 1779,-16 51-265,75-217-2189,1 0-1,2 1 1,-3 91 0,11 70-183,0-201-35,0 1 0,1-1 1,-1 0-1,1 0 1,0 0-1,1 0 0,-1 0 1,1-1-1,5 10 1,-6-12-112,1-1 1,0 1 0,0-1 0,0 1 0,0-1 0,0 0-1,1 0 1,-1 0 0,1 0 0,-1 0 0,1-1 0,0 1 0,0-1-1,0 0 1,0 1 0,0-1 0,0-1 0,0 1 0,0 0-1,0-1 1,4 1 0,-1-1-342,0 0 1,0 0-1,-1-1 0,1 1 1,-1-1-1,1-1 0,0 1 1,-1-1-1,0 0 0,1 0 1,-1 0-1,0-1 0,9-5 1,26-21-5160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06:30.9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52 1 3697,'0'0'14440,"-6"22"-13608,-8 29 333,-14 99-1,24 78 370,6-127-1402,-2-98-153,0-1 0,0 0 0,0 0 0,0 1 1,0-1-1,1 0 0,-1 0 0,1 1 0,-1-1 1,1 0-1,0 0 0,0 0 0,0 0 0,0 0 1,0 0-1,1 0 0,2 3 0,-3-4-91,0 0 0,1-1 1,-1 1-1,1 0 0,-1 0 0,1-1 0,-1 1 0,1-1 0,0 0 0,-1 1 1,1-1-1,-1 0 0,1 0 0,0 0 0,-1 0 0,1 0 0,0 0 0,2-1 1,4-2-805,-1 1 0,0-1 0,1 0 0,-2-1 1,1 1-1,0-2 0,-1 1 0,12-11 0,13-14-5104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06:31.2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13 6873,'0'0'14660,"-10"0"-14644,20 6-16,20-6 8,0 0-8,10 0-56,0 0 56,0-6-400,11-6-1409,-11 12-1912,-10 0-1600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06:31.61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41 1 12275,'0'0'7121,"-40"162"-7105,40-132 24,0-6-40,0 0-488,0-6-1248,0-6-1265,10-6-3560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06:32.3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0 275 5473,'0'0'8146,"9"4"-7897,-7-3-207,0 0 0,1 0 1,-1 0-1,1 0 0,-1 0 0,1 0 0,-1-1 0,1 1 0,-1-1 0,1 0 0,-1 0 0,1 0 0,0 0 0,-1 0 0,5-2 0,-3 1 72,0-1-1,0 0 0,0-1 0,-1 1 0,1-1 0,0 1 1,-1-1-1,0 0 0,1-1 0,-1 1 0,3-5 0,6-9 154,-2 0 0,0 0 0,0-1 0,-2 0 0,0-1-1,6-22 1,8-19 123,-20 58 372,-1 9-316,-1 23-200,-7 42-199,-1 36-317,8-107 253,1-1 0,-1 1 1,0-1-1,1 1 0,-1-1 0,1 0 0,-1 1 0,1-1 0,-1 1 0,1-1 1,-1 0-1,1 1 0,-1-1 0,1 0 0,-1 0 0,1 1 0,0-1 0,-1 0 1,1 0-1,-1 0 0,1 0 0,0 0 0,-1 0 0,1 0 0,-1 0 0,1 0 1,0 0-1,-1 0 0,2 0 0,19-4-341,-16-1 335,0 1 0,-1-1 1,1 0-1,-1-1 0,-1 1 0,1-1 1,-1 0-1,0 0 0,3-8 0,4-5-45,70-160-476,-80 179 557,0 1 1,0-1-1,0 0 1,0 0-1,0 0 1,0 0 0,0 0-1,0 0 1,1 1-1,-1-1 1,0 0-1,0 0 1,0 0-1,0 0 1,0 0-1,0 0 1,0 1-1,0-1 1,0 0 0,0 0-1,0 0 1,1 0-1,-1 0 1,0 0-1,0 0 1,0 0-1,0 0 1,0 0-1,0 0 1,1 0-1,-1 0 1,0 1 0,0-1-1,0 0 1,0 0-1,0 0 1,0 0-1,1 0 1,-1 0-1,0 0 1,0 0-1,0-1 1,0 1-1,0 0 1,0 0 0,1 0-1,-1 0 1,0 0-1,0 0 1,0 0-1,0 0 1,0 0-1,0 0 1,0 0-1,1 0 1,-1 0-1,0-1 1,0 1 0,0 0-1,0 0 1,0 0-1,0 0 1,3 23 234,-2 37-161,-1-55-7,2 166 278,-14 311 271,9-449-611,-2-1 0,-2 0-1,-1 0 1,-1-1 0,-2 0 0,-1 0 0,-1-1-1,-2-1 1,-1-1 0,-25 36 0,40-61-17,-1-1-1,0 0 1,1 0-1,-1 1 1,0-1-1,0 0 1,0 0-1,-1-1 1,1 1-1,0 0 1,-1-1-1,1 0 1,-1 1 0,1-1-1,-1 0 1,0 0-1,1 0 1,-1-1-1,0 1 1,0-1-1,1 1 1,-1-1-1,0 0 1,0 0 0,0 0-1,0-1 1,1 1-1,-1 0 1,0-1-1,0 0 1,1 0-1,-1 0 1,0 0-1,1 0 1,-1-1 0,1 1-1,0-1 1,-1 1-1,1-1 1,0 0-1,0 0 1,0 0-1,0 0 1,0 0-1,1 0 1,-1-1-1,0 1 1,1-1 0,0 1-1,0-1 1,0 1-1,0-1 1,-1-5-1,-3-11-92,1-1 0,2 0-1,0 1 1,1-1-1,0 0 1,2 0 0,0 0-1,2 0 1,5-22 0,-1 15-766,2 1 0,0 0 1,2 1-1,0 0 1,2 1-1,19-27 1,8-9-4507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06:32.7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81 0 8650,'0'0'11690,"0"5"-11244,1 27 60,-2 0 1,-2 0-1,-12 60 1,-25 82 206,30-120-657,3 0 1,3 0-1,3 94 1,1-87-70,0-59-51,0 0 0,0 0 0,0 0 0,0 0 0,0 0 0,0 0 0,1 0 0,-1 0 0,1 0-1,-1 0 1,1 0 0,0 0 0,0 0 0,0 0 0,0-1 0,0 1 0,0 0 0,0-1 0,1 1 0,-1-1-1,1 1 1,-1-1 0,1 1 0,-1-1 0,1 0 0,0 0 0,0 0 0,-1 0 0,1 0 0,0-1 0,0 1-1,0 0 1,0-1 0,0 1 0,0-1 0,0 0 0,0 0 0,0 0 0,0 0 0,0 0 0,0 0 0,2-1-1,4 0-628,0 0 0,-1-1 0,1 0 0,-1 0 0,0-1 0,1 0 0,-1 0 0,0-1 0,10-7 0,24-19-6069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06:33.0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0 6281,'0'0'13542,"-2"14"-12645,-15 280 2347,7-152-2569,9-65-665,1-76-45,0 0 0,0-1-1,1 1 1,-1-1-1,0 1 1,1-1 0,-1 1-1,1-1 1,-1 1-1,1-1 1,-1 1 0,1-1-1,-1 1 1,1-1 0,-1 0-1,1 1 1,-1-1-1,1 0 1,0 0 0,-1 1-1,1-1 1,0 0 0,-1 0-1,1 0 1,0 0-1,-1 0 1,1 0 0,0 0-1,-1 0 1,1 0 0,0 0-1,-1 0 1,1 0-1,-1 0 1,1 0 0,1-1-1,0 1-133,1-1 0,-1 1 0,1-1 0,-1 0 0,1 0 0,-1 0 0,0 0 0,1 0-1,-1 0 1,0-1 0,2-1 0,5-8-1374,0-1 0,-1 0-1,0 0 1,7-18 0,5-7-4666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06:33.44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1 121 9658,'0'0'5849,"40"12"-5769,-10-18-80,-10-12-184,20-25-1200,-10 13-1249,-10-6-3008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06:33.7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41 265 8954,'0'0'9751,"2"34"-8421,-2-21-1168,4 56 889,18 94-1,-13-87-331,-4 1 1,-9 151-1,0-183-819,-2-1 0,-3 0 0,-1 0 0,-19 50 0,28-91-138,1-2 98,0 0 1,-1 0-1,1 1 0,0-1 0,0 0 1,-1 0-1,1 0 0,0 0 1,-1 0-1,1 0 0,-1-1 0,0 1 1,1 0-1,-1 0 0,0 0 0,1 0 1,-1-1-1,0 1 0,0 0 1,0-1-1,1 1 0,-1 0 0,0-1 1,0 1-1,0-1 0,-1 1 1,0-19-13822</inkml:trace>
  <inkml:trace contextRef="#ctx0" brushRef="#br0" timeOffset="1">201 1 9858,'0'0'6373,"5"25"-4264,75 279 2033,-73-278-3888,12 49 444,-4 2 1,9 154 0,-27 154 12,0-336-704,-2 0 0,-2-1 0,-3 0 0,-1 0-1,-3-1 1,-1 0 0,-3-1 0,-1-1 0,-36 58 0,36-70-603,7-11 677,-1-1 0,-16 21 0,-6-9-2375,31-30 1610,0-1 0,1 0 0,-1 0 0,0 0-1,0-1 1,0 1 0,0-1 0,-7 1 0,-9-1-8546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06:42.91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333 650 3329,'0'0'9704,"0"-5"-8634,2-16 3854,-2 13-4303,1 1-1,-1-1 1,0 0-1,0 0 1,-3-11-1,3 17-603,-1 1 0,1-1 0,-1 1-1,0-1 1,1 1 0,-1-1 0,0 1-1,0-1 1,0 1 0,0 0 0,0-1-1,0 1 1,0 0 0,-1 0 0,1 0-1,0 0 1,-1 0 0,1 0 0,-1 0-1,1 0 1,-1 1 0,1-1 0,-1 0-1,1 1 1,-1 0 0,0-1 0,1 1-1,-1 0 1,0 0 0,1 0 0,-3 0-1,-3-1-12,0 1 0,0 1 0,0-1-1,0 1 1,0 0 0,1 1 0,-1 0 0,0 0-1,1 0 1,-1 1 0,1-1 0,0 2 0,0-1-1,0 1 1,0 0 0,1 0 0,0 0 0,-7 8-1,-6 6-17,2 1 0,1 1 0,0 1 0,1 0 0,1 0 1,2 2-1,0-1 0,1 1 0,1 1 0,1 0 0,2 0 0,0 1 0,1-1 0,2 1 0,0 0 0,2 0 0,1 1 0,3 30 0,-2-52 10,0-1 1,0 1-1,0-1 0,1 1 1,-1-1-1,1 1 0,0-1 0,0 0 1,0 0-1,1 0 0,-1 0 1,0 0-1,1-1 0,0 1 1,0-1-1,0 1 0,0-1 1,0 0-1,0 0 0,1 0 1,-1-1-1,0 1 0,1-1 1,0 0-1,-1 0 0,1 0 1,0-1-1,-1 1 0,1-1 0,0 0 1,0 0-1,-1 0 0,1 0 1,0-1-1,-1 1 0,1-1 1,0 0-1,-1 0 0,1 0 1,-1-1-1,1 1 0,-1-1 1,0 0-1,1 0 0,2-3 1,2-1 1,-1 0 0,1-1 0,-1 0 1,0 0-1,-1-1 0,0 0 1,8-13-1,32-69 1,-35 67 1,16-41 8,-2 0 1,-4-2 0,-2-1-1,-4 0 1,-2-1-1,-3 0 1,-3-1 0,-3-93-1,-5 121 20,-1-1 0,-14-73 0,15 104-25,1 10-2,0 1-1,0 0 1,0-1-1,0 1 1,1-1-1,-1 1 1,0-1-1,0 1 1,0-1-1,-1 1 1,1-1-1,0 1 1,0-1-1,0 1 1,0-1-1,0 1 1,0 0-1,-1-1 1,1 1-1,0-1 1,0 1-1,-1 0 1,1-1-1,0 1 1,-1 0-1,1-1 1,0 1-1,-1 0 1,1-1-1,0 1 1,-1 0-1,1 0 0,-1-1 1,1 1-1,0 0 1,-1 0-1,1 0 1,-1 0-1,0-1 1,-1 12 39,-6 436 263,5-139 254,4-172-267,1-105-247,1 0 0,8 32 0,-6-33-117,5 61 1,-5-67-603,0-6-3902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0:11:34.5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97 4657,'0'0'5859,"3"26"-5234,14 81 86,-17-104-654,1-1 0,-1 1 0,1 0-1,0-1 1,0 1 0,0-1 0,0 1 0,0-1 0,0 0 0,1 1 0,-1-1 0,1 0 0,-1 0 0,1 0-1,0 0 1,0 0 0,0 0 0,0-1 0,0 1 0,1-1 0,-1 1 0,0-1 0,1 0 0,-1 0 0,1 0-1,-1 0 1,1 0 0,-1 0 0,1-1 0,0 0 0,-1 1 0,1-1 0,0 0 0,-1 0 0,1 0 0,0-1-1,-1 1 1,4-1 0,8 0 48,-12 1-66,0-1 0,0 1 0,0-1 0,0 0 0,-1 0 0,1 1 0,0-1 0,0 0 0,-1-1 0,1 1 0,-1 0-1,1 0 1,-1-1 0,1 1 0,-1-1 0,0 1 0,0-1 0,1 0 0,-1 1 0,0-1 0,-1 0 0,1 0 0,0 0 0,0 1-1,-1-1 1,1 0 0,-1 0 0,0 0 0,0 0 0,1 0 0,-2-4 0,3-13 370,-1 0 0,-2-28 1,0 26 109,2 13-293,-1-1 0,-1 1-1,0 0 1,0 0 0,0 0 0,-1 0 0,0 0 0,-7-14-1,7 19-168,1 0-1,-1 0 0,0 0 1,-1 1-1,1-1 0,0 1 1,-1-1-1,0 1 0,1 0 1,-1 0-1,0 0 0,0 1 1,0-1-1,0 1 0,0-1 1,0 1-1,-1 0 0,1 0 1,0 1-1,-1-1 0,1 0 1,-1 1-1,1 0 0,-5 0 1,5 0-69,0 0 1,0 0-1,0 1 0,0-1 1,0 1-1,0-1 1,0 1-1,1 0 0,-1 0 1,0 0-1,0 0 1,1 1-1,-1-1 0,1 1 1,-1 0-1,1-1 1,0 1-1,0 0 0,0 0 1,0 1-1,0-1 1,0 0-1,0 1 0,1-1 1,-1 1-1,1-1 1,0 1-1,0 0 0,0 0 1,-1 3-1,-1 8-866,0 1 0,1-1 0,1 1 0,1 28 0,0-28-543,0 15-3128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06:43.8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471 45 4001,'0'0'11130,"0"-7"-9946,0-21-109,0 27-1031,0 1 0,0-1-1,0 1 1,-1-1 0,1 1-1,0-1 1,0 1 0,-1-1 0,1 1-1,0 0 1,-1-1 0,1 1-1,0 0 1,-1-1 0,1 1-1,0 0 1,-1-1 0,1 1-1,-1 0 1,1 0 0,-1 0-1,1-1 1,-1 1 0,1 0-1,-1 0 1,1 0 0,-1 0 0,1 0-1,-1 0 1,1 0 0,-1 0-1,1 0 1,-1 0 0,1 0-1,0 0 1,-1 0 0,1 0-1,-1 1 1,1-1 0,-1 0-1,1 0 1,-1 0 0,1 1-1,-1-1 1,1 0 0,0 1 0,-1-1-1,0 1 1,-20 11 200,2 2-139,1 2 1,1 1-1,1 0 1,0 1-1,2 1 1,0 0-1,1 1 1,0 0-1,2 1 1,1 0-1,0 1 1,-7 26-1,4-4 16,2 1-1,1 0 1,3 0 0,1 1-1,2 62 1,3-23-44,0 34 49,23 194-1,-10-233-144,18 109 232,8 286 1,-38-437-185,1-1 15,-1 1-1,-2 0 1,-2-1-1,-13 59 1,0-42 12,-2-2 0,-2 0 0,-2-1 0,-44 69 0,64-115-50,1 0-1,-2 0 1,1 0 0,0 0 0,-1-1 0,0 1-1,0-1 1,0 0 0,-1 0 0,1-1 0,-1 1-1,0-1 1,0 0 0,0 0 0,-1-1-1,1 1 1,-1-1 0,1 0 0,-1-1 0,-8 2-1,13-3-17,0 0 0,0-1 0,0 1 0,0 0-1,1-1 1,-1 1 0,0-1 0,0 1 0,0-1 0,0 1 0,1-1-1,-1 0 1,0 1 0,1-1 0,-1 0 0,0 0 0,1 1-1,-1-1 1,1 0 0,-1 0 0,1 0 0,-1 0 0,1 0-1,0 0 1,0 0 0,-1 0 0,1 0 0,0 1 0,0-1-1,0-2 1,-2-34-952,2 32 636,3-31-3088,14 5-3135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07:45.3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653 8 3169,'-3'-4'16679,"-4"2"-16439,1 1-216,0 1 0,-1 0-1,1 0 1,0 1 0,-1-1 0,1 2-1,0-1 1,0 1 0,0-1-1,0 2 1,0-1 0,0 1-1,0 0 1,1 0 0,-1 0 0,1 1-1,0 0 1,0 0 0,1 0-1,-1 1 1,-6 7 0,-4 6-6,0 0 1,1 1-1,1 1 1,1 0 0,1 1-1,1 0 1,0 1-1,2 0 1,-7 27-1,-5 32 21,-11 103-1,28-163-39,-11 185 31,7-69 39,-10 98 167,-22 220 230,24-335-325,-55 203 0,65-305-9,-1 0-1,-1 0 1,0-1-1,-20 32 0,26-46-111,-1 1 0,0-1 0,0 0 0,0 0-1,-1 0 1,1-1 0,-1 1 0,0 0 0,0-1-1,0 0 1,0 1 0,0-1 0,0 0 0,0-1-1,-1 1 1,1-1 0,-1 1 0,1-1 0,-1 0-1,1 0 1,-1-1 0,0 1 0,0-1 0,1 1-1,-1-1 1,0-1 0,1 1 0,-1 0 0,0-1-1,0 0 1,-6-2 0,9 3-26,0-1 1,0 0-1,0 0 0,0 0 1,0 0-1,1 0 0,-1 0 1,0 0-1,0 0 0,1-1 1,-1 1-1,1 0 0,-1 0 1,1-1-1,-1 1 0,1 0 1,0-1-1,-1 1 0,1 0 1,0-1-1,0 1 0,0 0 1,0-2-1,3-35-603,-3 34 471,1-2-361,1 0-1,-1 1 1,1-1-1,0 0 1,1 1-1,-1-1 1,1 1-1,0 0 1,0 0-1,1 0 1,-1 0-1,7-6 1,20-20-7000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07:48.1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1 566 8706,'0'0'6905,"12"0"-6546,-5 0-298,1 0 1,0-1-1,-1 0 0,1 0 0,-1 0 1,1-1-1,-1 0 0,0-1 0,1 1 1,-1-1-1,-1-1 0,1 0 1,0 1-1,-1-2 0,0 1 0,10-10 1,15-16 195,-1-2 0,-1-1 0,-2-1 0,29-47 0,-41 54-85,-1 0 0,-1 0 0,-1-2 0,-1 1-1,-2-2 1,11-59 0,-18 45 162,-2 40 19,0 13 270,-2 6-600,0 0 0,-1 0-1,-1-1 1,0 1 0,-10 22 0,-9 30 20,12-9 11,2 1 1,3 0 0,3 0-1,4 63 1,-1-61-47,0-59-25,0 1 0,0-1 1,0 1-1,1-1 0,-1 1 0,1 0 0,-1-1 0,1 0 0,0 1 1,0-1-1,0 1 0,1-1 0,-1 0 0,0 0 0,1 0 0,-1 0 0,1 0 1,0 0-1,0 0 0,0 0 0,0-1 0,0 1 0,0-1 0,0 1 0,0-1 1,1 0-1,-1 0 0,1 0 0,-1 0 0,6 1 0,-4-1-366,0-1 0,0 1 0,0-1 0,0 0 1,0 0-1,1 0 0,-1-1 0,0 1 0,0-1 0,0 0 0,0 0 0,0-1 0,0 1 0,0-1 0,-1 0 0,1 0 0,0 0 0,3-3 0,15-18-5583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07:48.5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49 6793,'0'0'14243,"90"-6"-13970,-60 0-105,0 0-120,10-6-48,-10 0-184,10 6-985,-9 6-1703,-1 0-3170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07:49.2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1 319 7394,'0'0'13217,"0"-3"-12626,0-13-428,2-1 0,0 1 0,0 0 0,2 0 0,0 0 0,1 1 0,0-1 0,1 1 0,1 0 0,0 0 0,1 1-1,1 0 1,0 1 0,19-22 0,-27 34-161,0 0 0,1 0-1,-1-1 1,0 1 0,0 0-1,1 0 1,-1 0-1,0 0 1,1 0 0,-1 1-1,1-1 1,-1 0-1,1 1 1,0-1 0,-1 1-1,1-1 1,0 1 0,-1 0-1,1 0 1,0-1-1,-1 1 1,1 1 0,0-1-1,-1 0 1,1 0 0,0 0-1,-1 1 1,1-1-1,-1 1 1,1 0 0,-1-1-1,1 1 1,-1 0 0,1 0-1,-1 0 1,1 0-1,-1 0 1,0 0 0,2 2-1,0 1 5,1 0 0,-1 0-1,0 0 1,-1 1-1,1-1 1,-1 1-1,0-1 1,0 1 0,0 0-1,-1 0 1,2 7-1,0 12 32,-1 1 0,-1 0 0,-1-1 0,-6 46-1,-4-38-22,4-21-6,3-20 20,3-7-30,1 0-1,1 1 1,0-1 0,1 0 0,0 1 0,2 0-1,-1 0 1,2 0 0,0 0 0,1 1 0,0 0-1,1 0 1,17-20 0,-8 10-10,23-26-62,-38 47 71,1 1-1,-1 0 1,1 0 0,0 0 0,-1 0 0,1 1-1,0-1 1,0 1 0,0-1 0,1 1 0,-1 0 0,0 0-1,0 1 1,1-1 0,5 0 0,-7 1-4,-2 33 13,0-22 8,-3 51 88,1-36-5,2 0 1,0-1 0,6 45-1,-4-67-103,-1 1 0,0-1 0,1 1 0,0-1 0,0 0 0,0 0 0,0 0 1,0 0-1,0 0 0,1 0 0,0-1 0,-1 1 0,1-1 0,0 0 0,0 1 0,0-1 0,1-1 0,-1 1 0,0 0 0,1-1 0,-1 0 0,1 0 0,0 0 0,-1 0 0,1 0 0,0-1 0,-1 0 0,5 0 0,3 1-367,1 0 0,-1-2 0,0 1 0,0-1 0,0-1 0,0 0 0,0-1 0,13-4 0,16-16-3285,-9-6-2949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07:50.2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0 683 7058,'0'0'7540,"13"-8"-6869,7-5-423,-1-1 1,-1 0 0,0-1 0,-1-1 0,0-1 0,-2 0 0,18-26 0,0-8 130,-2-2 0,-3 0 1,-2-3-1,35-109 0,-55 143-217,-1 0-1,0-1 1,1-42 0,-6 64-154,0 1 0,0-1 1,0 0-1,0 1 0,0-1 1,0 1-1,1-1 0,-1 0 0,0 1 1,0-1-1,0 1 0,1-1 1,-1 0-1,0 1 0,1-1 0,-1 1 1,1-1-1,-1 1 0,0-1 0,1 1 1,-1 0-1,1-1 0,-1 1 1,1-1-1,-1 1 0,1 0 0,0-1 1,0 1-1,-16 174 295,0 7-118,15-79-105,0-100-79,0 0 1,1 0-1,-1-1 1,1 1-1,0 0 0,-1 0 1,1 0-1,0-1 0,0 1 1,0-1-1,0 1 0,0 0 1,0-1-1,0 0 0,1 1 1,-1-1-1,1 0 1,-1 0-1,1 1 0,-1-1 1,1-1-1,0 1 0,-1 0 1,1 0-1,0 0 0,0-1 1,2 1-1,-2 0-96,1 0 1,-1-1-1,0 1 0,1-1 0,-1 0 1,0 0-1,1 0 0,-1 0 1,1 0-1,-1 0 0,0-1 0,1 1 1,-1-1-1,0 1 0,1-1 1,-1 0-1,0 0 0,0 0 0,0 0 1,0-1-1,0 1 0,3-3 1,34-51-7892,-28 31 1086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07:50.5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31 6953,'0'0'11899,"60"24"-11355,-40-24-280,10 0-168,0 0-88,0 0-8,30-18-1584,-19 0-3033,-1 0-4105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07:51.3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7 205 7578,'0'0'12722,"-2"-10"-12470,2 10-249,-1-7 58,0 1 0,0 0 0,0-1 0,1 1-1,0 0 1,0-1 0,1 1 0,0 0 0,0 0-1,0-1 1,1 1 0,0 0 0,0 0-1,5-10 1,-6 15-40,6-10 138,0 0-1,0 0 0,18-18 1,-21 26-149,-1 0 0,0 1 0,1-1 0,-1 1 0,1 0 0,0 0 0,0 0 0,0 0 0,0 1 0,0 0 0,0-1 1,0 2-1,0-1 0,1 0 0,-1 1 0,4 0 0,-6 0-7,0 0 0,0 0-1,-1 1 1,1-1 0,0 0 0,0 1 0,-1 0 0,1-1 0,0 1 0,-1 0-1,1 0 1,-1 0 0,1 0 0,-1 0 0,0 0 0,1 0 0,-1 1 0,0-1-1,0 0 1,0 1 0,0-1 0,0 1 0,0-1 0,0 1 0,0-1 0,-1 1 0,1 0-1,-1-1 1,1 1 0,-1 0 0,1 3 0,0 6 11,1 1 0,-2-1 0,0 21 0,-1-17 48,1-12-56,1 11 16,-1 0 0,0 0 0,-1 0-1,-1-1 1,0 1 0,-1 0 0,-8 23 0,9-52-15,5-17-4,5 9-3,0 1 0,1 0 0,1 0-1,1 1 1,1 1 0,16-21 0,-27 38-1,1 1 0,0 0 0,0 0 0,0-1 0,0 1-1,1 1 1,-1-1 0,0 0 0,1 1 0,-1-1 0,1 1 0,0-1 0,0 1 0,-1 0 0,1 0 0,0 1 0,0-1 0,0 0 0,0 1 0,0 0-1,0 0 1,0 0 0,-1 0 0,1 0 0,0 0 0,0 1 0,0 0 0,0-1 0,4 3 0,-6-3 4,-1 1 1,1 0 0,0 0-1,0-1 1,0 1-1,-1 0 1,1 0 0,0 0-1,-1 0 1,1 0 0,-1 0-1,1 0 1,-1 0-1,1 0 1,-1 0 0,0 0-1,1 1 1,-1-1-1,0 0 1,0 0 0,0 0-1,0 0 1,0 2-1,-1 35 154,1-24-103,-10 136 53,10-149-172,1 0 0,0-1 1,-1 1-1,1 0 0,0-1 0,0 1 1,-1-1-1,1 1 0,0-1 0,0 0 0,0 1 1,0-1-1,0 0 0,-1 1 0,1-1 1,0 0-1,0 0 0,0 0 0,0 0 1,0 0-1,0 0 0,0 0 0,0 0 0,0 0 1,0 0-1,0-1 0,0 1 0,1-1 1,32-7-2964,-6-8-1677,-6-2-1844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07:51.9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71 1 9282,'0'0'10258,"0"162"-9930,0-126-112,0-6-16,0 0-104,0-6-24,-10 0-72,10-6 48,-10-6-48,0-6-768,-11-6-1496,11 0-2129,0 0-1048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07:52.2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55 3017,'0'0'15967,"4"2"-15135,7 2-702,1 0 1,0 0-1,0-1 0,0-1 0,1 0 0,-1-1 1,0 0-1,1-1 0,-1 0 0,1-1 0,-1-1 1,0 0-1,1 0 0,-1-1 0,12-5 0,62-29-4077,-62 27 450,6-2-3268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0:11:35.2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162 12 3849,'0'0'10634,"-8"12"-5913,6-12-4559,0 0 0,0-1 0,0 1 0,0-1 0,1 0 0,-1 1 0,0-1 0,0 0 0,1 0 0,-1 0 0,0 0 0,1 0 0,-2-2 0,1 2-112,1 0 0,-1-1 0,1 1-1,-1 0 1,1 0 0,-1 0 0,0 1-1,0-1 1,1 0 0,-1 1-1,0-1 1,0 1 0,-2-1 0,0 2-51,0-1 0,0 1 0,-1 0 1,1 0-1,0 0 0,0 1 0,1-1 0,-1 1 1,0 0-1,0 0 0,1 0 0,-1 1 1,1 0-1,0-1 0,0 1 0,0 0 0,0 0 1,0 0-1,1 1 0,-1-1 0,1 1 0,0 0 1,0-1-1,0 1 0,1 0 0,-2 5 0,0 0-16,0 0-1,0 1 0,1 0 1,0-1-1,1 1 0,0 0 1,0 0-1,1 0 0,1 0 0,2 15 1,-1-19-5,0 1 0,1-1 1,0 1-1,0-1 0,1 0 1,0 0-1,0-1 0,0 1 1,1-1-1,5 5 0,57 50-226,-52-47 161,-8-8 53,-1 0-1,0 1 0,0 0 1,9 12-1,-13-15 35,0 1 1,-1-1-1,1 1 1,-1 0-1,0-1 1,0 1-1,0 0 0,0 0 1,-1 0-1,0 0 1,0 6-1,0-8 26,-1 0-1,1-1 0,-1 1 0,0-1 1,1 1-1,-1-1 0,0 1 1,0-1-1,0 1 0,0-1 1,0 0-1,-1 1 0,1-1 1,0 0-1,-1 0 0,1 0 1,0 0-1,-1 0 0,0 0 1,1 0-1,-3 0 0,-44 19 237,32-15-34,11-2-153,1-1 1,-1 0-1,0-1 0,0 1 1,-1-1-1,1 0 1,0 0-1,0-1 0,0 1 1,-1-1-1,1 0 0,0-1 1,-7-1-1,11 1-101,0-1 1,1 0-1,-1 0 1,1 0-1,-1 0 1,1 0-1,0 0 0,0 0 1,0 0-1,0 0 1,0 0-1,1-4 0,0-3-162,-1 0-131,1-1 1,0 1 0,1-1 0,0 1-1,0-1 1,1 1 0,0 0-1,1 0 1,7-13 0,30-41-4767,-1 13-2510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07:52.6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90 0 680,'0'0'21029,"-50"181"-20293,40-133-312,0-6-208,0 0-136,0 0-48,10-12-32,0 0-728,0 1-1609,0-13-3296,0 0-4873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07:54.4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361 720 5473,'0'0'11185,"-6"-13"-9647,-23-42-95,27 52-1317,0-1 0,0 1 0,0-1 0,-1 1 1,1 0-1,-1 0 0,0 0 0,0 1 0,0-1 0,0 1 0,-1-1 1,1 1-1,-1 0 0,1 0 0,-1 1 0,0-1 0,0 1 0,1 0 0,-1 0 1,0 0-1,0 0 0,0 1 0,0-1 0,0 1 0,0 0 0,-5 1 1,2 0-105,1 0 0,0 0 1,0 0-1,0 1 1,0 0-1,0 0 1,0 0-1,0 1 0,1 0 1,-1 0-1,1 1 1,0-1-1,0 1 1,-5 5-1,-5 8-29,1 0 0,1 1 1,1 0-1,1 1 0,0 1 0,2 0 1,0 0-1,-8 30 0,8-17 5,2 0-1,1 1 1,2 0-1,0 57 1,4 13-14,0-104 12,0 1 1,0 0 0,0 0-1,0 0 1,0 0 0,1 0 0,-1 0-1,0 0 1,0-1 0,1 1-1,-1 0 1,0 0 0,1 0-1,-1 0 1,1-1 0,-1 1-1,1 0 1,-1-1 0,1 1 0,0 0-1,-1-1 1,1 1 0,0 0-1,-1-1 1,1 1 0,0-1-1,0 0 1,0 1 0,-1-1 0,1 0-1,0 1 1,0-1 0,0 0-1,0 0 1,0 0 0,0 0-1,0 1 1,-1-1 0,1-1-1,0 1 1,0 0 0,0 0 0,0 0-1,0 0 1,0-1 0,-1 1-1,1 0 1,0-1 0,0 1-1,0 0 1,-1-1 0,2 0-1,3-1 2,0-1-1,0 1 0,0-1 0,0 0 1,-1 0-1,1-1 0,-1 1 0,5-6 1,14-23 9,0-1 1,30-63-1,-24 42 8,4-13-3,-3-2-1,-3-1 1,-3-1 0,24-121 0,4-112 72,-44 250-79,-4 17 6,-3 25 10,0 1-1,1-1 1,0 1 0,7-20 0,-9 150 401,-6-56-415,-17 318 221,23-130-152,0-243-69,1 1 1,-1 0-1,2 0 0,-1-1 1,1 1-1,0-1 0,1 1 0,3 8 1,-4-14-131,0 1 1,0-1-1,0 0 0,0 1 1,0-1-1,1 0 1,0 0-1,-1-1 1,1 1-1,0-1 0,1 1 1,-1-1-1,0 0 1,1 0-1,-1 0 0,1 0 1,-1-1-1,1 0 1,0 1-1,7 0 1,64 0-6873,-45-2 1487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07:55.3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0 289 5209,'0'0'10774,"0"16"-10241,3 48-37,-2-63-456,-1 1 0,1-1 1,0 0-1,-1 0 0,1 0 1,0 0-1,0 0 0,-1 0 1,1 0-1,0 0 0,0-1 1,0 1-1,0 0 0,0 0 1,0-1-1,0 1 0,1-1 1,-1 1-1,0-1 0,0 1 1,0-1-1,1 0 0,-1 1 1,0-1-1,0 0 0,1 0 1,-1 0-1,0 0 0,2 0 1,0 0 111,1 0 1,-1 0-1,0-1 0,1 1 1,-1-1-1,0 0 1,1 0-1,4-2 1,3-7 49,-1 0 1,-1-1 0,0 0-1,-1-1 1,0 0 0,0 0-1,8-20 1,-6 13-71,0-1 83,-1 0 0,0-1-1,-2 0 1,0 0 0,-1-1-1,-2 0 1,0 0 0,-1 0 0,0-38-1,-3 59-18,0 16-4,-20 239-149,19-253-45,1 0-1,0 1 0,0-1 1,0 0-1,0 0 1,0 0-1,0 1 1,0-1-1,0 0 0,0 0 1,1 0-1,-1 1 1,1-1-1,-1 0 1,0 0-1,1 0 1,0 0-1,-1 0 0,1 0 1,0 0-1,-1 0 1,1 0-1,0 0 1,0 0-1,0-1 0,0 1 1,0 0-1,0-1 1,0 1-1,0 0 1,0-1-1,0 1 0,0-1 1,0 0-1,1 1 1,-1-1-1,0 0 1,0 0-1,0 1 1,1-1-1,-1 0 0,0 0 1,0-1-1,0 1 1,1 0-1,-1 0 1,0 0-1,2-1 0,2-1-11,0 0 0,0 0 1,-1 0-1,1 0 0,-1-1 0,1 0 0,-1 1 0,0-2 0,8-6 0,39-59-16,-43 56 21,1 0 1,0 0 0,1 1-1,0 0 1,1 1-1,0 0 1,19-13-1,-29 23-11,-1 10-162,0 990 500,-1-923-314,-10 75 0,6-117 13,-1 0 0,-2 0 0,-1-1 0,-21 49-1,28-77-3,0 0-1,-1-1 0,0 0 0,1 1 0,-2-1 0,1 0 0,0 0 0,-1-1 0,0 1 1,1-1-1,-1 1 0,-1-1 0,1-1 0,-6 4 0,8-5-3,1-1 0,-1 1 0,0 0 0,0-1 1,-1 0-1,1 1 0,0-1 0,0 0 0,0 0 0,0 0 0,0 0 0,0-1 0,0 1 1,0 0-1,0-1 0,0 0 0,0 1 0,0-1 0,0 0 0,0 0 0,1 0 0,-1 0 1,0 0-1,0-1 0,1 1 0,-1 0 0,1-1 0,-1 1 0,1-1 0,0 0 0,0 1 1,0-1-1,-1 0 0,2 0 0,-1 0 0,-1-3 0,-10-19 60,0-2-1,2 1 1,2-1 0,0-1-1,1 1 1,2-1-1,1-1 1,1 1 0,1 0-1,1-1 1,6-48-1,-2 52-77,2 1 0,1-1 0,0 1-1,2 1 1,0-1 0,2 1-1,0 1 1,1 0 0,2 0 0,0 1-1,1 1 1,1 0 0,30-29 0,-31 35-251,0 2 1,0-1 0,1 2 0,1 0-1,0 1 1,33-13 0,-3 6-3341,61-13-1,-99 27 2964,64-12-7579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07:56.0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66 10842,'0'0'13167,"13"-2"-12611,163-12 772,-96 10-1767,91-17 0,-171 21 277,0 1 0,1-1 0,-1 0 1,1 0-1,-1 0 0,1 0 0,-1 0 0,1-1 1,-1 1-1,0 0 0,1 0 0,-1 0 0,1 0 1,-1 0-1,0-1 0,1 1 0,-1 0 1,1 0-1,-1 0 0,0-1 0,1 1 0,-1 0 1,0-1-1,1 1 0,-1 0 0,0-1 1,0 1-1,1 0 0,-1-1 0,0 1 0,0-1 1,0 1-1,0 0 0,1-1 0,-1 1 0,0-1 1,0 1-1,0-1 0,0 1 0,0-1 1,0 1-1,0 0 0,0-1 0,0 1 0,0-1 1,0 1-1,0-1 0,-1 1 0,1 0 0,0-1 1,0 1-1,0-1 0,-1 1 0,1 0 1,0-1-1,0 1 0,-1 0 0,1-1 0,0 1 1,-1-1-1,-16-6-5238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07:56.3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0 157 1840,'0'0'19405,"50"-30"-18917,-10 24-120,21 0-272,-1 0 24,20-6-120,0 0-384,61-18-1465,-31 6-2816,-10-6-3640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07:56.8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494 0 4865,'0'0'12477,"-16"13"-11611,2-3-678,5-4-83,0 1 1,0 0-1,0 0 0,1 1 1,0 0-1,1 0 0,0 1 1,0 0-1,1 0 0,0 1 1,-7 15-1,-18 62 496,4 1 0,4 2-1,3 0 1,-7 106 0,3 361 544,12-104-646,7-380-459,-23 123 0,20-160-32,-2-1 0,-1 0 1,-2-1-1,-1 0 0,-24 42 0,37-75-7,-25 36 38,25-36-40,0 0 0,0 0 1,0 0-1,0 0 1,0 0-1,-1 0 1,1 0-1,0 0 1,-1 0-1,1-1 1,-1 1-1,1-1 0,-1 1 1,1-1-1,-1 1 1,1-1-1,-1 0 1,1 0-1,-1 0 1,1 0-1,-1 0 0,-1 0 1,2-1-21,0 1 0,0-1 1,0 0-1,0 0 0,0 0 0,0 1 1,0-1-1,0 0 0,1 0 0,-1 0 0,0 0 1,1-1-1,-1 1 0,1 0 0,-1 0 1,1 0-1,0 0 0,-1-1 0,1 1 1,0 0-1,0 0 0,0 0 0,0-1 0,0 1 1,0 0-1,0 0 0,0-1 0,0 1 1,1 0-1,0-2 0,-1-5-215,0-22-695,-1 16-226,0 0 0,2-1 0,-1 1 0,2 0 0,0 1 0,7-25 0,9 5-6107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07:57.7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0 649 6409,'0'0'9085,"17"-2"-7905,-11 2-1073,1-1 0,0 1 0,1-1 0,-1-1 0,0 1 1,0-1-1,1-1 0,-2 1 0,1-1 0,0 0 0,0-1 0,-1 0 0,0 0 0,0 0 0,0-1 1,9-9-1,20-25 209,-2-2 1,-2-2 0,36-66 0,-55 86-239,-1 0 1,-1 0-1,-1-1 1,-1 0-1,-1-1 1,-1 0-1,-1 0 1,-2 0 0,1-29-1,-4-36 580,-1 94-574,1 1 0,-1 0 0,-1-1 0,1 1 0,-1-1 0,0 0 0,0 1 0,-3 3 0,-7 21-72,-5 29 88,3 2 0,2 0 0,3 0 0,-1 85 0,9-116-206,-1-11 176,2 0-1,0-1 0,1 1 0,6 30 0,-7-45-120,1 0-1,-1 0 1,1-1-1,0 1 1,0 0 0,0-1-1,0 1 1,1-1-1,-1 1 1,1-1-1,-1 0 1,1 0-1,0 0 1,0 1 0,0-2-1,0 1 1,0 0-1,1 0 1,-1-1-1,0 1 1,1-1-1,-1 0 1,1 1 0,0-1-1,-1-1 1,1 1-1,0 0 1,-1-1-1,1 1 1,0-1-1,0 0 1,0 0 0,-1 0-1,1 0 1,0 0-1,5-2 1,-1 1-477,-1-1 1,1 0 0,0 0 0,-1-1-1,0 0 1,0 0 0,0-1-1,0 1 1,0-1 0,-1 0 0,0-1-1,6-5 1,20-26-5434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07:58.1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5537,'0'0'11507,"130"18"-11187,-90-18-224,0 0-72,0-6-24,11 6-1297,-11 0-1807,-20 0-3666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07:58.6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21 320 640,'0'0'17443,"-3"5"-16243,-9 5-464,7-11-91,6-26 353,21-44-290,57-72-214,-73 132-377,0-1 0,0 1 0,2 1 0,-1 0 0,1 0 1,18-16-1,-26 25-112,1 1 0,-1 0 0,1 0-1,0-1 1,-1 1 0,1 0 0,0 0 0,-1 0 0,1 0 0,0 0 0,-1 0 0,1 0 0,0 0 0,-1 0 0,1 0 0,0 0 0,-1 0-1,1 1 1,0-1 0,-1 0 0,1 0 0,-1 1 0,1-1 0,0 0 0,-1 1 0,1-1 0,-1 0 0,1 1 0,-1-1 0,1 1 0,-1-1 0,0 1-1,1-1 1,-1 1 0,0 0 0,1-1 0,-1 1 0,0-1 0,1 1 0,-1 0 0,0 0 0,8 24 61,-5 7 24,-1 1-1,-4 55 1,0-19-77,2-64-7,0-1 0,-1 1 1,1-1-1,-1 1 1,0-1-1,0 1 1,-1-1-1,1 0 1,-1 0-1,0 0 0,-5 7 1,7-53-140,3 28 123,1 0 0,0 1 1,1-1-1,0 1 0,1 0 1,1 0-1,0 0 0,1 1 1,0 0-1,1 1 0,0 0 1,16-15-1,-24 25-3,0 0-1,0 0 1,0 0-1,1 0 1,-1 1 0,0-1-1,0 0 1,1 1-1,-1-1 1,0 1 0,1-1-1,-1 1 1,0 0-1,1-1 1,1 1 0,-3 0 11,1 0 1,-1 1-1,1-1 1,-1 0-1,0 0 1,1 0-1,-1 1 1,1-1 0,-1 0-1,0 1 1,1-1-1,-1 0 1,1 1-1,-1-1 1,0 0 0,1 1-1,-1-1 1,0 1-1,0-1 1,1 1-1,-1-1 1,0 0-1,0 1 1,0-1 0,0 1-1,1 0 1,-2 39 123,0-32-111,0 4-6,2 0-1,-1 0 0,2 0 1,0 0-1,0 0 1,1-1-1,4 12 0,-5-19-7,-1-1 0,1 1 0,0-1-1,0 0 1,0 1 0,0-1-1,1 0 1,-1-1 0,1 1 0,0 0-1,0-1 1,0 0 0,0 1-1,0-1 1,1 0 0,-1-1 0,0 1-1,1 0 1,0-1 0,-1 0-1,1 0 1,0 0 0,-1 0 0,1-1-1,0 0 1,7 0 0,-1 1 9,-4-1-78,-1 0 1,1 0-1,0 0 0,-1-1 1,1 0-1,0 0 0,-1 0 1,0-1-1,1 1 1,-1-1-1,6-4 0,21-15-1672,46-40 0,-64 50 669,38-32-5565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07:59.74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1 375 7738,'0'0'7128,"5"6"-6731,-4-4-344,0 0 1,1 0-1,0-1 0,-1 1 0,1 0 0,0-1 0,0 1 1,0-1-1,0 1 0,0-1 0,0 0 0,0 0 0,0 0 0,0 0 1,3 0-1,-2-1 5,-1 0-1,1 0 1,-1-1 0,0 0 0,0 1-1,1-1 1,-1 0 0,0 0 0,0 0-1,0 0 1,0-1 0,0 1 0,0 0-1,0-1 1,0 1 0,-1-1 0,1 0-1,0 0 1,1-2 0,18-23 220,-1-2 1,-1 0-1,-1 0 0,-2-2 1,-1 0-1,-1-1 0,-2-1 1,-1 1-1,12-65 0,-22 88 535,-4 11-350,-9 27-253,-13 51-318,15-1 150,3 1 1,4 92-1,3-170-38,0 5-8,0 1-1,1-1 1,0 0 0,0 1 0,1-1 0,0 0 0,0 0 0,5 9 0,-6-14 1,0 1 1,0-1-1,0 0 1,1 0-1,-1 0 0,1 0 1,0 0-1,-1 0 1,1 0-1,0 0 0,0-1 1,0 1-1,0-1 1,0 0-1,1 1 1,-1-1-1,0 0 0,1 0 1,-1 0-1,1-1 1,-1 1-1,1-1 0,-1 1 1,5-1-1,-2 0-44,0 0-1,1 0 1,-1 0-1,1-1 1,-1 0-1,0 0 1,0-1-1,0 1 1,0-1-1,0 0 1,0-1 0,6-2-1,-4-1-292,-1 0 0,1 0 0,-1-1 0,0 1 1,9-15-1,15-23-2894,-8 2-1765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0:11:25.8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0 445 6057,'0'0'8577,"14"-8"-7593,2-1-755,0-2 0,0 0 1,-1 0-1,-1-2 0,0 0 0,0 0 1,18-25-1,-18 18-69,-1-1 1,-1 0-1,-1-1 0,0 0 1,-2 0-1,11-41 1,-16 46-94,1-3 63,-1-1 0,-1 1 1,1-28-1,-4 47 335,-3 28-289,3-26-176,-7 18 17,2 0 1,0 1-1,1 0 0,1 0 1,0 23-1,3-7-23,-2-10 1,2 0-1,1 0 0,2 0 0,9 50 0,-10-71-1,-1 0 0,1 0 0,0 0 0,0 0 0,0 0 0,1 0 0,-1-1 0,1 1 1,1-1-1,-1 0 0,0 0 0,1 0 0,0 0 0,0-1 0,0 1 0,0-1 0,1 0 0,-1 0 1,1-1-1,0 1 0,-1-1 0,1 0 0,0 0 0,1-1 0,-1 0 0,0 0 0,0 0 1,1 0-1,-1-1 0,7 0 0,-8 0-2,0 0 0,0-1-1,-1 1 1,1-1 0,0 0 0,-1 0 0,1 0-1,-1-1 1,1 1 0,-1-1 0,1 0 0,-1 0 0,0 0-1,0 0 1,5-5 0,-2 1 8,-1 0-1,0-1 1,0 1-1,0-1 1,-1 0-1,6-15 1,1-5 24,-3 0 0,0 0 0,5-34 0,-4 9 253,2-55 0,-14 195-61,1-41-193,2 1 0,6 59 0,-5-103-75,-1 0 0,1 0-1,-1 0 1,1-1 0,1 1 0,-1 0 0,0 0-1,1-1 1,-1 1 0,1-1 0,0 0-1,1 1 1,-1-1 0,0 0 0,1 0 0,4 4-1,-2-4-453,-1-1 0,1 0-1,-1 0 1,1-1 0,0 1-1,-1-1 1,1 0 0,0 0-1,0-1 1,0 1-1,0-1 1,6-1 0,19 1-4602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0:11:35.8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62 166 4505,'0'0'8296,"16"8"-7587,55 23-68,-70-31-602,1 1 1,0-1-1,0 1 1,0-1-1,0 0 0,-1 0 1,1 0-1,0 0 0,0 0 1,0 0-1,0-1 0,0 1 1,-1 0-1,1-1 1,0 0-1,0 1 0,-1-1 1,1 0-1,0 0 0,-1 0 1,1 0-1,-1 0 1,1 0-1,-1 0 0,0-1 1,1 1-1,-1-1 0,0 1 1,0-1-1,0 1 0,0-1 1,1-1-1,1-4 56,0 1-1,0 0 1,-1-1-1,1 1 1,-1-1-1,0-6 0,1-59 1040,-4 41 54,1 30-1134,-1-1-1,0 1 0,1-1 1,-1 1-1,0-1 1,0 1-1,0-1 1,0 1-1,0 0 0,0 0 1,0-1-1,-1 1 1,1 0-1,0 0 0,-1 0 1,1 0-1,-1 1 1,1-1-1,-1 0 0,1 0 1,-1 1-1,1-1 1,-1 1-1,0 0 0,1-1 1,-1 1-1,0 0 1,1 0-1,-1 0 1,0 0-1,1 0 0,-3 1 1,-2-1-10,0 0 1,0 0-1,0 0 1,1 1-1,-1 0 1,0 1-1,1-1 0,-1 1 1,-5 2-1,5 1-42,1-1-1,0 1 1,0 0-1,0 0 1,1 0-1,-1 0 1,1 1-1,-5 10 0,-24 52 33,27-53-16,0 1 0,1 0 0,1 0-1,0 1 1,1-1 0,-1 26 0,3-37-17,1 0 0,0 0 0,1 0 0,-1 0 1,1 0-1,0 0 0,0 0 0,0 0 0,1 0 0,0-1 0,0 1 1,0-1-1,0 1 0,1-1 0,-1 0 0,1 1 0,1-1 1,-1-1-1,0 1 0,1 0 0,0-1 0,0 0 0,0 0 1,0 0-1,5 2 0,1 0-278,0-2-1,0 1 1,0-1 0,1-1 0,-1 0-1,1 0 1,-1-1 0,1 0 0,0-1-1,0-1 1,-1 1 0,12-3 0,-9 0-1148,0 1 1,0-2-1,0 0 1,-1-1 0,17-8-1,11-10-5458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08:00.0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12 7258,'0'0'12002,"80"18"-11322,-60-18-256,10 0-344,0 0-80,11 0-32,19-12-1864,-10 0-2401,-10 6-2672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08:00.87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8 250 5417,'0'0'10573,"-2"-3"-10107,1 0-348,0 0 1,0 0 0,0 0-1,0-1 1,1 1 0,0 0-1,-1 0 1,1 0 0,0-1-1,0 1 1,1 0 0,-1 0-1,1 0 1,-1-1 0,1 1-1,0 0 1,2-4 0,30-60 806,-13 30-560,30-35 455,-50 71-814,1 1 1,0-1 0,-1 0-1,1 1 1,0-1 0,0 0-1,-1 1 1,1-1 0,0 1-1,0-1 1,0 1 0,0-1-1,0 1 1,0 0 0,0-1-1,0 1 1,0 0 0,0 0-1,0 0 1,0 0 0,0 0-1,0 0 1,0 0 0,0 0-1,0 0 1,0 0 0,-1 0-1,1 1 1,0-1 0,0 0-1,2 1 1,-2 0 0,1 0 1,0 0 0,0-1-1,0 1 1,-1 0-1,1 0 1,0 1-1,-1-1 1,1 0 0,-1 1-1,0-1 1,1 0-1,-1 1 1,2 2-1,2 13 26,-2-1 0,1 1 0,-2 0 0,0 0 0,-1 0 0,-1 1 0,-3 20 0,2 8 8,-9 19 55,10-64-40,0-39 32,3 19-86,0 0 1,1 0-1,0 0 0,2 1 1,0 0-1,1 0 1,1 0-1,1 1 1,0 0-1,1 1 1,23-29-1,-33 45-4,1 0 1,-1-1-1,0 1 1,0 0-1,0-1 1,0 1-1,1 0 1,-1 0-1,0-1 1,0 1-1,1 0 1,-1 0-1,0-1 0,1 1 1,-1 0-1,0 0 1,0 0-1,1 0 1,-1 0-1,0-1 1,1 1-1,-1 0 1,0 0-1,1 0 1,-1 0-1,1 0 1,-1 0-1,0 0 0,1 0 1,-1 0-1,0 0 1,1 0-1,-1 0 1,0 0-1,1 1 1,4 11 39,-2 19 72,-3-31-111,0 194 206,0-193-263,0 0-1,0 0 1,0 1-1,0-1 1,0 0-1,0 0 1,1 0-1,-1 0 1,0 0-1,1 1 1,-1-1-1,1 0 1,0 0-1,-1 0 1,1 0-1,0 0 1,-1-1-1,1 1 1,0 0-1,0 0 1,0 0-1,0-1 1,0 1-1,0 0 1,0-1-1,0 1 1,0-1-1,0 1 1,0-1-1,0 1 1,2-1-1,40 2-5255,-30-2 3153,9 0-3357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08:01.1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0 6305,'0'0'13475,"-30"145"-12691,20-109-304,10-6-303,0-6-81,0 0-88,0-12-8,0 0-64,0-6-1105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08:01.5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55 3185,'0'0'16403,"20"0"-15459,0 0-239,0 0-385,10 0-192,0 0-56,0 0-72,11 0-777,9-18-1559,-10 0-2257,-10 0 600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08:01.9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0 266 8634,'0'0'12488,"30"-29"-12025,94-92-73,-119 116-328,1 0 0,-1 0 1,0 0-1,0-1 0,-1 0 0,1 0 0,-1 0 0,-1 0 0,1-1 0,3-10 0,7-11 441,-1 14 150,-14 33-250,-1 13-364,0 5 21,-11 61 0,6-60-245,-1 63 0,8-55-4070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08:03.8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1 958 6553,'0'0'7449,"33"-29"-6727,111-96-243,-109 95-352,-2-2 1,-1-1-1,-2-2 0,31-45 0,-42 50-48,-2-1-1,-1-1 1,-1-1-1,19-66 0,-19 46-18,-3-1 0,-2-1 1,-3 0-1,1-87 0,-8 142-53,0-1 1,0 1 0,0-1 0,0 1 0,0 0 0,0-1 0,-1 1 0,1-1-1,0 1 1,0 0 0,0-1 0,-1 1 0,1 0 0,0-1 0,-1 1 0,1 0-1,0-1 1,0 1 0,-1 0 0,1 0 0,0-1 0,-1 1 0,1 0 0,-1 0-1,1 0 1,0-1 0,-1 1 0,1 0 0,-1 0 0,1 0 0,0 0 0,-1 0-1,1 0 1,-1 0 0,1 0 0,-1 0 0,1 0 0,0 0 0,-1 0 0,-15 5 6,12 0-13,0 0 1,1 0-1,0 0 1,0 1-1,0-1 1,1 1-1,0-1 1,-2 10-1,2-9 1,-11 36 16,3 1 0,1 0 0,-5 69 0,8 136 77,4-74 12,-18 228 453,-15-61 811,30-304-1192,-1 10-67,-2 1 1,-2-2-1,-2 1 0,-31 77 1,41-119-95,-1-1 1,1 1-1,-1 0 1,-1-1-1,1 1 1,-1-1-1,1 0 1,-1 0 0,0 0-1,-6 3 1,8-6-13,1 0 1,-1 0 0,1 0 0,-1-1-1,1 1 1,-1-1 0,0 1 0,1-1-1,-1 0 1,0 1 0,1-1-1,-1 0 1,0 0 0,0 0 0,1-1-1,-1 1 1,0 0 0,1 0 0,-1-1-1,0 1 1,1-1 0,-1 0 0,1 1-1,-1-1 1,1 0 0,-1 0 0,1 0-1,0 0 1,-1 0 0,1 0-1,0-1 1,0 1 0,0 0 0,0 0-1,0-1 1,0 1 0,0-1 0,-1-1-1,-4-8 17,1 0-1,-1 0 0,2-1 1,0 1-1,0-1 0,1 0 1,1 0-1,-1-1 0,1-12 1,0-120 338,3 88-239,-1 26-108,-1 2 54,1 0 0,2-1 0,10-53 0,-10 74-83,1 0 0,0 0 0,0 1 0,1-1 0,0 1 0,1 0-1,0 0 1,0 1 0,0-1 0,1 1 0,0 0 0,1 1 0,-1-1 0,1 1 0,0 1 0,14-9-1,11-4-1867,54-22 0,-23 13-2987,5-3-2477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08:04.2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151 31 4257,'0'0'13800,"0"-6"-12660,0-18-163,-2 24-868,-1 1 1,1 0 0,-1 0 0,1 0 0,-1 1-1,1-1 1,0 1 0,-1-1 0,1 1 0,0 0-1,-2 2 1,-3 3 2,1 0 1,-1 1-1,1 0 0,1 0 0,-1 1 0,2 0 0,-1-1 0,1 2 0,0-1 0,-3 15 1,0 1 36,2 1 1,-4 45-1,-21 235 742,22 35-819,7-338-166,1 0 0,0 0 1,0 1-1,1-1 0,-1 0 0,0 0 1,1 0-1,0 0 0,0 1 1,0-1-1,0 0 0,0-1 0,1 1 1,-1 0-1,1 0 0,0 0 1,-1-1-1,4 3 0,-2-3-375,1 0 0,-1 0 1,1 0-1,0-1 0,0 1 0,-1-1 0,1 0 0,0 0 1,0 0-1,0-1 0,0 0 0,0 1 0,8-2 0,18 1-4912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08:04.8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0 602 8066,'0'0'10713,"17"3"-9776,-6 0-783,-8-2-108,1 0-1,0 0 1,0 0-1,0 0 1,1 0-1,-1-1 1,0 0-1,0 0 1,0 0-1,0 0 0,0-1 1,0 0-1,0 0 1,0 0-1,0 0 1,0 0-1,0-1 1,0 0-1,-1 1 1,1-1-1,-1-1 1,1 1-1,-1-1 1,0 1-1,4-5 0,38-48 542,61-93 0,-92 123-474,0-1 1,-1-1-1,-2 0 0,0-1 1,-2 0-1,8-46 1,-12 39 227,-2-1 1,-1-36 0,-2 70-250,0 17-168,0 522 312,0-535-302,0-1 0,0 0 1,0 1-1,0-1 0,0 0 0,1 0 0,-1 1 0,0-1 0,1 0 0,-1 0 1,1 1-1,-1-1 0,1 0 0,-1 0 0,1 0 0,0 0 0,0 0 0,0 0 0,-1 0 1,1 0-1,0 0 0,0 0 0,0 0 0,0-1 0,2 2 0,-1-2-198,-1 1-1,0-1 0,0 0 1,1 0-1,-1 0 1,0 0-1,1 0 0,-1 0 1,0 0-1,0-1 1,1 1-1,-1 0 0,0-1 1,0 1-1,0-1 1,1 1-1,-1-1 0,0 1 1,0-1-1,0 0 0,0 0 1,0 0-1,0 1 1,0-1-1,-1 0 0,1 0 1,1-2-1,9-19-7428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08:05.21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1 808,'0'0'18028,"90"42"-17316,-60-42-408,10 0-208,1 0-96,-1 0-8,20 0-1752,-20-6-2889,10 0-2081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08:05.5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0 6433,'0'0'8002,"0"193"-6658,0-133-367,0-6-617,-10-12-184,10 0-176,0-12-1689,0-18-4032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0:11:36.4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172 601 1032,'0'0'17069,"-10"-18"-13424,5 12-3337,0 0 1,0 0-1,-1 1 0,0 0 1,0 0-1,0 1 1,0-1-1,-11-4 0,15 8-302,0 0-1,0 1 1,0-1-1,0 1 1,0-1-1,-1 1 0,1 0 1,0 0-1,0 0 1,0 0-1,0 0 1,0 0-1,0 0 1,-1 1-1,1-1 0,0 1 1,0 0-1,0-1 1,0 1-1,0 0 1,1 0-1,-1 0 1,0 1-1,0-1 0,1 0 1,-1 1-1,0-1 1,1 1-1,0-1 1,-1 1-1,1 0 1,0-1-1,0 1 0,0 0 1,-2 4-1,-2 4-21,0 1 0,1 1 0,0-1 0,0 1 0,2-1 0,-1 1 0,0 16 0,1 86-485,3-68-117,-1-43 577,0-1-1,1 0 0,-1 0 0,1 1 0,-1-1 0,1 0 0,0 0 1,0 0-1,0 0 0,0 0 0,1 0 0,-1 0 0,0 0 0,1 0 1,0-1-1,-1 1 0,1 0 0,0-1 0,0 0 0,0 1 1,0-1-1,0 0 0,0 0 0,0 0 0,0 0 0,0 0 0,0-1 1,1 1-1,-1 0 0,0-1 0,0 0 0,1 0 0,-1 0 1,0 0-1,1 0 0,-1 0 0,0 0 0,1-1 0,-1 1 0,0-1 1,0 0-1,0 1 0,1-1 0,-1 0 0,0 0 0,0-1 0,0 1 1,0 0-1,3-4 0,3-3 37,0 0-1,0-1 1,-1 0 0,0-1 0,0 1-1,-1-1 1,-1-1 0,9-21 0,1-8 6,10-43 1,-12 37 24,-1-1 0,-3 0 0,-2-1 0,2-67 1,-7 89-3,-2 0 1,-1-1 0,-1 1 0,-2 0 0,0 0 0,-2 1 0,0-1 0,-13-29 0,14 43 8,3 7 34,1 0-1,-1 0 1,0 1-1,-1-1 1,1 1-1,-1 0 1,0 0 0,0 0-1,0 0 1,-6-6-1,8 10-59,1 0 0,-1 0-1,1 0 1,0 0 0,-1 0-1,1 0 1,-1 1 0,1-1-1,0 0 1,-1 0 0,1 0 0,-1 0-1,1 1 1,0-1 0,-1 0-1,1 0 1,0 1 0,0-1 0,-1 0-1,1 1 1,0-1 0,-1 0-1,1 1 1,0-1 0,0 0-1,0 1 1,-1-1 0,1 0 0,0 1-1,0-1 1,0 1 0,0-1-1,0 0 1,0 1 0,0-1 0,0 1-1,-7 40-32,3 1 0,1-1 0,4 57 0,0-36 17,0-21-68,1 1 1,2-1-1,2 0 1,2 0 0,23 70-1,-30-107-162,1 1 0,0-1 0,0 0 0,1 0 0,-1 0 0,1 0 0,0 0 0,0 0 0,0-1 0,0 1-1,1-1 1,0 0 0,4 3 0,-4-3-796,0-1 0,1 0 0,-1 0 0,1 0 0,0 0 0,0-1-1,8 2 1,7-2-5738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08:06.27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0 583 4721,'0'0'11200,"28"-33"-10393,91-109-25,-107 128-595,0-1 0,-1 0-1,-1-1 1,0 0-1,-1-1 1,-1 0 0,0 0-1,5-22 1,-2 8 91,-2 6 155,-2 1 1,0-2-1,-1 1 0,-2-1 0,-1 1 1,1-35-1,-14 70-37,4 4-394,1 0 1,1 0-1,0 0 0,1 0 1,-2 28-1,2 79-20,3-96 7,-1-23 6,1 0-1,0-1 1,0 1-1,0 0 0,1 0 1,-1 0-1,0-1 1,1 1-1,-1 0 1,1 0-1,-1-1 0,1 1 1,0 0-1,0-1 1,0 1-1,0-1 1,0 1-1,0-1 1,0 1-1,2 0 0,-1 0-10,1-1-1,-1 0 0,1 0 0,-1 0 0,1 0 0,0-1 0,-1 1 0,1-1 1,0 0-1,0 0 0,-1 0 0,4 0 0,-4 0 13,-1 0-1,1-1 0,0 1 1,0-1-1,-1 0 0,1 1 1,0-1-1,-1 0 1,1 0-1,-1 0 0,1 0 1,-1 0-1,1 0 1,-1 0-1,0-1 0,0 1 1,1-1-1,1-2 1,21-37-22,-7 12-28,0 4 26,-1 0-1,18-37 0,-35 61 28,1 1 1,0 0-1,0 0 0,0 0 1,0 0-1,1-1 1,-1 1-1,0 0 1,0 0-1,0 0 0,0 0 1,0-1-1,0 1 1,0 0-1,0 0 0,0 0 1,0 0-1,0 0 1,0-1-1,1 1 1,-1 0-1,0 0 0,0 0 1,0 0-1,0 0 1,0 0-1,1 0 0,-1-1 1,0 1-1,0 0 1,0 0-1,0 0 0,1 0 1,-1 0-1,0 0 1,0 0-1,0 0 1,0 0-1,1 0 0,-1 0 1,0 0-1,0 0 1,0 0-1,0 0 0,1 0 1,-1 0-1,0 0 1,0 0-1,0 0 1,1 1-1,4 11-68,4 26-68,-8-30 125,15 98 44,-6 0-1,-5 199 1,-6-193-21,-1-68 9,-3-1 0,-1 0 0,-3 0 0,-25 78 0,2-8 10,28-97-19,3-9-6,0 0-1,-1 0 1,0-1 0,0 1-1,0 0 1,-1-1-1,0 0 1,0 0 0,-1 0-1,0 0 1,-7 9-1,10-15 1,0 1 0,0 0 0,0 0 0,0-1 1,0 1-1,-1-1 0,1 1 0,0-1 0,0 0 0,0 1 0,-1-1 0,1 0 0,0 0 0,-1 0 0,1 0 0,0 0 0,0 0 0,-1 0 0,1 0 0,0-1 0,0 1 0,0 0 0,-1-1 0,1 1 0,0-1 0,0 1 0,0-1 0,0 0 0,0 1 0,0-1 0,0 0 0,0 0 0,0 0 0,0 0 0,0 0 0,-1-1 0,-25-37 12,16 14-22,1 0 0,1 0 0,1 0 0,1-1 0,2 0 0,1 0 0,0-1 0,2 0 0,2-29-1,0 47-140,1 1 0,0-1 0,0 1 0,1-1 0,0 1 0,1-1-1,0 1 1,0 0 0,0 0 0,1 1 0,8-12 0,4-3-1248,1 1 0,26-25 1,-16 16-734,25-30-2845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08:06.6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212 0 5393,'0'0'13692,"-5"7"-12982,-9 12-355,1 0 1,1 1 0,1 1-1,-14 34 1,14-23-117,-71 237 1337,70-219-1422,2-1 0,3 1 0,-2 80 0,9-117-222,0-2 95,0-1-1,0 0 1,1 1-1,0-1 1,5 19-1,-5-26-72,0-1 0,0 0-1,0 1 1,1-1 0,-1 0 0,1 0-1,-1 0 1,1 0 0,0 0-1,-1 0 1,1 0 0,0-1 0,0 1-1,0-1 1,1 1 0,-1-1-1,0 0 1,1 0 0,-1 0-1,0 0 1,1 0 0,-1-1 0,1 1-1,-1-1 1,1 1 0,-1-1-1,1 0 1,4 0 0,-2-1-202,-1 1-1,0-1 1,0 0 0,0 0 0,0 0 0,0 0-1,0-1 1,0 0 0,-1 0 0,1 0 0,0 0-1,-1 0 1,1-1 0,-1 1 0,4-5 0,41-52-5310,-42 51 4283,26-40-6425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08:07.1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 0 4297,'0'0'11072,"0"8"-9747,0 10-703,0 48 2064,-1-61-2578,1 0 1,-1 0-1,1-1 1,-2 1-1,1 0 1,0-1-1,-1 1 1,0-1-1,0 1 1,-5 7-1,6-7-124,1-4-117,0-49-293,-1 27 431,0 14-1,1 1 1,0-1-1,0 0 1,0 1-1,1-1 1,0 1-1,0-1 1,1 1-1,3-9 1,-3 123 603,-2 166 461,0-273-1067,0 0-1,0 0 0,0 0 0,0-1 0,0 1 1,0 0-1,0 0 0,1 0 0,-1-1 0,0 1 1,1 0-1,-1-1 0,1 1 0,-1 0 0,0-1 1,1 1-1,-1 0 0,1-1 0,0 1 0,-1-1 1,1 1-1,-1-1 0,1 1 0,0-1 0,0 0 1,-1 1-1,1-1 0,0 0 0,-1 1 0,2-1 1,31 1 5,-23-3-17,-1 0 1,0-1 0,0 1-1,-1-2 1,10-4-1,-3-2-557,0-2-1,0 0 0,-2-1 0,1 0 0,-2-1 0,1-1 0,14-23 0,-22 31-8,26-37-5526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08:07.4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1 109 8602,'0'0'12603,"120"18"-12339,-90-18-136,10-12-128,0-12-192,10-12-1873,-10 5-2616,-10 7-2784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08:07.8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0 640,'0'0'16696,"8"32"-14573,5 13-1506,34 157 1442,-33-77-1226,-5 1 1,-12 204-1,-3-272-1011,-3 1 1,-2-1 0,-3-1 0,-2 0 0,-45 102 0,60-171-7368,1-20 88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08:08.9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7482,'0'0'6457,"5"27"-5365,-2-6-855,3 14 280,2 0 1,1 0-1,22 54 0,-4-22 506,-2 2 0,29 129 0,-45-149-755,-1 1 1,-4 0-1,-1 0 0,-8 101 0,0-123-318,0-1-1,-2 1 0,-1-1 0,-1 0 0,-1-1 1,-2 0-1,0 0 0,-2-2 0,-1 0 0,-23 31 1,36-78-11473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08:09.8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271 578 7618,'0'0'11940,"-12"-12"-11212,-38-36-199,49 47-517,-1 0-1,1 0 1,0 0 0,-1 0-1,1 0 1,-1 0-1,0 0 1,1 1 0,-1-1-1,0 1 1,1-1-1,-1 1 1,0 0 0,0-1-1,1 1 1,-1 0-1,0 0 1,0 0 0,1 1-1,-1-1 1,0 0 0,0 1-1,1-1 1,-1 1-1,0-1 1,1 1 0,-1 0-1,1 0 1,-1 0-1,1 0 1,-1 0 0,-1 2-1,-3 2-6,0 1 0,1 0 0,0 0-1,0 0 1,-4 10 0,3-8 13,-9 14-19,2 0 0,0 1 0,1 1 0,1 0 0,1 0 0,2 1 0,0 1 0,2-1 1,0 1-1,2 0 0,-2 48 0,6-73-2,0 0 0,0 0 1,0 0-1,0 0 0,0 0 1,0 0-1,1 0 0,-1 1 0,0-1 1,1 0-1,-1 0 0,0 0 0,1 0 1,-1 0-1,1 0 0,0-1 1,-1 1-1,1 0 0,0 0 0,-1 0 1,1 0-1,0-1 0,0 1 1,0 0-1,0-1 0,0 1 0,1 0 1,0 0-3,1-1 1,-1 1 0,1-1 0,-1 0-1,0 0 1,1 0 0,-1 0 0,1 0-1,-1 0 1,1-1 0,3 0 0,2-2 7,-1 1 0,1-1 0,-1 0 0,0-1 0,0 0 0,12-8 1,0-8 22,-1 0 0,0-1 0,-1 0 0,-2-2 0,24-43 0,-14 16 78,32-96 1,-44 104-64,-2-1 0,-3 1 1,7-72-1,-10-131 1173,-5 192-489,0 52-597,3 49-28,-2 1 0,-2 0 0,-10 60 0,-1 62 30,12 274-98,0-444-127,0 0 0,0 0 0,0 0 0,0 0 0,0 0 0,1 0 0,-1 0 0,0-1 0,0 1 0,1 0 1,-1 0-1,0 0 0,1 0 0,-1 0 0,1 0 0,0-1 0,-1 1 0,1 0 0,-1 0 0,1-1 0,0 1 0,0 0 0,-1-1 0,1 1 0,0-1 0,0 1 0,0-1 1,0 1-1,0-1 0,-1 0 0,1 1 0,0-1 0,2 0 0,32-1-3520,-31 1 3303,37-12-4845,0-10-730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08:10.2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53 1 7698,'0'0'9387,"-5"29"-8061,-32 231 1657,31-194-2055,2 1 0,8 112 1,-3-172-916,0-1 1,0 0 0,1 1 0,0-1 0,0 0 0,1 0 0,-1 0 0,1-1-1,1 1 1,5 7 0,-7-10-44,0 0 0,1 0 0,0-1 0,-1 1 0,1-1 1,0 0-1,0 1 0,0-1 0,1-1 0,-1 1 0,0 0 0,1-1 0,-1 0 0,1 0 0,-1 0 0,1 0 0,0 0 0,7 0 0,-7-1-285,1 0-1,0 0 1,-1-1-1,1 1 0,0-1 1,-1 0-1,1 0 1,-1 0-1,1-1 0,-1 0 1,7-3-1,-6 1-644,0 0-1,0-1 1,-1 0 0,1 0-1,-1 0 1,0 0-1,5-8 1,11-18-7115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08:10.6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1 121 9978,'0'0'11411,"180"-6"-11019,-129-12-240,-11 0-152,20-12-312,-10 6-1913,-10 0-3176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08:29.0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0 656 5417,'0'0'6196,"2"23"-385,15-36-5822,-1-1 1,0-1-1,-1 0 1,-1-1-1,0-1 0,-1 0 1,11-20-1,-3 7 20,24-35 29,49-95 0,-76 124-7,-1 0 0,-3-1 0,0-1 1,12-61-1,-20 74 122,-6 25-147,0 0 0,0 0 0,0 0 0,0 1 0,-1-1 0,1 0 0,0 0 0,0 0 0,0 0 0,0 0 0,0 0 0,0 0 0,0 1 0,0-1 0,0 0 0,0 0 0,0 0 0,0 0 0,0 0 0,0 0 0,0 0 0,0 1 0,0-1 0,0 0 0,0 0 0,1 0 0,-1 0 0,0 0 0,0 0 0,0 0 0,0 0 0,0 1 0,0-1 0,0 0 0,0 0 0,0 0 0,0 0 0,0 0 0,1 0 0,-1 0 0,0 0 0,0 0 0,0 0 0,0 0 0,0 0 0,0 0 0,0 0 0,0 0 0,1 0 0,-1 0 0,0 0 0,0 0 0,0 0 0,0 0 0,0 0 0,0 0 0,0 0 0,1 0 0,-1 0 0,0 0 0,0 0 0,0 0 0,0 0 0,0 0 0,2 44 220,-12 240 93,10-263-320,1 39 0,-1-59-8,0 1-1,1 0 1,-1-1 0,0 1 0,1-1 0,-1 1 0,1-1 0,0 1 0,-1-1 0,1 1 0,0-1 0,0 0 0,0 1 0,0-1 0,0 0 0,0 0 0,0 1 0,1-1 0,-1 0 0,0 0 0,0-1 0,1 1 0,-1 0 0,1 0 0,-1-1 0,1 1 0,-1 0 0,1-1 0,1 1 0,1-1-7,0 1 0,0-1 0,0 0 1,0 0-1,0-1 0,0 1 1,0-1-1,-1 0 0,1 0 0,0 0 1,0 0-1,-1-1 0,1 0 1,-1 1-1,1-1 0,-1 0 1,1-1-1,-1 1 0,3-4 0,3-3-51,-1-1-1,0 0 1,-1-1-1,10-18 1,6-9 8,3-6 75,-1-1-1,-3-1 1,-2-1 0,17-57-1,-25 73-9,-6 23-5,-4 19-17,8 252 390,-9-109-261,-5 239 299,-2-310-185,-3 0 0,-33 137 0,37-201-214,0 0-1,-1-1 1,-1 0-1,-1 0 1,0 0-1,-2-1 1,0 0-1,-21 27 0,29-42-24,1-1 0,0 1 0,-1-1-1,0 1 1,1-1 0,-1 0 0,0 1-1,1-1 1,-1 0 0,0 0-1,0 0 1,0-1 0,0 1 0,0 0-1,0-1 1,0 1 0,-4-1-1,4 0-6,1 0-1,-1 0 0,1-1 1,-1 1-1,1-1 0,-1 0 0,1 1 1,0-1-1,-1 0 0,1 0 0,0 0 1,-1 0-1,1 0 0,0 0 0,0 0 1,0 0-1,0 0 0,-1-3 0,-4-6-77,0-1 0,1 0 0,1 0-1,0-1 1,-3-12 0,0 4 111,0-10-55,1 0-1,1-1 1,2 1 0,0-1-1,3 0 1,0 0 0,8-48-1,-5 59 13,2 0 1,0 0-1,1 0 0,1 0 1,1 1-1,1 1 0,0-1 0,1 1 1,13-16-1,17-19-2374,67-67 0,-104 116 2184,39-44-4920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0:11:36.9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3041,'0'0'9202,"0"211"-7258,0-127-56,0 6-135,0 0-153,0 7-248,10-7-383,0-6-361,0-12-360,1-11-136,-1-13-112,-10-24-456,10 0-945,0-24-919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08:40.8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212 0 1880,'0'0'15388,"-12"3"-14196,7 2-1129,0 0 0,0 0-1,0 0 1,0 0 0,1 1 0,0 0-1,-6 10 1,-24 51 34,12-13 27,1 2 0,3 0 1,3 2-1,2-1 0,-9 104 1,10 299 748,13-320-763,0-105-91,8 66 0,-8-90-127,1-1 0,1 0 0,0 0 0,0 0 0,1 0 0,0-1 0,0 1 0,1-1 0,1 0 0,11 15 0,-14-22-159,0 0 1,0 0-1,0 0 1,0 0 0,0 0-1,0-1 1,1 1-1,-1-1 1,0 0 0,1 0-1,-1 0 1,1-1 0,-1 1-1,1-1 1,0 0-1,-1 0 1,1 0 0,-1 0-1,1-1 1,-1 1 0,1-1-1,-1 0 1,1 0-1,-1-1 1,1 1 0,-1 0-1,0-1 1,0 0 0,0 0-1,4-3 1,25-23-6433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08:41.3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0 656 8386,'0'0'7827,"30"-35"-7375,97-117-191,-111 134-218,-2-1-1,0-1 1,-2 0-1,0-1 1,-1 0-1,-1-1 1,11-36-1,-9 24 26,-2 5 401,-2 1-1,0-1 1,-3-1-1,0 1 1,-2-1-1,0-30 1,-3 59 26,0 4-351,-2 23-112,-1-1 1,-6 27 0,3-24-29,-1 28 6,2-1 0,3 1 0,8 92 0,7-51 65,-12-91-133,0-1 1,0 0 0,1 0 0,0 0 0,-1 0 0,2 0-1,-1 0 1,1 0 0,-1-1 0,1 1 0,1-1 0,-1 0 0,0 0-1,1 0 1,5 4 0,-8-7-151,1 0 0,-1-1 0,1 1-1,0 0 1,0-1 0,-1 1 0,1-1 0,0 1 0,0-1 0,0 0-1,0 0 1,-1 1 0,1-2 0,0 1 0,0 0 0,0 0 0,0 0-1,-1-1 1,1 1 0,0-1 0,0 0 0,-1 1 0,1-1-1,0 0 1,-1 0 0,1 0 0,-1 0 0,1 0 0,-1 0 0,1-1-1,-1 1 1,0 0 0,0-1 0,0 1 0,0-1 0,0 0 0,1-1-1,18-26-5571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08:41.6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55 11707,'0'0'8753,"90"6"-8673,-60-6-8,0 0-72,31-18-1440,-11-6-2657,-10 6-2784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08:42.1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1 331 8994,'0'0'11114,"3"-28"-10303,12-90-76,-14 106-589,1 0 0,0 1-1,1-1 1,0 1 0,1 0 0,0-1 0,1 2 0,0-1 0,7-10-1,-1 2 119,-9 13-210,-2 5-48,1 0 0,0-1 0,-1 1 0,1 0 0,0-1 0,-1 1 0,1 0 0,0 0 0,0 0 0,0 0 0,0 0 0,0 0 1,0 0-1,0 0 0,1 0 0,-1 0 0,0 0 0,0 1 0,1-1 0,-1 1 0,0-1 0,1 1 0,-1-1 0,3 1 0,-3 0-7,1 0 1,-1 0-1,0 0 0,0 0 1,1 0-1,-1 1 0,0-1 1,0 1-1,1-1 0,-1 1 1,0-1-1,0 1 1,0 0-1,0-1 0,0 1 1,0 0-1,0 0 0,0 0 1,0 0-1,0 0 0,0 0 1,-1 0-1,1 0 0,1 2 1,19 35 85,-18-32-75,4 10 7,-1 1 0,0-1-1,-1 1 1,-1 1 0,0-1 0,-1 1 0,-1-1 0,-1 24 0,-1-39-17,0-1 0,-1-1 0,1 1-1,0-1 1,0 1 0,0-1 0,0 1 0,0-1 0,0 1 0,0-1 0,0 1 0,0 0-1,0-1 1,1 1 0,-1-1 0,0 1 0,0-1 0,0 1 0,1-1 0,-1 1 0,0-1 0,0 0-1,1 1 1,-1-1 0,0 1 0,1-1 0,-1 0 0,1 1 0,-1-1 0,1 0 0,-1 1-1,0-1 1,1 0 0,-1 1 0,1-1 0,-1 0 0,2 0 0,-1 1-48,1-15-72,13-57 90,-12 50 29,1 0 0,2 1-1,13-36 1,-11 36-24,-8 18 16,0-1-1,1 1 1,0 0-1,-1 0 0,1-1 1,0 1-1,0 0 1,0 0-1,0 0 1,1 0-1,-1 0 1,0 0-1,1 1 0,-1-1 1,1 0-1,0 1 1,0-1-1,0 1 1,-1-1-1,1 1 0,0 0 1,1 0-1,-1 0 1,0 0-1,0 0 1,0 1-1,1-1 1,-1 1-1,0-1 0,0 1 1,5 0-1,-6 0 4,0 1-1,0-1 1,0 1 0,0 0-1,-1-1 1,1 1-1,0 0 1,0 0 0,0 0-1,0 0 1,-1 0-1,1 0 1,-1 0-1,1 0 1,0 0 0,-1 0-1,0 0 1,1 0-1,0 2 1,10 32 35,-7-23-20,0 5 3,-1 1 1,0 0-1,-2 0 1,0 0-1,-2 35 1,0-10-3,1-39-304,0-1-1,0 1 1,0-1-1,1 1 1,0-1-1,0 0 1,0 1-1,2 5 1,-2-7-58,0-1 0,0 1 0,1 0 0,-1-1 0,0 1 1,0-1-1,1 0 0,-1 1 0,1-1 0,0 0 0,-1 0 0,1 0 0,0 0 0,0 0 0,-1 0 0,1 0 0,0-1 1,0 1-1,0-1 0,0 1 0,0-1 0,0 0 0,0 0 0,3 0 0,14 0-8028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08:42.5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11266,'0'0'9490,"0"138"-9322,10-108-31,-10-6-137,0 0-129,0-6-855,0 0-1640,0-12-2321,0 6-3617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08:42.9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0 385 6025,'0'0'12363,"50"24"-12011,-30-24-152,20 0-104,-10 0-96,21-12-200,-11-6-2128,-10-6-3338</inkml:trace>
  <inkml:trace contextRef="#ctx0" brushRef="#br0" timeOffset="1">461 0 10162,'0'0'8498,"10"151"-7546,0-97-392,-10 0-240,10-6-200,-10-6-120,0-18-744,10-6-760,-10-12-3577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08:43.2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9858,'0'0'8518,"15"35"-6931,-11-25-1461,117 248 2095,-92-199-1914,-3 1 0,-2 2-1,-3 0 1,-3 2 0,-3 0-1,-2 0 1,-3 2 0,1 65 0,-6-3 5,-15 175 0,3-244-277,-3-1-1,-1 0 0,-4 0 0,-2-2 0,-33 77 0,27-79-163,6-15-309,-23 41-1,32-67-414,-1 0-1,0-1 0,-17 18 0,-1-11-5266,14-16-4438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08:43.8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43 13811,'0'0'9970,"81"0"-9754,-41-6-112,10-6-104,-10 12-424,40-13-2000,-10 7-3330,-10 0-3544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08:44.6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7 454 10162,'0'0'9510,"-6"8"-8531,16-18-568,2-3-214,0-1 1,-1 0-1,0 0 1,-1-1-1,12-26 1,35-86-19,-42 84-105,17-87 0,-29 112-31,0-4-2,-4 39-189,0 27 54,4 82 160,-2-111-161,1-1 1,0 1-1,1-1 0,1 0 1,0 0-1,10 20 0,-13-32 42,0 0 0,0 1 0,0-1 0,1 0 0,-1 0 0,1 0 0,0 0 0,-1 0 0,1 0 0,0-1 0,0 1 0,0-1 0,4 3 0,-5-4 24,0 1 1,1-1-1,-1 1 1,0-1-1,1 0 1,-1 0-1,0 0 1,1 0 0,-1 0-1,1 0 1,-1 0-1,0 0 1,1 0-1,-1 0 1,0-1-1,1 1 1,-1-1-1,2 0 1,1-2 9,0 0 1,0 0-1,0 0 0,0 0 1,-1-1-1,0 1 1,1-1-1,-1 0 0,-1 0 1,1 0-1,-1 0 0,3-6 1,12-25 36,-3 8 1,-1-1 0,-1 0 0,14-57 0,-26 84-3,0-1 0,1 1-1,-1-1 1,0 1 0,1 0 0,-1-1-1,0 1 1,1 0 0,0-1-1,-1 1 1,1 0 0,0 0 0,0-1-1,-1 1 1,3-2 0,-2 3-14,-1 0 0,1 1 0,-1-1 0,0 0 0,1 0 0,-1 0 0,1 0 1,-1 0-1,1 0 0,-1 1 0,1-1 0,-1 0 0,0 0 0,1 1 0,-1-1 1,0 0-1,1 1 0,-1-1 0,0 0 0,1 1 0,-1-1 0,0 1 0,1-1 0,-1 0 1,0 1-1,0-1 0,0 1 0,0-1 0,1 1 0,16 52-32,-15-46 49,15 65 110,-3 1-1,9 135 0,-18 150 291,-5-257-338,-14 258 109,8-307-160,-2 0-1,-2-1 0,-3 0 1,-36 95-1,40-125 2,5-10-18,-1 0 1,0-1-1,0 1 1,-8 10-1,11-19 11,0 1-1,0-1 1,0 0-1,-1 0 1,1 0 0,0 0-1,-1 0 1,0 0-1,1 0 1,-1-1-1,0 1 1,0-1-1,1 0 1,-1 0-1,0 0 1,0 0-1,-1-1 1,1 1-1,0-1 1,-4 0-1,4 0 3,0-1 1,1 0-1,-1 0 0,0 0 1,0 0-1,1 0 0,-1-1 0,0 1 1,1-1-1,0 0 0,-1 0 0,1 0 1,0 0-1,0 0 0,0 0 1,0 0-1,0-1 0,1 1 0,-1-1 1,1 0-1,-1 1 0,-1-6 0,-2-4-28,0 0 0,1 0 0,1 0 0,-4-16 0,3-16-8,2 1 1,7-84-1,-5 126 9,4-29-359,2 1 0,1 1-1,1-1 1,2 1-1,1 1 1,1 0 0,26-45-1,-17 34-714,39-79-4798,-8 13-3373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08:45.1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0 6553,'0'0'6889,"-14"30"-5296,-2 6-1108,-2 1 308,2 0 0,-21 77 1,25-62 237,3 0 1,-6 84 0,11 108-62,4-176-886,0-43-98,2-1 1,0 0-1,1 1 0,2-1 1,0-1-1,1 1 1,2-1-1,0 0 0,2-1 1,22 39-1,-30-58-100,0 1 0,0-1-1,1-1 1,0 1-1,0 0 1,-1-1 0,2 1-1,-1-1 1,0 0-1,0 0 1,1 0 0,-1 0-1,1-1 1,-1 1 0,1-1-1,0 0 1,-1 0-1,1 0 1,5 0 0,-2-1-462,-1 0 0,1-1 1,0 1-1,0-1 1,0 0-1,0-1 1,0 0-1,-1 0 0,1 0 1,7-5-1,36-25-5214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0:11:37.5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 87 2897,'0'0'11102,"-2"7"-9750,-1 2-816,-2 28 2356,5-36-2602,20-3 164,-18 0-408,0 0 0,0 1-1,0-1 1,0 0 0,0 0 0,0-1 0,0 1 0,-1 0-1,1-1 1,-1 1 0,0 0 0,0-1 0,0 0 0,0 1 0,0-1-1,0 0 1,0-4 0,2-51 1548,-3 44-706,-1 13-836,1 0 0,-1 0 0,1 0 0,-1 0 0,1 0 0,-1 0 0,0 0 0,1 0 0,-1 0 0,0 0 0,0 0-1,0 0 1,0 1 0,0-1 0,0 0 0,0 1 0,0-1 0,0 0 0,0 1 0,0-1 0,0 1 0,-1 0 0,1-1 0,0 1 0,0 0 0,0 0 0,-1 0 0,1 0-1,-1 0 1,-3-1-39,1 1-1,0 0 1,0 0-1,0 0 0,0 0 1,-1 0-1,1 1 1,-5 1-1,7-1-17,0 0 0,1 1 0,-1-1-1,0 0 1,1 0 0,-1 1 0,1-1 0,0 1 0,-1 0 0,1-1 0,0 1 0,0 0 0,0-1-1,0 1 1,0 0 0,1 0 0,-1 0 0,0 0 0,1 0 0,-1 4 0,-2 47-271,3-50 264,0-3-52,0 1 0,0-1 0,0 1 0,0-1 0,1 0 0,-1 1 0,0-1 0,1 1 0,-1-1 0,0 0 0,1 1 0,-1-1 0,0 0 0,1 1 0,-1-1 0,1 0 0,-1 1 0,0-1 0,1 0 0,-1 0 0,1 0 0,-1 1 0,1-1 0,-1 0 1,1 0-1,-1 0 0,1 0 0,-1 0 0,1 0 0,-1 0 0,1 0 0,-1 0 0,1 0 0,-1 0 0,1 0 0,-1-1 0,1 1 0,-1 0 0,1 0 0,-1 0 0,0-1 0,1 1 0,-1 0 0,1 0 0,-1-1 0,0 1 0,1 0 0,0-1 0,9-14-5015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08:45.47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0 8106,'0'0'7341,"0"27"-5606,0 164 1155,-20 262 1733,20-445-4645,-1-2 34,1 1-1,0-1 1,1 1 0,0 0-1,0-1 1,0 1 0,3 8-1,-3-14-37,-1 0 0,1 0 0,-1 0 0,1 0 0,0 0 0,-1 0 0,1 0 0,0 0 0,0-1 0,0 1 0,0 0 0,-1 0 0,1-1 0,0 1 0,0-1 0,0 1 0,0-1 0,1 1 0,-1-1 0,1 1 0,1-1-95,-1 0 0,1 0 1,0 0-1,-1-1 0,1 1 1,0-1-1,-1 1 1,1-1-1,-1 0 0,1 0 1,-1 0-1,4-2 1,2-2-817,0-1 1,-1 0 0,1-1 0,-1 1 0,-1-1 0,1-1 0,9-14 0,14-20-6393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08:45.8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72 3697,'0'0'16443,"130"-30"-16291,-80 18-104,-10 6-48,20-6-1792,-20 0-3505,11 12-3777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08:46.2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10 338 1792,'0'0'17900,"-2"-15"-17461,2 14-437,-4-27 453,2-1 1,0 1-1,2-1 1,2 0 0,6-39-1,-7 64-352,0-3 35,1 0 0,0 1 0,0 0 0,1-1 0,0 1 1,0 0-1,5-7 0,-8 13-125,1-1 0,0 0 1,0 0-1,0 0 1,0 1-1,0-1 1,0 0-1,-1 1 0,2-1 1,-1 1-1,0-1 1,0 1-1,0-1 0,0 1 1,0 0-1,0 0 1,0 0-1,0-1 0,3 1 1,-2 1-18,1-1-1,-1 1 1,1 0-1,-1 0 1,0 0 0,1 0-1,-1 0 1,0 0 0,0 1-1,0-1 1,0 1 0,4 3-1,0 1 12,0-1 0,0 1 0,-1 1 0,0-1 0,0 1 0,0 0 0,-1 0 0,0 0 0,0 1 0,4 15 0,-4-7 28,-1-1 1,-1 1-1,0 0 0,-1 29 1,8-81-256,2 0-1,21-48 1,-26 74 220,0-1-1,1 1 0,0 1 1,15-16-1,-18 22-9,-1 0 0,0 0 0,1 0 0,-1 0 0,1 1 0,0 0 0,0 0 0,0 0 0,0 0 0,0 0 0,0 1 1,0 0-1,1 0 0,-1 0 0,7 0 0,-9 2 11,-1 0 1,1 0 0,0 0 0,0 0 0,-1 0-1,1 0 1,-1 1 0,1-1 0,-1 0-1,0 1 1,1 0 0,-1-1 0,0 1-1,0 0 1,0-1 0,0 1 0,0 0-1,0 0 1,-1 0 0,1 0 0,-1 0-1,1 3 1,11 47 167,-7-3-100,-3-25-61,1 0-1,7 23 1,-9-42-406,4 17-207,1-16-2353,2-10-3869,-6-6 896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08:46.5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4281,'0'0'15999,"23"32"-14769,77 107-111,-82-112-813,-1 0 1,-1 1 0,-1 1-1,-2 0 1,-1 0-1,15 60 1,-16-33 5,-3 0 1,1 86-1,-7-87-230,-3 0-1,-2 0 1,-2-1-1,-2 1 1,-19 67 0,-47 96-60,19-57-2208,44-124-1884,8-16-3311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08:47.3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 2 12203,'0'0'14733,"-8"0"-13638,209 0 126,-113 0-6036,-86 0 4202,4-2-3159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08:47.6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84 12723,'0'0'12242,"140"-12"-12106,-90 12-88,11-6-48,19-18-1264,-20 0-3521,-10 6-5625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08:51.2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311 37 3817,'0'0'14254,"-19"-8"-13066,-56-20-337,74 27-830,0 1 0,-1 0 0,1 0 0,0 0 0,0 0 1,-1 0-1,1 0 0,0 1 0,0-1 0,0 0 0,0 1 1,-1-1-1,1 1 0,0-1 0,0 1 0,0-1 0,0 1 1,0 0-1,0-1 0,0 1 0,0 0 0,0 0 0,0 0 1,1 0-1,-1 0 0,0 0 0,1 0 0,-1 0 0,0 2 0,-11 34 284,10-29-199,-8 33 346,2 0-1,-5 83 1,11 90 444,3-119-570,19 374 678,0 19-479,-17-388-481,-1-46-20,-2 0-1,-8 66 1,6-107-8,-1-1 0,0 0 0,-1 0 0,0-1 0,-1 1 0,-10 17 1,13-25-10,-1 1 1,0-1 0,0 1 0,0-1 0,0 0 0,-1-1-1,0 1 1,0 0 0,0-1 0,0 0 0,0 0 0,-1 0-1,1-1 1,-1 1 0,0-1 0,1 0 0,-1-1 0,-7 3-1,10-4-25,1 0-1,-1 0 1,0 0-1,1 0 0,-1 0 1,0 0-1,1 0 0,-1-1 1,1 1-1,-1 0 1,0-1-1,1 0 0,-1 1 1,1-1-1,-1 0 0,1 0 1,0 1-1,-1-1 0,1 0 1,0-1-1,0 1 1,-2-2-1,0 0-86,1 0 0,0-1 0,0 1 0,0-1 0,0 0 1,1 1-1,0-1 0,-2-8 0,1 2-360,0-1-1,1 1 1,0 0-1,1 0 1,0-1 0,3-15-1,-2 21-24,1 1 1,-1-1-1,1 0 0,0 1 0,0-1 1,1 1-1,3-6 0,22-22-5085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08:51.9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6161,'0'0'11317,"0"29"-9927,0 220 1964,0 194-1139,0-442-2241,0 0 1,0 1-1,0-1 0,0 0 0,0 1 1,0-1-1,1 0 0,-1 1 0,1-1 1,-1 0-1,1 0 0,-1 0 0,1 1 1,0-1-1,0 0 0,-1 0 0,1 0 1,0 0-1,0 0 0,0 0 0,0 0 1,0-1-1,0 1 0,0 0 0,0 0 1,1-1-1,-1 1 0,0-1 0,0 1 1,1-1-1,-1 1 0,0-1 0,1 0 1,-1 0-1,2 0 0,0 0-126,-1 0 0,1 0 0,0 0 0,0 0 0,-1-1 0,1 0 0,0 1-1,-1-1 1,1 0 0,-1 0 0,1 0 0,-1-1 0,1 1 0,-1-1 0,0 1 0,0-1 0,0 0-1,3-2 1,12-19-2570,-1-1 1,16-32-1,-30 54 2378,21-49-7574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08:52.2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25 6977,'0'0'13299,"50"0"-13075,-10 0-40,0-6-128,0-12-56,10 18-168,10 0-1968,-20 0-2809,-9 0-2425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08:53.2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12 351 3953,'0'0'13151,"0"16"-8608,-5-101-3820,2 68-712,1 0 0,1 1 0,1-1 0,0 0 0,1 0 0,1 0 0,1 1 0,0-1 0,7-20-1,-5 24-5,-2 5 3,0 1 0,0-1 1,1 1-1,0-1 0,0 1 1,7-7-1,-10 13-11,0 0 0,0 0 1,0 0-1,0 0 0,1 0 0,-1 0 0,0 0 1,1 1-1,-1-1 0,0 1 0,1-1 0,-1 1 1,1-1-1,-1 1 0,1 0 0,-1 0 0,0 0 1,1 0-1,-1 0 0,1 0 0,-1 0 1,1 0-1,-1 1 0,1-1 0,-1 0 0,1 1 1,-1-1-1,0 1 0,1 0 0,-1-1 0,0 1 1,0 0-1,1 0 0,-1 0 0,0 0 1,0 0-1,0 0 0,0 0 0,0 0 0,0 0 1,1 3-1,7 6 23,-1 1 0,0 0 0,0 0 1,-1 1-1,-1 0 0,0 0 0,0 1 1,-2 0-1,7 24 0,-5-8 45,-1 0 0,-2 0 0,0 45 1,-3-73 27,0-39-52,0 3-142,-1 14 68,1 0 0,4-28 0,-3 42 27,1 0 1,0 0 0,0 0-1,1 0 1,-1 0 0,1 0 0,1 1-1,-1-1 1,1 1 0,7-9 0,7-9-16,-13 16 16,1 0 1,0 0-1,0 1 1,9-9-1,-13 15-5,0-1 0,0 1 0,0-1-1,0 1 1,0 0 0,0 0 0,0 0 0,1 0 0,-1 0-1,0 0 1,1 1 0,-1-1 0,1 1 0,-1 0 0,0 0-1,1-1 1,-1 2 0,1-1 0,-1 0 0,1 0 0,-1 1-1,3 0 1,-3 0 15,0 0 0,-1 1 0,1-1 0,0 0 0,0 1 0,-1-1 0,1 1 0,-1 0 0,1 0-1,-1-1 1,0 1 0,1 0 0,-1 0 0,0 0 0,0 0 0,-1 1 0,1-1 0,0 0 0,0 4 0,9 50 158,-9-44-93,12 167 957,-12-176-1022,0 1 1,1 0-1,-1-1 1,0 1-1,1-1 0,0 1 1,0-1-1,0 0 1,0 0-1,1 0 0,-1 0 1,5 4-1,-5-5-31,-1-1-1,1 0 1,-1 1-1,1-1 1,0 0-1,0 0 1,-1 0-1,1 0 1,0-1-1,0 1 1,0 0-1,0-1 1,0 1-1,0-1 1,0 0-1,0 0 1,0 1-1,0-2 1,0 1-1,0 0 1,0 0-1,0 0 1,0-1-1,0 1 1,0-1-1,3-1 1,4-4-493,-1 1 1,0-2-1,0 1 1,-1-1-1,0 0 1,0 0 0,6-10-1,17-24-4954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0:12:36.3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1384,'0'0'12868,"0"26"-10292,3 37-2314,11 62 0,1 11 84,3 699 66,-18-812-405,0-22-250,0-5-813,10-46-5033,0 20 1273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08:54.2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0 687 7938,'0'0'7553,"10"-8"-7235,8-7-178,0-1 0,-2 0 0,0-1 1,0-1-1,20-32 0,-17 16 81,-1-1-1,-2 0 1,-2-2 0,-1 1-1,10-50 1,-12 30 364,-3 0 1,-3-1 0,-1-56-1,-4 112-247,0 19-260,-6 154 102,3 101 299,6-250-441,0 0 1,1 0-1,1-1 0,12 34 0,-14-46-39,1 0-1,0-1 0,1 0 1,-1 0-1,2 0 1,-1 0-1,1-1 1,1 0-1,-1 0 1,1-1-1,1 0 0,14 12 1,-18-17-84,-1-1 0,1 1 0,0-1 0,-1 1 0,1-1 0,0 0 0,0-1 0,0 1 0,0-1 0,0 0 0,0 1 0,0-2 0,0 1 0,0 0 0,0-1 0,-1 0 0,1 0 0,0 0 0,0 0 0,4-3 0,3-1-779,-1 0-1,-1-1 0,1 0 1,-1-1-1,16-14 1,17-26-5452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08:54.61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1 109 9602,'0'0'7498,"140"-12"-7394,-90-6-104,20-18-1289,-9 12-2815,-1 6-2362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08:55.1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32 407 6145,'0'0'12860,"-5"-14"-12458,-2-9-111,2-1 0,0 1 0,1-1 1,2-1-1,0-23 0,2 31-118,-1 0-33,0 0 0,2-1 0,0 1-1,1-1 1,0 1 0,2 0 0,0 0 0,1 1 0,8-21 0,-13 36-136,1 0-1,-1 0 1,1 0-1,-1 0 0,1 0 1,-1 0-1,1 0 1,0 1-1,-1-1 1,1 0-1,0 0 0,0 0 1,0 1-1,-1-1 1,1 0-1,0 1 1,0-1-1,0 1 1,0-1-1,0 1 0,0 0 1,0-1-1,0 1 1,1 0-1,-1 0 1,0 0-1,0-1 1,0 1-1,0 0 0,0 1 1,0-1-1,0 0 1,0 0-1,1 0 1,-1 1-1,0-1 1,0 0-1,0 1 0,0-1 1,0 1-1,0-1 1,1 2-1,1 0-4,1 1 0,-1 0 0,0 1 0,0-1 0,0 0 0,0 1 0,0 0 0,2 4 0,8 17 41,-1 0-1,-1 0 1,-2 1 0,0 1 0,-2-1-1,-1 1 1,-1 1 0,-1-1 0,-1 1 0,-2 33-1,11-122-24,-9 33-18,2-1 0,1 1 0,1 1 0,1-1 0,2 1 0,0 1 0,18-31 0,-27 55-6,1 0 0,-1-1 0,1 1 0,0 0 0,0 0-1,0 0 1,0 0 0,0 1 0,0-1 0,1 1 0,-1-1 0,0 1 0,1 0 0,-1-1 0,1 1 0,0 0-1,-1 1 1,1-1 0,0 0 0,-1 1 0,1 0 0,5 0 0,-6 0 5,0 0 0,0 0 0,0 1 0,0-1 0,0 1 0,0 0 0,0 0 0,0-1 0,0 1 0,-1 0 0,1 1 0,0-1 0,-1 0 0,1 0 0,-1 1 0,1-1 0,-1 1 0,0-1 0,1 1 0,-1 0 0,0-1 0,0 1 0,0 0 0,0 0 0,-1 0 0,1 0 0,0 0 0,-1 0 0,1 3 0,5 36 140,0 81 1,-6-121-171,-1 1 0,1 0 0,0-1 0,0 1 0,0-1 0,0 1 0,1 0 1,-1-1-1,0 1 0,1-1 0,-1 1 0,1-1 0,-1 1 0,1-1 0,0 1 0,0-1 0,-1 0 0,1 1 0,0-1 0,0 0 0,1 0 1,-1 1-1,0-1 0,2 1 0,1-1-761,0 0-1,0 0 1,0 0 0,0 0 0,0-1 0,0 0-1,0 0 1,6 0 0,-5 0-359,23 0-6859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08:55.47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0 6209,'0'0'14771,"0"169"-14074,0-133-105,-10 6-232,10-12-192,0 0-88,0 0-80,0-12-48,0-6-840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08:55.8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55 4321,'0'0'15403,"80"6"-14979,-50-12-264,1-6-88,-1 6-72,10-6-1752,0 0-3209,-10 0-3697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08:56.2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0 410 4545,'0'0'11020,"17"-27"-9480,53-89-273,-54 88-439,-1-1 1,17-47-1,-23 52-350,-4 10 1,-1 0 0,0 0 0,-1 0 0,0-1 0,0-22 0,-3 36-19,1 5-453,0 0-1,-1 0 0,1 1 0,-1-1 1,0 0-1,0 0 0,0 1 1,-2 5-1,1 7 11,11 132 175,-10-100-173,14 86-1,4-61-6857,-10-61 196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08:58.3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1 981 9274,'0'0'5261,"27"-35"-4590,88-113-303,-82 104-123,-1-2 0,-3 0 1,-1-3-1,-3 0 0,31-85 0,-42 86-145,-1-2-1,-3 1 0,-2-2 1,-2 1-1,-1-80 0,-5 81 399,0 46-58,0 8-191,0 1401 685,-1-1385-920,-1-1 0,0 1 0,-2 0 0,0-1 0,-8 21 0,7-22-8,4-16 2,0 0 1,0 0-1,0-1 0,0 1 0,0 0 0,-1 0 0,1-1 1,-1 1-1,0-1 0,0 0 0,0 1 0,0-1 0,0 0 1,0 0-1,-1 0 0,1-1 0,0 1 0,-1 0 0,0-1 1,-5 3-1,6-4-4,0 1 0,0-1 1,0 0-1,0 0 0,-1 0 1,1 0-1,0 0 0,0 0 0,0-1 1,0 1-1,-1-1 0,1 1 1,0-1-1,0 0 0,0 0 0,0 0 1,0 0-1,1 0 0,-1 0 1,0-1-1,0 1 0,1 0 1,-1-1-1,1 0 0,-1 1 0,1-1 1,0 0-1,-3-3 0,-2-5 10,0-1-1,0-1 0,1 1 0,0-1 0,1 1 1,0-1-1,1-1 0,-2-15 0,1-9 183,2-56 0,2 62-109,1 18-77,0 1 1,1-1 0,1 0 0,0 0-1,0 1 1,2-1 0,-1 1 0,1 0-1,1 1 1,0-1 0,1 1-1,0 0 1,1 1 0,10-13 0,8-4-438,1 0 0,1 2 1,55-38-1,32-13-6049,-72 46 737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08:58.8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192 30 1768,'0'0'14087,"0"-5"-12609,0-20 984,-2 26-2278,0 0 0,0 1 0,0-1 1,0 0-1,1 1 0,-1 0 0,0-1 0,1 1 0,-1 0 1,-1 2-1,-14 24-11,1 0 0,1 2 1,2-1-1,-11 37 0,9-23 60,-1 3 17,2 2 0,2 0 0,3 0 1,-5 62-1,9-16-5,8 121 0,1-178-240,1-1-1,3-1 0,1 1 1,1-1-1,2-1 1,20 42-1,-31-72-162,1 1 0,0-1-1,0 0 1,0 0 0,1 0 0,-1 0 0,1 0-1,0-1 1,0 1 0,0-1 0,1 0 0,-1 1-1,1-2 1,0 1 0,-1 0 0,1-1 0,1 0-1,-1 0 1,0 0 0,0 0 0,1-1 0,-1 1-1,1-1 1,-1 0 0,1-1 0,0 1 0,-1-1 0,6 0-1,32 0-4863,-2 0-1818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08:59.3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0 550 2593,'0'0'15040,"4"-4"-14273,6-8-274,0 1-280,1-2 1,-2 1 0,1-1-1,-2-1 1,0 0 0,11-25-1,0-20-48,-2 0-1,17-122 1,-22 63-213,-12 550 178,0-416-114,1 0-1,1 0 1,0 0-1,7 22 1,-8-33-78,1 0 1,-1 0-1,1 0 1,0 0-1,0-1 1,1 1-1,-1 0 1,1-1-1,0 0 1,0 0-1,1 0 1,-1 0-1,1 0 1,0-1-1,0 0 1,0 0-1,5 3 1,-7-5-180,0 0 0,0 0 1,1-1-1,-1 1 0,0-1 1,0 1-1,1-1 0,-1 0 0,0 0 1,0 0-1,1 0 0,-1 0 0,0-1 1,0 1-1,1-1 0,-1 0 0,0 1 1,0-1-1,0 0 0,0 0 0,0 0 1,0 0-1,0-1 0,0 1 1,0-1-1,-1 1 0,1-1 0,-1 1 1,1-1-1,-1 0 0,1 0 0,-1 0 1,0 0-1,2-4 0,17-29-4619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08:59.6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9074,'0'0'9306,"91"24"-9170,-51-24-88,0 0-48,10 0-360,0 0-1336,0 0-1481,-20 0-3056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0:12:38.8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25 839 7074,'0'0'3827,"20"-23"-3684,12-12-96,1-1 65,40-57 1,-51 62 24,-3-2-1,0 0 1,-2-1 0,19-58 0,32-147 223,-64 224-314,-1 0 0,0 0 0,-1-1 0,-1 1 0,0-1 0,-1 0 1,0 1-1,-4-19 0,3 32-31,0 0 0,0 0 0,0 0 1,-1 0-1,1 0 0,0 0 0,-1 0 1,1 1-1,-1-1 0,0 1 0,0-1 1,1 1-1,-1 0 0,0 0 0,0-1 1,0 1-1,0 1 0,0-1 0,-1 0 1,1 0-1,0 1 0,0-1 0,0 1 1,-1 0-1,1 0 0,0 0 0,-1 0 1,1 0-1,-3 0 0,3 0-5,-1 0-1,0 1 1,0-1 0,0 1-1,0-1 1,0 1 0,1 0 0,-1 0-1,0 0 1,1 0 0,-1 0-1,1 1 1,-1-1 0,1 1-1,-1 0 1,1 0 0,0 0-1,0 0 1,0 0 0,0 0-1,0 0 1,-2 6 0,-9 28-3,3 2 1,0-1 0,3 1-1,-3 42 1,-2 163 24,10-163-19,-46 859 85,-2-602 77,48-326-157,2-7-7,-1 0-1,1 0 1,-1 0 0,0 1 0,0-1 0,-1 0-1,1 0 1,-1 0 0,0-1 0,1 1 0,-2 0 0,1-1-1,0 1 1,-6 4 0,8-7 10,0-1 0,0 0 0,-1 0 0,1 0 0,0 0 0,-1 0 0,1 0 1,0 0-1,0 0 0,-1 1 0,1-1 0,0 0 0,-1 0 0,1 0 0,0 0 0,0-1 0,-1 1 0,1 0 0,0 0 0,-1 0 0,1 0 1,0 0-1,0 0 0,-1 0 0,1 0 0,0-1 0,0 1 0,-1 0 0,1 0 0,0 0 0,0-1 0,0 1 0,-1 0 0,1 0 0,0 0 0,0-1 1,0 1-1,0 0 0,-1-1 0,1 1 0,0 0 0,0 0 0,0-1 0,0 1 0,0 0 0,0 0 0,0-1 0,0 1 0,-3-19 143,3 13-6,-22-101 408,11 59-347,-7-71 0,17 104-243,0 0 1,2 0-1,-1 0 1,2 0-1,0 0 0,1 1 1,0-1-1,1 1 0,7-18 1,9-9-1116,2 1 0,51-70 0,-29 46-1332,16-23-3025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09:00.0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 6977,'0'0'9467,"-10"162"-9147,10-138-152,0 0-96,0-6-72,0-6-448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09:00.5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9 394 7946,'0'0'11689,"-9"23"-10417,11-23-1246,0 1 1,0-1-1,-1 0 0,1 1 0,0-1 1,0 0-1,0 0 0,-1 0 0,1 0 1,0 0-1,0-1 0,0 1 0,-1-1 1,1 1-1,0-1 0,0 1 0,-1-1 1,1 0-1,0 0 0,-1 0 0,1 0 1,-1 0-1,0 0 0,1-1 0,-1 1 1,2-3-1,35-39 318,-36 41-342,12-20 92,-1-1 1,-1 1-1,0-2 1,-2 0-1,-1 0 0,-1-1 1,-1 1-1,-2-2 0,0 1 1,-1-1-1,-2 0 1,-1-39-1,-3 134-137,0-31 51,2 0 1,6 46 0,-6-80-29,1-1 1,0 0 0,0 1 0,0-1 0,0 0-1,1 1 1,-1-1 0,1 0 0,0 0 0,0 0 0,0-1-1,0 1 1,1 0 0,-1-1 0,0 1 0,1-1-1,6 4 1,-8-5 3,1 0 1,0 0-1,0-1 0,0 1 0,0-1 1,0 1-1,0-1 0,0 1 0,0-1 1,0 0-1,0 0 0,0 0 0,0 0 1,0-1-1,0 1 0,0 0 0,0-1 1,0 0-1,0 1 0,0-1 0,-1 0 0,1 0 1,0 0-1,0 0 0,-1 0 0,1 0 1,0-1-1,-1 1 0,1 0 0,-1-1 1,0 1-1,2-4 0,9-12-77,0-1 1,-2-1-1,0 0 0,-1 0 1,-1-1-1,-1 0 0,7-30 1,3-5 77,-15 44 4,8 52-254,0-11 261,9 84 53,4 140 1,-15 115 803,-7-332-738,-2 0 0,-1 1 0,-1-1 0,-3 0-1,-1-1 1,-1 1 0,-16 41 0,22-74-101,-1 1-1,1-1 1,-1 1-1,0-1 1,0 0 0,0 0-1,-1 0 1,1-1 0,-1 1-1,0-1 1,0 0-1,0 0 1,-1 0 0,-6 3-1,8-4 6,0-1 0,0 0 1,0 0-1,0 0 0,0-1 0,0 1 0,0-1 0,0 0 0,0 1 0,0-1 0,0-1 1,0 1-1,0 0 0,0-1 0,0 1 0,0-1 0,0 0 0,0 0 0,1 0 0,-1-1 0,0 1 1,1-1-1,-1 1 0,1-1 0,-1 0 0,-3-3 0,0-1-1,1-1 0,-1 1 1,1-1-1,1 0 0,-1-1 0,1 1 0,0-1 1,1 1-1,0-1 0,0 0 0,1-1 0,-2-11 0,0-9-201,1 1 0,2-39 0,1 57 67,1 0-445,0 1 0,1-1 1,0 1-1,0 0 0,1 0 0,0-1 1,1 2-1,0-1 0,0 0 1,1 1-1,0 0 0,1 0 0,-1 0 1,14-13-1,-5 4-1860,26-32-6474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09:00.9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111 1 5113,'0'0'15037,"-2"9"-14052,-35 165 2038,-26 178-2188,61-327-991,-1-1 230,1-1-1,1 1 0,1 0 0,4 32 0,-3-50-205,0 1 0,1-1 0,0 0 0,0 0 0,0 0 0,1-1 0,0 1-1,0-1 1,0 1 0,0-1 0,1 0 0,0 0 0,0 0 0,1-1 0,-1 0 0,1 1-1,0-2 1,0 1 0,0 0 0,1-1 0,8 4 0,24 9-4232,-6-8-2495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09:01.70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0 7514,'0'0'12638,"-5"18"-12070,-3 16-111,1 0-1,2 0 0,0 52 0,5 238 947,-1-322-1404,1 1 0,0-1 0,1 1 0,-1-1 0,0 1-1,1-1 1,-1 1 0,1-1 0,0 0 0,0 1 0,0-1 0,0 0 0,0 1 0,0-1 0,1 0 0,-1 0 0,1 0 0,2 2 0,-2-2-131,0-1-1,1 0 1,-1 0 0,0 0 0,1 0 0,-1 0 0,1-1-1,-1 1 1,1-1 0,0 1 0,-1-1 0,1 0 0,-1 0 0,1 0-1,0-1 1,-1 1 0,1-1 0,-1 1 0,1-1 0,3-1 0,2-2-547,-1 1 1,0-1 0,0 0 0,0-1 0,-1 0 0,1 0 0,-1 0-1,0-1 1,8-9 0,18-23-5043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09:02.0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31 8730,'0'0'9162,"70"30"-9162,-30-30-360,0-12-1345,0-12-1503,-10 0-2706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09:02.4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4353,'0'0'13015,"24"32"-11358,76 109-316,-84-116-1065,0 1 0,-2 0 0,-1 1 1,-1 1-1,-2 0 0,0 0 0,-2 1 0,6 43 1,-7-25-4,-2 1 1,-3 93 0,-2-83-191,-1-28-32,0 0 0,-9 42 1,8-60-125,-1-1-1,0 0 1,0 0 0,-1 0 0,0-1 0,-1 1 0,-1-1 0,1 0-1,-8 9 1,-4-8-1911,4-10-3700,3-1-2272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09:02.7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5977,'0'0'5975,"13"26"-4155,-10-20-1693,23 43 1118,1-1-1,46 59 1,-44-68-763,-1 2 0,-2 0 0,-1 2-1,-3 0 1,-1 2 0,-3 0 0,-1 1 0,-3 1 0,11 60-1,-12-24-183,2 154 0,-15-190-247,-3-1 0,-1 0 0,-2-1 0,-24 87 0,11-81-24,-2-1 0,-3-2-1,-1 0 1,-57 77-1,64-98-24,2-8-814,15-19 769,1 0-1,0 0 1,0 0 0,0 0-1,-1 0 1,1 0 0,0 0-1,0 0 1,0 0 0,-1 0-1,1 0 1,0 0 0,0 0 0,0-1-1,-1 1 1,1 0 0,0 0-1,0 0 1,0 0 0,0 0-1,-1-1 1,1 1 0,0 0-1,0 0 1,0 0 0,0 0-1,0-1 1,0 1 0,0 0-1,-1 0 1,1 0 0,0-1-1,0 1 1,0 0 0,0 0 0,0-1-1,0 1 1,0 0 0,0 0-1,0 0 1,0-1 0,0 1-1,0 0 1,0 0 0,1 0-1,-1-1 1,0 1 0,10-47-5777,8 0-400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09:03.5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244 851 6617,'0'0'12958,"-2"-24"-11926,-8-74-94,10 96-883,-1 0 1,1 0 0,-1 0 0,1 0-1,-1 0 1,0 0 0,0 0 0,0 0-1,0 0 1,0 1 0,0-1 0,0 0-1,0 1 1,-1-1 0,1 1 0,-1-1-1,1 1 1,-1 0 0,0-1 0,1 1-1,-1 0 1,0 0 0,0 0 0,0 1-1,0-1 1,0 0 0,0 1 0,-3-1-1,0 0 5,1 1-1,0 0 0,0 0 0,-1 0 0,1 1 0,0 0 1,0-1-1,0 2 0,-6 1 0,2 1-60,0 1 0,0 0 1,1 0-1,-1 1 0,1 0 0,0 0 0,1 0 0,-1 1 1,1 0-1,1 1 0,-1-1 0,1 1 0,0 0 1,-6 16-1,4-8-5,1-1 0,1 1 0,0 0 1,1 0-1,1 1 0,0-1 0,0 26 0,2-1 0,0-24-34,0 0-1,2-1 1,3 25-1,-4-40 20,0 1-1,1-1 0,-1 1 0,1 0 0,-1-1 0,1 1 0,0-1 0,-1 0 1,1 1-1,0-1 0,0 0 0,0 1 0,0-1 0,0 0 0,0 0 1,1 0-1,-1 0 0,0 0 0,1 0 0,-1 0 0,0 0 0,1-1 0,-1 1 1,1 0-1,-1-1 0,1 0 0,-1 1 0,1-1 0,0 0 0,-1 1 1,1-1-1,-1 0 0,1 0 0,0 0 0,1-1 0,1 1 4,-1-1 0,1 0 0,-1 1 0,1-1 0,-1-1 0,1 1 0,-1 0 0,0-1 0,0 0 0,0 0 0,0 0 0,0 0 0,0 0 0,5-5 0,8-15 19,0-1 1,-2 0-1,0-1 1,-2 0-1,0-1 0,11-39 1,-5 3 1,17-105 0,-25 73 4,-5 1 0,-6-105 1,-1 67 18,4 83-13,-1 35 45,0-1 1,-1 1 0,0-1 0,-1 1-1,-4-20 1,0 21 120,2 20-182,3 27-70,0-32 112,-3 210 313,7 259 88,-2-435-443,1-1 1,2 1 0,1-1-1,18 59 1,-22-91-104,0 0 1,0-1-1,0 1 0,1-1 1,-1 0-1,1 1 1,0-1-1,0-1 1,1 1-1,-1 0 0,1-1 1,-1 0-1,1 0 1,0 0-1,1 0 1,-1 0-1,5 1 0,-6-3-291,1 0 0,0 0-1,-1 0 1,1-1 0,0 0 0,0 1-1,-1-1 1,1-1 0,0 1-1,0 0 1,-1-1 0,1 0-1,0 0 1,-1 0 0,1 0-1,-1-1 1,1 1 0,-1-1 0,0 0-1,0 0 1,0 0 0,0-1-1,5-3 1,30-29-6258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09:03.9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67 1 4601,'0'0'14338,"-2"19"-13194,-47 346 3522,49-363-4642,-14 131 693,13-119-699,1 0 0,0-1 0,1 1 0,1 0 1,0-1-1,1 1 0,6 19 0,-7-29-48,0 0 0,0 0 0,1-1 0,-1 1 1,1 0-1,0-1 0,0 0 0,0 1 0,0-1 0,0 0 1,1-1-1,-1 1 0,1-1 0,0 1 0,0-1 0,0 0 1,0 0-1,0-1 0,1 1 0,-1-1 0,0 0 0,1 0 1,7 0-1,-8-1-165,0 0 0,0 0 0,0-1 0,0 1 0,0-1 1,0 0-1,-1 0 0,1 0 0,0 0 0,-1-1 0,1 0 0,-1 0 1,1 0-1,-1 0 0,0 0 0,1-1 0,2-2 0,24-29-3618,0-2-1790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09:04.3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85 6057,'0'0'15372,"151"12"-14788,-111-12-296,0-6-184,0-12-104,0 12-104,0-18-1801,-10 6-3576,0-6-5561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0:12:39.3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92 1 2905,'0'0'10198,"-8"24"-9293,-27 79-51,29-86-541,2 1 0,0-1 0,1 1 0,-2 28 0,0 6 180,-8 58 41,6 1 1,6 116 0,2-112-544,-2-112-4,1-1 0,0 1 1,0 0-1,0 0 0,1-1 0,-1 1 1,0 0-1,1-1 0,0 1 1,0 0-1,0-1 0,0 1 0,0-1 1,0 0-1,1 1 0,-1-1 1,1 0-1,-1 0 0,1 1 1,3 1-1,-1-1-232,1-1-1,-1-1 1,1 1 0,-1-1-1,1 1 1,0-1 0,-1 0 0,1-1-1,0 0 1,0 1 0,7-2 0,-5 1-110,5 0-701,0 0 0,0-1 0,0 0 0,20-5 0,8-10-3765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09:13.8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189 1 3001,'0'0'2235,"-1"0"-2227,-1 0 0,0 0 0,1 0 1,-1 1-1,1-1 0,-1 1 0,1-1 0,-1 1 1,1-1-1,-1 1 0,1 0 0,-3 1 0,-16 20-1100,12-15 6645,7 15 4673,0 0-8485,-4 3-1278,2-1 0,-2 37 1,2-16-222,-7 190 342,6-56-308,-2 26-23,1 83-101,8-155-102,-3 1208 222,10-1220-277,-1-73-99,-6-41 113,-1 1 1,0-1 0,-1 0-1,1 1 1,-1 10-1,9 35 19,-10 225-4,10-202 40,-9-47-38,-1 0-1,-2 0 0,-1 0 1,-1 0-1,-1 0 0,-12 34 1,13-52-25,-22 64-3,-61 124 0,87-198-17,0-1 1,-1 0-1,1 1 0,0-1 0,0 0 1,0 1-1,0-1 0,0 0 1,0 0-1,0 1 0,0-1 1,0 0-1,0 1 0,0-1 0,0 0 1,0 1-1,0-1 0,0 0 1,0 1-1,0-1 0,0 0 0,0 1 1,0-1-1,0 0 0,0 1 1,1-1-1,-1 0 0,0 1 0,0-1 1,0 0-1,1 0 0,-1 1 1,0-1-1,0 0 0,1 0 0,-1 0 1,1 1-1,16 4-94,-14-5 119,1 0 1,-1 0-1,0 0 1,1 0-1,-1 0 0,1-1 1,-1 0-1,0 1 1,4-3-1,-5 2-6,0 0 0,1-1 0,-1 1 1,1 0-1,-1 0 0,1 1 0,-1-1 0,1 0 1,-1 1-1,1 0 0,0-1 0,-1 1 0,4 0 1,38-18 13,-11 8 71,0 1-1,1 2 1,44-4-1,-6 0 25,-15 5 44,0 3-1,80 4 1,-37 1-10,99 10-29,382 27 426,-161-5-345,-323-24-118,-1 4 0,104 28 1,0 1 26,-104-26-65,374 61 215,-316-59-196,169-2-1,97-2-126,2 0 107,-256-14-29,350-7 13,-382 2-12,205-17 9,680-63-8,-994 84-16,852 35 75,-335 1-43,0-34 12,-292-3-34,113 19-37,-5 0 33,-223-17-20,0 1 32,140-16 0,371-28 21,-361 29-28,204-4 36,-57 4-122,1043-95 118,-870 80 24,-77 7-117,-466 17 54,357-34 35,-270 19-90,-76 14 64,79 3 0,49-2 7,-39-10 0,294-21-6,-439 34-6,366-9-22,-382 10-12,1 0-16,5 0 44,-6 0-3,-34 0-6314,-4 0-1907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09:16.0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89 4745,'0'0'11865,"0"0"-11825,0 1 1,0 0-1,0-1 0,0 1 0,0 0 1,0 0-1,0-1 0,0 1 0,0 0 1,0-1-1,0 1 0,0 0 0,0 0 1,0-1-1,1 1 0,-1 0 0,0-1 1,1 1-1,-1-1 0,0 1 0,1 0 1,0 0-1,2 1 63,1 1 0,-1-1 0,1 0 0,-1 0 0,1 0 0,0-1 1,0 1-1,0-1 0,0 0 0,0 0 0,5 0 0,48 5 884,5-5-319,-30 1-490,1-2-1,-1-1 0,39-7 1,1-4 162,1 2 0,125 2 0,257-8-80,-421 15-257,521-3 198,-286 7-109,-2-2 143,437-8 210,1522-41 628,-973 31-751,-292 13-135,-498 7-126,-344-5-54,-22 0 12,0 4 0,133 19 0,79 37-73,71 8 73,-257-47-16,27 0 25,238-2 0,40-14 17,459-7 30,-530-15-130,-191 9 94,-10 1-34,510-18 17,-434 25 33,335 9 133,-425-1-61,-101-5-5694,-52-1-2489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09:39.0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3817,'0'0'21019,"3"0"-20850,126-12 800,-58 12-1389,48 1 1968,-80-2-4436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09:39.3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10418,'0'0'11763,"80"0"-11083,-40 0-208,0 0-232,10 6-152,0 0-80,-10 0-8,11-6-480,9 0-1640,-10 0-3594,-10-18-4848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09:40.5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 78 7058,'0'0'15096,"-9"-11"-13128,18 8-1756,-1 0 0,1 0-1,0 1 1,0 0-1,-1 1 1,15-1-1,1-1-27,13-2 49,84-14 248,192-5 0,-265 24-837,-46 0-537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09:41.0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 0 1512,'0'0'19789,"-9"0"-15106,22 1-4490,0 1 0,-1 0-1,1 1 1,-1 0 0,0 1-1,0 0 1,0 1 0,18 10-1,92 61 136,-95-58-241,215 138 147,-230-151-328,2 2-303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09:41.5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582 0 936,'0'0'17323,"-5"5"-16261,-222 238 2802,-62 69-3515,232-253-326,53-44-5567,5-18 4963,-1 0 0,1 0 1,-1 0-1,1 0 0,0 0 0,0 0 0,1 0 0,-1 0 0,1 0 0,-1 1 0,1-1 1,0 1-1,2-3 0,7-9-5699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09:41.9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55 10458,'0'0'14486,"15"-1"-13552,146-16 812,123-7-677,15 13-917,-215 10-942,-84 1 686,1 0-1,0 0 0,0 0 1,-1 0-1,1 0 1,0 0-1,0 0 0,-1 1 1,1-1-1,0 0 0,-1 0 1,1 1-1,0-1 0,-1 0 1,1 1-1,0-1 1,-1 1-1,1-1 0,-1 1 1,1-1-1,-1 1 0,1-1 1,-1 1-1,1 0 0,-1-1 1,0 1-1,1 0 1,-1-1-1,0 1 0,1 0 1,-1-1-1,0 1 0,0 1 1,2 17-7762,-2-17 6779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09:43.2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9 349 3273,'0'0'16365,"-6"1"-16011,4-2-366,4 0 112,4-2-11,1 0-1,-1-1 0,1 0 1,-1 0-1,0 0 0,0-1 1,-1 0-1,0 0 1,1-1-1,-2 1 0,9-12 1,44-77 225,-53 87-291,29-46 41,-21 35-33,-1 0-1,0-1 0,-1 0 1,10-30-1,-18 43 397,-6 21-303,-12 32-60,4-26-42,2 2 1,1-1 0,0 1-1,2 1 1,0-1 0,2 1-1,0 0 1,2 1 0,0 40-1,2-43-30,0-12 16,1 0-1,0 1 0,1-1 1,0 0-1,3 16 0,-3-24-17,0 0-1,-1 0 1,1 0-1,0 0 1,0-1-1,0 1 1,0 0-1,1 0 1,-1-1 0,0 1-1,1-1 1,-1 1-1,1-1 1,-1 0-1,1 1 1,-1-1-1,1 0 1,0 0-1,0 0 1,0-1-1,0 1 1,0 0 0,0-1-1,0 1 1,0-1-1,0 1 1,0-1-1,0 0 1,0 0-1,0 0 1,0 0-1,0 0 1,3-1-1,-2 0-48,0 0 0,0 1 0,-1-1 0,1 0 0,0 0 1,-1-1-1,1 1 0,-1-1 0,0 1 0,1-1 0,-1 0 0,0 1 0,0-1 0,0-1 0,0 1 0,1-3 0,28-45-1626,-15 20-455,14-18-3477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09:43.6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 9402,'0'0'8322,"20"-6"-9338,0 6-1033,0 12-2768,0 0-2881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0:12:39.7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0 7178,'0'0'9523,"-2"15"-9280,-7 396 1822,10-273-1971,-1-134-115,0 0 0,0 0 0,1 0 0,0 0 0,-1 0 1,1 0-1,1 0 0,-1 0 0,3 5 0,-3-8-71,-1 0-1,1 0 0,0 0 1,-1 0-1,1 0 1,0-1-1,0 1 1,0 0-1,0 0 1,-1-1-1,1 1 1,0-1-1,0 1 1,0-1-1,0 1 1,0-1-1,0 1 1,1-1-1,-1 0 1,0 0-1,0 0 1,0 1-1,0-1 1,0 0-1,0 0 1,0-1-1,0 1 1,1 0-1,-1 0 1,0 0-1,0-1 1,0 1-1,0-1 1,0 1-1,0 0 1,0-1-1,0 0 1,0 1-1,1-2 1,2-2-478,1 0 1,-1 0 0,-1 0-1,1 0 1,-1-1-1,1 1 1,-1-1-1,0 0 1,2-7-1,7-23-4424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09:44.6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 5233,'0'0'22374,"3"0"-22330,55-1 210,-24-1-211,-1 2 0,0 1 0,35 6 0,-38-6-19,-29-1-60,0 4-3263,-1 5-770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09:45.01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1 109 9962,'0'0'13171,"10"-2"-12646,44-4 86,72 2-1,-119 3-746,0 0 0,0-1 1,0 0-1,0 0 1,-1 0-1,1-1 0,-1 0 1,1 0-1,-1-1 0,0 1 1,-1-1-1,1-1 1,9-8-1,27-18-5107,-12 13-651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09:45.8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0 326 5537,'0'0'9710,"7"-5"-8500,3-1-837,-1-2 1,0 1 0,0-1-1,-1-1 1,0 1-1,0-1 1,6-11-1,50-82 1316,-23 33-1001,-27 47-470,24-28 287,-34 48-511,2 2-32,-4 0 75,-1 0-23,0 1 0,-1-1 0,1 1 0,0 0 0,0 0 0,-1-1 0,1 1 0,0 0 0,-1 0 0,1 0 0,-1 0 0,1-1 0,-1 1 0,1 0 0,-1 0 0,0 0 0,1 0 0,-1 0 0,0 0 0,0 0 0,0 0 0,0 0 0,0 1 0,0-1 0,0 0 0,0 1 0,-1 44 241,1-32-166,0 24 67,1 2-6,-2 0 0,-9 59 0,-18 132 236,24-217-669,3-16-128,2-28-1299,1 2-1481,-2-8-2983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09:52.9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 1144 3569,'0'0'14539,"-19"0"-14415,26 0-11,0-1 0,0 0 0,-1-1 0,1 0 1,0 0-1,-1 0 0,0-1 0,1 1 0,-1-2 0,0 1 1,9-8-1,63-55 442,-54 43-449,62-61 35,97-125-1,-156 177-125,-2-1-1,-1-2 0,-2-1 1,-2 0-1,-1-1 0,-1-2 0,-3 1 1,-1-2-1,-1 0 0,-3-1 1,-1 0-1,-2 0 0,2-81 0,-12 5-115,-36 210 33,-17 45 88,25-20 10,-27 216-1,45-246 24,-49 484 94,22-160-251,32-355-63,-3-1 0,-2-1 1,-3 0-1,-1 0 0,-4-2 1,-40 78-1,60-129 153,1-1-1,-1 1 1,1-1 0,-1 0 0,0 1 0,0-1-1,1 0 1,-1 1 0,0-1 0,0 0 0,0 0-1,-1 0 1,1 0 0,0 0 0,0 0 0,-1 0-1,1 0 1,0-1 0,-1 1 0,1 0 0,-1-1-1,1 1 1,-1-1 0,1 1 0,-1-1 0,-1 0-1,1 0 7,1-1 0,-1 0 0,0 0 0,1 0-1,-1 0 1,0-1 0,1 1 0,-1 0 0,1 0-1,0-1 1,-1 1 0,1-1 0,0 0 0,0 1 0,0-1-1,0 0 1,-1-2 0,-5-14 20,0-1 0,0 1-1,-3-21 1,9 32-2,-6-30 134,2 0-1,2 0 0,1 0 0,2 0 0,8-65 0,-4 79-210,0 0 0,2 1 0,0-1 1,1 1-1,2 0 0,0 1 0,1 0 0,1 1 0,1 0 0,1 0 0,1 1 0,0 1 0,2 1 0,0 0 0,1 0 0,0 2 0,1 0 0,1 1 0,0 1 1,41-20-1,77-21-6839,-77 30 870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09:53.6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271 0 8162,'0'0'9175,"-16"14"-8886,0-2-191,8-6-28,0 0 0,0 0-1,1 0 1,0 1-1,0 0 1,1 0 0,0 1-1,0 0 1,1 0-1,0 0 1,0 0 0,-5 15-1,-22 73 1055,3 0 0,-29 194 0,41-136-709,3 188-1,14-305-342,9 67 1,-7-93-145,0 1 1,1 0 0,0-1 0,1 0-1,0 0 1,1 0 0,0 0 0,1-1-1,13 19 1,-17-27-129,1 1 0,0-1 0,0 1 1,0-1-1,0 0 0,0 0 0,1 0 0,-1-1 0,0 1 0,1-1 0,0 0 0,-1 0 0,1 0 0,0 0 1,-1 0-1,1-1 0,7 0 0,-6 0-412,0 0 0,0-1 0,-1 0-1,1 0 1,0 0 0,-1 0 0,1-1 0,6-2 0,21-22-5678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10:23.5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452 118 3321,'0'0'14387,"0"-36"-12948,0 32-1301,0 0 0,0 0-1,0 0 1,0 0 0,-1 0 0,0 0 0,0 0 0,0 0 0,0 0 0,-1 1-1,-2-6 1,3 7-114,-1 0 0,0 0 0,0 1 0,0-1 0,0 1 0,0-1 0,0 1 0,0 0 0,0 0 0,0 0 0,-1 0 0,1 0 0,0 0 0,-1 1 0,1-1 0,-1 1 0,1 0 0,-1-1 0,1 1 0,0 0 0,-4 1 0,-53-5 57,49 2-69,0 0 1,0 1 0,-1 0 0,1 1-1,0 0 1,-1 1 0,1 0 0,0 1-1,0 0 1,-1 0 0,2 1 0,-19 8-1,25-9-6,-1 0-1,1 0 0,-1 0 1,1 1-1,0-1 1,0 1-1,0 0 0,0 0 1,1 0-1,-1 0 0,1 0 1,-1 1-1,-2 5 1,3-2-16,1 0 0,0 0 0,0 1 0,0-1-1,1 0 1,0 11 0,0-9 12,0 5 1,0-1-20,0 1 0,1-1 0,3 17 0,-3-25 16,0-1 0,1 0 0,-1 1 0,1-1-1,0 0 1,0 0 0,0 0 0,1 0 0,-1-1-1,1 1 1,0-1 0,0 1 0,7 5 0,5 1 27,1 0 0,-1-1 0,20 8 0,-23-11 3,0-1 0,0 2 0,-1 0 0,0 0 0,0 1 1,0 0-1,17 18 0,-26-23 16,-1-1-1,1 1 1,-1 0 0,1 0-1,-1 0 1,0 0 0,0 0-1,0 0 1,0 0 0,-1 0-1,1 0 1,-1 1 0,0-1-1,0 0 1,0 0-1,-1 0 1,1 1 0,-1-1-1,0 4 1,0-2 16,-1 0 0,0 0 1,1-1-1,-2 1 0,1 0 0,0-1 0,-1 1 0,0-1 0,0 0 1,-5 5-1,-1 0 17,-1 0 0,0-1 0,-1-1 0,0 0 0,0 0 0,-1-1 0,0 0 0,0-1 0,0-1 0,-1 1 0,1-2 0,-1 0 0,0-1 0,0 0 0,0-1 1,0 0-1,0-1 0,-24-3 0,32 2-77,0 0 0,0 0 0,1-1 1,-1 0-1,0 0 0,1 0 0,-1-1 0,1 1 1,0-1-1,0 0 0,0 0 0,0-1 1,1 1-1,-1-1 0,1 0 0,0 0 1,0 0-1,0 0 0,1 0 0,0-1 0,-1 1 1,1-1-1,1 0 0,-1 1 0,-1-10 1,3 13-119,1 1-1,0-1 1,-1 0 0,1 1 0,-1-1 0,1 1 0,0-1 0,0 1 0,-1-1 0,1 1 0,0-1-1,0 1 1,-1 0 0,1-1 0,0 1 0,0 0 0,0 0 0,0 0 0,0 0 0,-1 0 0,1 0 0,0 0-1,0 0 1,0 0 0,0 0 0,0 0 0,0 0 0,-1 0 0,1 1 0,0-1 0,0 0 0,1 1-1,29 8-4107,1 17-3138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10:01.2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20 584 5577,'0'0'10896,"-20"4"-10229,22-10-603,0 1 0,0-1 0,0 1 0,1 0 0,0-1 0,0 1 0,0 1 0,0-1-1,6-5 1,1-4 33,47-66 13,68-104 71,-109 156-159,-1-1-1,-1-1 1,-2 0-1,16-57 1,-23 77 44,-4 7-59,0 1 0,0 0 0,0-1 0,0 1 0,0-1 0,-1 1 0,1-1 0,-1 1 0,0-1 0,0 1 0,0-1 0,0 0 0,0-2 0,0 4 269,0 10-68,-20 238 866,0 0-136,20-242-918,-1 4 23,1-1 0,0 1 0,1 0 0,0 0 0,1 0 0,4 15-1,-5-21-37,1-1 0,-1 1 0,1-1 0,0 1 0,-1-1-1,1 0 1,1 1 0,-1-1 0,0 0 0,0 0 0,1-1-1,-1 1 1,1 0 0,0-1 0,-1 0 0,1 1-1,0-1 1,0 0 0,0-1 0,0 1 0,0 0 0,0-1-1,6 1 1,-5-1-30,1 0 0,0 0 1,0 0-1,0 0 0,0-1 0,0 0 0,0 0 0,-1 0 0,1 0 0,0-1 0,-1 0 1,1 0-1,-1 0 0,0-1 0,0 1 0,0-1 0,0 0 0,0 0 0,5-6 0,4-5-1231,-2-1 0,1 0 0,15-30 0,-8 15-2725,2-7-3366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10:01.5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2921,'0'0'14507,"10"6"-13963,10-6 104,10 0-192,0-6-384,10 0-72,0 0-112,20 6-1792,-9 0-2049,-11 0-1960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10: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0 6673,'0'0'11738,"-2"18"-11220,-6 269 953,8-285-1497,0 0-1,-1 0 1,1 0-1,1 0 1,-1 0-1,0 0 1,0-1-1,1 1 1,-1 0-1,1 0 1,0 0-1,-1 0 1,1-1-1,0 1 1,0 0-1,0-1 1,0 1-1,0-1 1,1 1-1,-1-1 1,0 0-1,1 1 1,1 0-1,-1-1-91,0-1 0,0 0 0,-1 0 0,1 0 0,0 0 0,0 0 0,0 0 0,0-1 0,-1 1 0,1-1 0,0 1 0,0-1 0,-1 0 0,1 1 0,-1-1 1,1 0-1,0 0 0,-1 0 0,1 0 0,-1 0 0,0-1 0,1 1 0,-1 0 0,0-1 0,0 1 0,0-1 0,1-2 0,74-102-5083,-45 56 366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10:02.4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37 14 4001,'0'0'16650,"-20"-5"-16070,20 4-388,-13-6-742,9 7-2560,13 3-1633,9 7-2012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0:12:40.0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49 2457,'0'0'10386,"100"12"-10194,-70-18-128,0-6-64,0 0-136,10 0-1681,0 6-1367,-20-6-2017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10:02.8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71 1 10730,'0'0'8082,"0"78"-7930,0-42 16,0 0-16,0 0-56,-10 7-80,0 5-16,-10 6-408,0-6-1536,10-6-3129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10:03.8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1 326 4977,'0'0'7768,"8"12"-7461,29 33 167,-36-45-455,0 1 1,-1-1 0,1 1 0,0-1 0,0 0 0,0 1 0,0-1 0,0 0 0,0 0 0,-1 0 0,1 0 0,0 0 0,0 0 0,0 0-1,0 0 1,0 0 0,0 0 0,0 0 0,0 0 0,0-1 0,-1 1 0,1 0 0,0-1 0,0 1 0,0-1 0,0 1 0,1-2 0,22-19 377,-17 14-279,12-14 222,0 0 0,-1-1 0,-1-1 0,-2-1 0,0 0 0,-1-1 0,-2-1 0,0 0 0,-2 0 0,-1-1 0,8-40 0,-12 47 485,-5 31-391,-7 34-364,-1-12-33,3-17-34,1 0 0,1 0 0,0 0 0,0 23 0,3 62-211,2-101 203,1 1 0,0-1 0,0 1 1,0-1-1,0 0 0,-1 0 0,1-1 0,0 1 0,0 0 0,0-1 0,-1 0 0,6-1 0,2-5 16,0-1 0,-1 1 0,0-2-1,0 1 1,-1-1 0,0 0 0,8-14 0,45-79 90,-52 86-78,-8 15-26,-1-1 1,1 1-1,0-1 1,0 1-1,0-1 1,0 1-1,0 0 1,0-1-1,0 1 0,1 0 1,-1 0-1,0 0 1,1 0-1,1-1 1,-3 2-2,1 0 0,-1 0 1,1 0-1,-1 0 0,1 0 0,-1 0 1,0 0-1,1 0 0,-1 0 1,1 0-1,-1 1 0,1-1 0,-1 0 1,1 0-1,-1 0 0,0 1 1,1-1-1,-1 0 0,0 0 1,1 1-1,-1-1 0,0 0 0,1 1 1,-1-1-1,0 0 0,0 1 1,1-1-1,-1 1 0,0 0 0,9 31-110,7 144 311,-11 260 1,-9-388-135,-1-1 0,-2 1 1,-3-1-1,-1-1 1,-3 0-1,-1 0 1,-3-2-1,-46 85 0,62-125-59,-39 53 118,39-55-98,0 1 1,0-1 0,0 0 0,-1 0-1,1-1 1,0 1 0,-1 0-1,1-1 1,-1 0 0,0 1 0,0-1-1,1 0 1,-1 0 0,0 0-1,0-1 1,0 1 0,0-1-1,0 0 1,0 0 0,-3 0 0,4 0-12,0-1 0,0 0 0,1 0 1,-1 0-1,0 0 0,1 0 0,-1 0 1,1 0-1,0 0 0,-1 0 0,1-1 0,0 1 1,0-1-1,-1 1 0,1-1 0,0 1 1,1-1-1,-1 0 0,0 1 0,0-1 1,1 0-1,-1 0 0,1 0 0,-1-2 1,-7-53 11,7 52-19,-3-52-20,2 0 0,10-108 0,-6 153-91,1-1-1,0 1 1,1-1 0,0 1 0,1 0 0,1 0 0,10-15 0,4-3-1776,31-35 0,-50 64 1800,41-49-5282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10:04.2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235 1 6177,'0'0'13522,"-7"13"-12866,6-11-631,-83 183 1325,52-94-853,-42 130 167,65-184-643,1 1 1,1 1-1,3-1 1,-1 41-1,3-41-95,1 29 164,1-63-182,0 0-1,0 0 1,1-1-1,-1 1 1,1 0-1,0 0 1,1 0 0,-1 0-1,0-1 1,1 1-1,4 6 1,-4-8-163,0-1 0,0 1 0,1 0 0,-1-1 0,0 0 0,1 1 0,-1-1 0,1 0 0,0 0 0,-1-1 0,1 1 0,0 0 0,-1-1 0,1 0 0,0 0 0,4 0 0,43-4-5224,-18-6-3219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10:04.5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1 9882,'0'0'7790,"-1"36"-6853,-8 118-38,-1-16 486,-10 246 748,20-384-2163,0 1-1,0-1 0,0 1 1,0-1-1,0 0 1,0 1-1,1-1 0,-1 1 1,0-1-1,0 1 1,0-1-1,0 0 1,1 1-1,-1-1 0,0 1 1,0-1-1,1 0 1,-1 1-1,0-1 0,1 0 1,-1 1-1,0-1 1,1 0-1,-1 0 0,1 1 1,-1-1-1,0 0 1,1 0-1,-1 0 0,1 1 1,-1-1-1,1 0 1,-1 0-1,0 0 0,1 0 1,-1 0-1,1 0 1,-1 0-1,2 0 1,15-5-1501,-11 0 445,0-1 0,0 1 0,0-1-1,-1 0 1,8-12 0,-6 9-910,14-22-7066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10:04.9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8666,'0'0'10482,"130"48"-10466,-90-48-16,1 0-184,9 0-2096,-10-18-2473,0 6-3113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10:05.2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5641,'0'0'10953,"5"12"-9689,-1-3-970,0 0-1,-1 1 0,0-1 0,-1 0 0,0 1 0,0 0 0,-1-1 0,0 1 0,-1 0 1,0 0-1,-1-1 0,0 1 0,-4 18 0,-2 5 70,1 1 0,2 1 0,1-1 0,3 48 1,0-69-585,5-12-1597,-2-2 1213,1 1 1,-1-2-1,0 1 0,0 0 0,0-1 0,0 1 0,0-1 1,0 0-1,0 0 0,-1 0 0,1-1 0,-1 1 0,1 0 1,3-6-1,22-26-7637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10:05.6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1 9394,'0'0'12955,"-10"18"-13107,30-12-928,0 0-1769,0 0-3464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10: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218 0 9554,'0'0'12841,"7"38"-11939,0 0-683,29 208 844,-27-145-776,-5 0 1,-4 0 0,-14 108-1,7-155-285,-3-1 0,-2 0 0,-2 0 0,-2-2 0,-3 0 0,-2-1 0,-39 69 1,38-81-170,8-13-273,-1 0 0,-21 26 0,21-42 6,9-8-957,13-30-13777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10:06.4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178 1 5537,'0'0'14410,"22"37"-13115,-19-32-1238,30 52 389,-2 1 0,-2 2 0,-3 0 0,19 70 0,-19-15-189,-5 1 0,-5 1 0,-5 1 1,-5 162-1,-7-224-234,-3 1 1,-2-1 0,-2 0 0,-3-1 0,-3 0 0,-21 56-1,6-36 14,-4-2 1,-3-1-1,-3-2 0,-3-1 0,-58 71 0,12-21-784,93-131-5150,10-23 3284,22-24-3165,3-1-2151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10:25.0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 0 7298,'0'0'10813,"-1"0"-10724,1 1 0,-1-1 0,1 0 0,-1 0 0,1 1 1,-1-1-1,1 0 0,0 1 0,-1-1 0,1 1 1,-1-1-1,1 0 0,0 1 0,-1-1 0,1 1 0,0-1 1,0 1-1,-1-1 0,1 1 0,0-1 0,0 1 1,0 0-1,-1-1 0,1 1 0,0-1 0,0 1 0,0-1 1,0 1-1,0 0 0,0-1 0,0 1 0,1-1 1,-1 1-1,0-1 0,0 1 0,0-1 0,0 1 0,1 0 1,13 25 37,2-1-1,0-1 1,2-1 0,24 27 0,-9-12-356,-27-34 231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0:12:40.3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41 1 5401,'0'0'12859,"-20"72"-12611,20-36-112,-10 0-40,10 0-88,-10 7-8,10-1-352,0-12-2769,0-6-3416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10:25.4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1 97 5905</inkml:trace>
  <inkml:trace contextRef="#ctx0" brushRef="#br0" timeOffset="1">1 97 5905,'170'-96'3217,"-180"114"-1185,0 12-327,0 0-329,0 6-248,0-6-144,0-6-231,0 6-137,0-12-72,0 7-208,0-1-168,0-6-120,10-6-48,-10-6-440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10:25.7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42 6145,'0'0'12275,"110"18"-11947,-70-18-160,10-6-168,21-18-200,-11 6-2072,-10 6-3602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10:26.6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30 60 4401,'0'0'13878,"-5"-10"-12877,-20-40 1353,27 93-2126,4-14-204,2-1 0,1-1-1,1 1 1,1-2 0,15 27 0,-25-52-257,0 0-1,0-1 1,0 1 0,0 0 0,0-1 0,1 1 0,-1-1 0,0 1 0,0-1-1,0 0 1,1 1 0,-1-1 0,0 0 0,0 0 0,1 0 0,-1 0-1,0 0 1,0 0 0,1 0 0,-1 0 0,0-1 0,0 1 0,1 0 0,-1-1-1,0 1 1,0-1 0,0 1 0,0-1 0,0 0 0,0 1 0,2-2-1,7-9-4308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10:27.0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89 124 4281</inkml:trace>
  <inkml:trace contextRef="#ctx0" brushRef="#br0" timeOffset="1">89 124 4281,'91'-105'4386,"-79"88"-2309,-13 16-761,-12 12 234,0 7-699,2 1 1,0 0-1,1 1 1,-8 21-1,-16 32 953,-39 53-1055,72-125-1648,-6 8 1189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10:27.3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4537,'0'0'13707,"10"60"-13307,10-54-56,0-6-192,10 0-80,10 0-72,21-18-960,-11-6-2841,-10 0-4817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09:57.5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9 259 2657,'0'0'11857,"-8"-3"-6716,10 0-5094,0 0 1,0 0-1,1 0 1,0 1-1,-1-1 1,1 1 0,0-1-1,6-2 1,20-19 131,19-28-35,-34 37-119,1 0-1,-2-1 1,0-1-1,-1 0 1,13-25 0,-20 32-130,6-11 549,-8 22-156,-1 13-150,-4 1-100,1 0 0,-2 0 0,-6 24 0,5-23 14,0 0 1,1 1-1,-2 28 1,5 39-52,1-83-4,-1 0 1,0 0-1,1 0 0,-1 0 1,1 0-1,-1 0 0,1 0 1,-1 0-1,1 0 0,0 0 1,-1 0-1,1-1 0,0 1 1,0 0-1,0 0 0,-1-1 1,1 1-1,0-1 0,0 1 1,0-1-1,0 1 0,0-1 1,0 1-1,0-1 0,1 0 1,-1 1-1,0-1 0,0 0 1,0 0-1,0 0 1,0 0-1,0 0 0,0 0 1,0 0-1,0-1 0,1 1 1,0 0-1,2-1-34,1 1-1,-1-1 1,1 0-1,-1 0 1,0 0 0,1-1-1,-1 1 1,0-1 0,5-3-1,3-5-760,-1 0-1,0-1 1,-1 0-1,0 0 1,0-1-1,-2 0 1,10-17-1,-11 18-702,15-27-4840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09:58.1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30 7666,'0'0'10373,"-10"6"-9100,11 2-484,3-22-737,-1 1 103,-1 20 910,-7 2-1110,3-5-161,9-7 46,14-22-3042,-14 16-2147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10:39.7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1127 5353,'0'0'7758,"13"-13"-7191,-5 6-490,27-28 878,51-62 0,50-106 1002,-112 161-1777,-1-1 0,-3-1-1,16-50 1,-12 23 278,-4 0-1,-2-1 1,-4-1-1,-3 0 0,2-100 1,-13 173-444,1-1 0,-1 1 0,0-1 0,0 1 0,0-1 0,0 0 0,0 1 0,0-1 0,0 1 0,-1-1 0,1 1 0,0-1 0,0 1 0,0-1 0,0 1 0,-1-1 0,1 1 0,0-1 0,0 1 0,-1-1 0,1 1 0,-1-1 1,1 1-1,0 0 0,-1-1 0,1 1 0,-1-1 0,1 1 0,-1 0 0,1 0 0,-1-1 0,1 1 0,-1 0 0,1 0 0,-1 0 0,1-1 0,-1 1 0,1 0 0,-1 0 0,1 0 0,-1 0 0,1 0 0,-1 0 0,0 0 0,1 0 0,-1 0 0,1 0 0,-1 1 0,1-1 0,-1 0 0,1 0 0,-1 0 0,1 1 0,-1-1 0,1 0 0,-1 1 0,1-1 1,-1 1-2,-2 1-38,-1 0-1,1 0 0,0 0 1,0 1-1,0-1 0,1 1 0,-1-1 1,-2 4-1,-13 25 10,0 1 0,3 1 0,0 0 0,2 1 0,2 0 0,1 1 0,2 0 0,-5 42 0,2 34 66,3 146 0,8-246-58,0 0 0,1 0 0,0-1 0,1 1 0,0 0 0,1-1 0,0 1 0,6 11 0,-8-19 3,1 0 0,-1 0 0,1 0 0,0-1 0,0 1 0,0 0 0,0-1 0,1 0 0,-1 1 1,1-1-1,-1 0 0,1 0 0,0 0 0,0-1 0,0 1 0,0-1 0,0 1 0,0-1 0,0 0 0,0 0 0,1 0 0,-1-1 0,0 1 0,1-1 0,-1 0 0,0 0 0,1 0 0,-1 0 0,0 0 0,7-2 1,-7 0 11,1 0 0,-1 0 0,1 0 0,-1 0 1,0-1-1,0 1 0,0-1 0,0 0 0,-1 0 0,1 0 1,-1 0-1,0 0 0,1 0 0,-1-1 0,-1 1 1,4-7-1,21-62 95,-4-36 12,-19 95 77,3 2 707,13 10-649,-14 1-374,2 1 131,-1-1 0,1 0 0,0 0 0,-1-1 1,1 0-1,-1 0 0,1 0 0,-1-1 0,1 0 1,-1 0-1,0-1 0,0 1 0,0-1 0,0-1 1,-1 1-1,1-1 0,-1 0 0,0 0 0,8-9 1,63-57-3009,-53 39-3745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10:55.4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0 3025,'0'0'10786,"-20"5"-1941,20-4-8663,39-1 772,255 6 533,-266-4-1435,0 1 1,31 7-1,-30-4-17,1-2 0,35 2 0,33-2 1,148 27 0,-117-12-21,51 17 28,-3 0-27,154 24 47,-290-49-65,-24-6 4,0-1 0,1 0 0,0-1 0,23 0 0,121 7 39,-51-1-18,764-4 297,-429-11-194,146 36-68,-367-4-5,432 38 102,45-33-227,-644-31 72,1037 24 46,-264 3 61,-439-19-174,-151-7 61,89 5-1,342 6 6,-633-12 2,148 1 6,209-3 43,-318-4-58,142-29 0,70-39-10,-136 33-16,-43 13-10,2 4 0,0 6-1,200-8 1,-312 26 19,39-6-197,-23 1 75,-9 4-4,-1-1-1,1-1 1,-1 1-1,13-8 1,-18 9-99,-1 0 0,1 0 1,0-1-1,-1 1 0,1-1 0,-1 1 1,1-1-1,-1 1 0,0-1 1,0 0-1,0 0 0,0 1 0,0-1 1,0 0-1,0 0 0,0 0 0,-1 0 1,1 0-1,-1 0 0,0 0 1,1 0-1,-1-4 0,0-12-5391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10: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61 160,'0'0'16336,"12"0"-15166,369 0 2358,-336-2-3396,49-9 1,5-1-15,55-2-83,185-7-17,-60 39 2,2-29 380,84 7-84,-190 7-2655,-162-3-1076,6 0-2635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0:11:26.2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101 1 9162,'0'0'10874,"-71"210"-9874,61-150-559,0 6-273,0-5-168,10-13-424,0-12-1849,20-12-4480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0:12:41.2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1 319 1512,'0'0'9449,"0"0"-9403,0 0-1,0 0 1,1 0-1,-1 1 1,0-1 0,0 0-1,1 0 1,-1 0 0,0 0-1,0 0 1,1 0-1,-1 0 1,0 0 0,1 0-1,-1 0 1,0 0 0,0 0-1,1 0 1,-1 0-1,0 0 1,1 0 0,-1-1-1,0 1 1,0 0 0,1 0-1,-1 0 1,0 0-1,0 0 1,0-1 0,1 1-1,-1 0 1,0 0 0,0 0-1,0-1 1,1 1-1,-1 0 1,0 0 0,0-1-1,0 1 1,0 0 0,0 0-1,1-1 1,18-27 698,0 0 0,-2-2 0,16-35 0,-16 25-55,16-60-1,-29 84-211,-6 46-71,-5 50-190,4-61-205,1 0 1,1 0-1,1-1 1,0 1-1,5 28 1,-5-45-18,1 1 1,1 0-1,-1-1 1,0 0-1,1 1 1,-1-1-1,1 0 1,0 1-1,0-1 1,0 0 0,0 0-1,0-1 1,0 1-1,0 0 1,1-1-1,-1 1 1,0-1-1,1 0 1,0 0-1,-1 0 1,1 0-1,-1 0 1,1 0-1,0-1 1,0 1-1,-1-1 1,1 0-1,0 0 1,0 0-1,0 0 1,-1-1-1,1 1 1,0-1-1,0 1 1,-1-1-1,1 0 1,0 0-1,-1 0 1,1 0-1,-1-1 1,3-1-1,3-6 18,0 0-1,-1 0 1,0 0 0,0-1-1,-1 0 1,-1-1-1,0 1 1,0-1 0,-1 0-1,0 0 1,2-13-1,0-4 105,-1 1 0,-1 0-1,-1-46 1,-3 71 619,0 34-545,-1 22-190,0-22 0,1-1-1,4 36 1,-3-63-25,0 1 0,1-1 0,-1 1 1,1-1-1,0 1 0,0-1 0,0 0 0,1 0 0,0 0 0,0 0 1,0-1-1,0 1 0,0-1 0,1 1 0,-1-1 0,1 0 1,5 3-1,-5-4-261,-1 0 0,0-1 0,0 1 1,1-1-1,-1 1 0,1-1 0,-1 0 1,1-1-1,-1 1 0,1 0 0,0-1 1,-1 0-1,1 0 0,0 0 0,-1 0 0,1-1 1,0 1-1,-1-1 0,1 0 0,-1 0 1,1-1-1,-1 1 0,5-3 0,21-17-4345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11:04.0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91 1 3441,'0'0'7224,"-9"1"-6077,0-1-824,6 0-216,0 0 0,0 0 0,-1 0 0,1 1 0,0-1 0,0 1 1,0 0-1,0 0 0,0 0 0,0 0 0,-4 3 0,-11-1 2779,18-3-2849,-1 0-1,1 0 1,-1 0 0,1 0 0,0 0-1,-1 0 1,1 0 0,-1 0 0,1 0 0,-1 0-1,1 0 1,0 0 0,-1 0 0,1 0-1,-1 0 1,1 0 0,0 0 0,-1 0 0,1 1-1,-1-1 1,1 0 0,0 0 0,-1 1-1,1-1 1,0 0 0,-1 0 0,1 1 0,0-1-1,-1 0 1,1 1 0,0-1 0,0 0-1,0 1 1,-1-1 0,1 1 0,0-1 0,0 0-1,0 1 1,0-1 0,0 1 0,-1 0-1,1 0-82,4 11-280,10-8 429,1 0 0,0 0 0,0-2 0,0 0 0,0 0 0,23-2 0,186-2 1894,254 5-1166,-348 4-740,102 3 4,1108-29 303,-790 12-402,235-9 82,308-7 71,-724 55-192,-337-28 42,1059 55 62,-819-59-30,1224-11-3,-1439 10-27,336 7 9,-355-3-8,0 2 0,0 2 0,0 2 0,-1 1 0,0 1 0,-1 3 0,-1 0 0,35 21 0,-60-29-3,-1-1-1,-1 1 1,1 1-1,-1 0 1,0 0-1,9 10 1,-14-13 7,0 0 1,-1 1 0,1-1-1,-1 1 1,0 0 0,0 0-1,0-1 1,0 1 0,-1 0-1,0 1 1,0-1 0,-1 0-1,1 0 1,-1 6 0,0 156 194,-1-162-184,-1 0-1,1-1 0,-1 1 1,0-1-1,0 1 1,-1-1-1,-3 6 1,-5 10 2,-29 57 298,20-24-124,10-29-112,-11 45 1,4 17 116,3 1 0,4 1 0,1 101 0,10-54-71,-10 349 110,-1-86 33,4-236-187,-10 104 83,-5 98-6,14-182-80,4 204 134,4-214-201,22 91 0,-14-190-2,0-30-7,-6-35-3,-1 0 0,-1 0 0,1 1 0,-1 13 0,9 51 47,0-23-62,-8-27 13,1 1 1,1-1 0,1 0-1,1 0 1,1 0 0,1-1-1,16 32 1,-14-17 33,-3-18-26,-1-1 0,-1 1-1,-1 0 1,0 0 0,2 37-1,4 9-38,-7-59 31,1-4 4,-1 25 51,-3-26 78,-1 1-123,1-1 0,0 1-1,-1 0 1,1-1 0,-1 1-1,1-1 1,-1 1-1,0-1 1,1 1 0,-1-1-1,0 1 1,0-1 0,0 0-1,-2 2 1,-5 5 3,-1-1 0,0 0 0,0-1 0,0 0 0,-1 0 0,0-1 0,0 0 1,0-1-1,-1 0 0,1 0 0,-1-1 0,0-1 0,0 0 0,-21 1 0,-83-1 98,-130-5 194,245 3-305,-39-7-782,38 6 718,0 1 1,0-1 0,0 1-1,-1-1 1,1 1 0,0-1-1,0 0 1,0 1 0,0-1-1,0 0 1,0 0-1,1 0 1,-1 0 0,0 0-1,0 0 1,1 0 0,-1 0-1,0 0 1,1 0 0,-1 0-1,1-1 1,-1 1 0,1 0-1,0 0 1,0 0-1,-1-1 1,1-1 0,20 3-10745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12:00.0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85 2681,'0'0'12346,"-20"5"-8842,21-4-3345,0 0 1,-1 1-1,1-1 1,0 0-1,0 0 1,0 0-1,0 0 1,0 0-1,0 0 1,0 0 0,0 0-1,1 0 1,-1 0-1,0 0 1,0-1-1,1 1 1,-1-1-1,0 1 1,1-1-1,-1 1 1,1-1-1,-1 0 1,1 0-1,-1 1 1,3-1 0,59 7 149,-30-4 53,-12 0-195,0-2-1,0 0 0,35-3 0,-3 0-17,-35 0-57,-1-1 1,1 0 0,-1-1-1,0-1 1,24-10 0,-27 10-37,5-2 9,0 1 0,0 2 0,0-1 1,1 2-1,-1 1 0,37 0 0,14 2 75,147-5 276,-181 2-322,50 3-1,-49 1-51,48-5 0,15-4-6,109 7 0,-99 3 37,-4-13-41,-63 5-24,-23 3-8,110-7 50,24 4 64,256 6 357,-389 1-471,1 2 0,0 0 0,0 1 0,38 14 0,-38-11 5,0 0-1,0-2 1,0 0-1,45 2 1,160-1 204,-183-4-174,80 14 0,-82-9 55,79 4 1,143-11 66,-254 1-134,1 0 0,-1 1 1,0 0-1,10 3 0,-10-1 15,1-2 1,0 1-1,0-1 1,12 0-1,19 0 64,-31-1-95,1 0 1,-1 0-1,0-2 1,1 1-1,21-5 1,-28 2-587,-1 0-1,1-1 1,-1 1 0,0-1-1,0 0 1,-1 0-1,1 0 1,-1 0 0,0-1-1,6-9 1,-8 13 108,10-23-8384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12:03.9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31 5393,'0'0'9922,"5"16"-8938,20 50-86,-23-63-802,0 0 1,1 0-1,-1-1 1,1 1-1,0-1 1,0 1-1,-1-1 1,2 0-1,-1 0 1,0 0-1,0-1 0,0 1 1,1-1-1,-1 0 1,1 0-1,-1 0 1,1 0-1,0 0 1,-1-1-1,1 0 1,5 0-1,9 2 331,16 3-280,0-2 0,1-1 0,-1-2 1,1-1-1,-1-2 0,0-2 1,0 0-1,0-3 0,-1 0 1,0-3-1,0 0 0,36-20 1,-10-4-1291,-26 6-2850,-21 16-1258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12:05.1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383 1 4929,'0'0'10912,"-3"29"-9796,-12 95-73,9-88-174,-15 58 0,4-25-196,7-21-373,-28 185 770,-2 136-233,22-179-653,-6 91-46,20-187-65,1-1-25,-19 122 0,13-160-6,6-30-17,-1-1 1,-1 0-1,-15 42 1,19-64-95,0 0-1,0-1 1,0 1 0,0-1-1,0 1 1,-1-1 0,1 1-1,0-1 1,-1 0-1,1 1 1,-1-1 0,1 0-1,-1 0 1,0 0 0,1 0-1,-1 0 1,-2 0 0,-9-24-4788,12 23 4643,0 0 0,0-1 0,0 1 0,1 0 0,-1 0 0,0 0 0,0 0 0,0 0 0,1 0 0,-1 0 0,0 0 0,0 0 0,0 0 0,1 0 0,-1 0 0,0 1 0,0-1 0,0 0 0,1 0 0,-1 1 0,0-1 0,1 1 0,-2 0 0,0 0 204,1 0-1,-1 0 0,1 1 1,-1-1-1,1 0 1,0 0-1,0 1 0,0-1 1,0 1-1,0-1 1,0 1-1,0 0 0,0-1 1,0 1-1,0 3 2505,-7 13-1104,2-4-1326,1-5 139,1 1 1,1 0-1,-1 0 0,1 0 1,1 0-1,0 0 0,-1 21 1,3-30-156,0-39 393,0-151 446,-1 212-845,1-6 93,-1 0 1,2 0 0,0 0-1,6 27 1,-7-41-104,1-1 0,0 1 0,-1 0-1,1-1 1,0 1 0,1 0 0,-1-1 0,0 1 0,1-1 0,-1 0-1,1 1 1,0-1 0,0 0 0,0 0 0,0 0 0,0 0 0,0-1-1,0 1 1,1 0 0,-1-1 0,1 0 0,-1 1 0,1-1 0,-1 0-1,1 0 1,0-1 0,-1 1 0,1-1 0,0 1 0,0-1 0,0 0-1,-1 0 1,1 0 0,5-1 0,-4 1-31,0-1 1,1 0-1,-1-1 0,0 1 0,0-1 1,0 0-1,0 0 0,0 0 0,0-1 1,-1 1-1,1-1 0,4-5 1,37-45 6,-24 26 0,127-163-421,-62 58-3388,-63 95-2871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12:06.1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 1 5457,'0'0'5400,"-4"25"-4949,-14 155 386,10 108 1091,8-288-1927,0 0 0,0 0 1,0 0-1,0-1 1,0 1-1,0 0 1,0 0-1,0 0 1,0-1-1,0 1 1,0 0-1,1 0 1,-1 0-1,0-1 0,0 1 1,0 0-1,0 0 1,0 0-1,1 0 1,-1 0-1,0-1 1,0 1-1,0 0 1,1 0-1,-1 0 1,0 0-1,0 0 1,0 0-1,1 0 1,-1 0-1,0 0 1,0 0-1,1 0 1,-1 0-1,0 0 1,0 0-1,0 0 1,1 0-1,-1 0 1,0 0-1,0 0 1,0 0-1,1 0 1,-1 0-1,0 0 1,0 0-1,0 1 1,1-1-1,-1 0 1,0 0-1,0 0 0,0 0 1,0 0-1,1 1 1,-1-1-1,0 0 1,0 0-1,0 0 1,0 1-1,0-1 1,0 0-1,0 0 1,0 0-1,1 1 1,-1-1-1,0 0 1,0 0-1,0 0 1,0 1-1,0-1 1,7-14 140,1-1 0,-2 1 0,0-2 0,4-17 0,13-31 27,-9 27-92,-11 27-34,1 0-1,0 0 1,0 0 0,7-9-1,-11 18-45,0 0 0,0 0 0,1 1 0,-1-1 0,0 0-1,1 1 1,-1-1 0,1 1 0,-1-1 0,0 0 0,1 1 0,-1-1 0,1 1-1,-1-1 1,1 1 0,0-1 0,-1 1 0,1 0 0,-1-1 0,1 1-1,0 0 1,-1-1 0,1 1 0,0 0 0,0 0 0,-1 0 0,1 0 0,0 0-1,-1-1 1,1 1 0,0 0 0,0 1 0,-1-1 0,1 0 0,1 0-1,6 13-17,-7-11 25,19 41 71,-4-7 15,26 43 1,-28-56-60,-8-13-26,1 1 0,0-1 0,12 14 0,-16-22-5,-1 1 1,1-1-1,-1 0 1,1 0 0,0 0-1,0 0 1,0-1-1,0 1 1,0-1 0,0 1-1,0-1 1,1 0 0,-1-1-1,0 1 1,1 0-1,6-1 1,-8 0 6,0-1 0,0 1 0,1-1 1,-1 0-1,0 0 0,0 0 0,0 0 0,0 0 0,-1-1 1,1 1-1,0-1 0,0 1 0,-1-1 0,1 1 0,-1-1 1,3-3-1,20-31 128,-22 33-123,8-15 50,-2 0 0,0-1-1,0 0 1,-2-1 0,8-37-1,5-105 125,-12 89-109,-5 30 214,-2 35-1120,0 25-2609,0 25-719,0 1-1137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12:06.7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1 289 1688,'0'0'10921,"7"-2"-10357,-2-1-445,0 1-1,0-1 1,-1 0-1,1 0 0,-1-1 1,0 1-1,0-1 0,0 0 1,0 0-1,0 0 1,-1-1-1,0 1 0,0-1 1,0 0-1,-1 0 0,1 0 1,-1 0-1,0 0 1,-1 0-1,2-8 0,5-15 544,-1 0-1,-1 0 0,-2-1 0,1-49 0,-6 78-649,0-1-1,0 1 0,-1 0 0,1 0 0,0 0 0,0-1 0,-1 1 1,1 0-1,0 1 0,0-1 0,-1 0 0,1 0 0,0 1 0,-1-1 1,1 0-1,0 1 0,0-1 0,0 1 0,0 0 0,0-1 0,-1 1 1,1 0-1,0-1 0,-1 3 0,-7 9-18,1 0-1,0 0 1,1 0-1,0 1 1,1 1-1,1-1 1,0 1-1,1-1 1,0 1 0,-2 20-1,0 15-46,2 86 0,4-115 52,0-13-2,0 0-1,0 0 1,1 0-1,0 0 1,1-1-1,-1 1 1,1 0 0,4 9-1,-5-14 4,1 1-1,-1-1 0,1 0 1,-1 0-1,1 0 1,0 0-1,0 0 1,0 0-1,0-1 1,0 1-1,0 0 1,0-1-1,0 0 1,1 0-1,-1 1 0,1-1 1,-1-1-1,1 1 1,-1 0-1,1-1 1,-1 1-1,1-1 1,0 0-1,-1 1 1,4-2-1,-1 2 5,0-1 1,1-1-1,-1 1 0,0-1 1,0 0-1,0 0 0,0 0 1,0-1-1,0 1 0,0-1 1,6-4-1,-3 0 8,1-1-1,-2 0 1,1-1 0,-1 1-1,7-11 1,7-6 12,-1-1-1,-1-1 1,-2 0-1,-1-2 0,-1 0 1,16-40-1,-22 47-9,2-13 268,-11 33-124,0 32 275,-10 200-349,10-229-156,0 0-1,0-1 1,0 1-1,0 0 1,0-1 0,0 1-1,0 0 1,1-1 0,-1 1-1,1 0 1,-1-1-1,1 1 1,0-1 0,-1 1-1,1-1 1,0 1 0,0-1-1,0 0 1,0 1-1,0-1 1,1 0 0,-1 0-1,0 0 1,1 1 0,-1-1-1,0-1 1,1 1-1,-1 0 1,1 0 0,0-1-1,-1 1 1,1 0 0,-1-1-1,1 0 1,0 1-1,-1-1 1,1 0 0,0 0-1,0 0 1,2 0 0,0-1-470,1 1 1,0-1 0,0 0 0,-1 0 0,1-1 0,0 1 0,-1-1 0,0 0 0,1 0 0,-1-1 0,0 1 0,5-5 0,14-22-6281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12:07.1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6937,'0'0'5738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12:07.5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121 30 6185,'0'0'11125,"-8"-5"-10018,7 5-1021,-31-19 601,31 18-659,0 0 0,0 1 0,0-1 1,-1 1-1,1-1 0,0 1 0,0-1 1,-1 1-1,1 0 0,0 0 1,0-1-1,-1 1 0,1 0 0,0 0 1,-1 0-1,1 0 0,0 1 0,-1-1 1,1 0-1,0 1 0,0-1 0,-1 0 1,1 1-1,0 0 0,0-1 0,0 1 1,0 0-1,-1-1 0,1 1 0,-1 1 1,-5 11-64,2-1 1,-1 1-1,1 0 1,1 0 0,0 0-1,1 1 1,1-1-1,0 1 1,0 27 0,22-41-331,-17-1 343,1 0 0,-1-1 0,1 1 0,-1-1 0,0 0 0,0 0-1,0 0 1,0 0 0,0 0 0,0-1 0,0 1 0,3-5 0,32-41-58,-22 26-62,-4 8 19,-10 10 100,0 1 1,0-1 0,1 1-1,-1 0 1,1 0 0,0 0-1,0 0 1,0 1-1,0-1 1,0 1 0,1 0-1,-1-1 1,1 2-1,-1-1 1,1 0 0,0 1-1,0-1 1,0 1 0,6-1-1,-9 3 2,1-1 0,-1 1 0,0-1 0,1 1 1,-1-1-1,0 1 0,1 0 0,-1-1 0,0 1 0,0 0 0,0 0 0,0 0 0,1 0 0,-1 0 0,-1 0 0,1 0 0,0 1 0,0-1 0,0 0 0,-1 0 1,1 1-1,0 1 0,13 35 12,-13-35-10,11 53 44,-3 1 1,-2 0 0,-3 0 0,-4 90-1,0-83 8,0-29-8,1 60 49,-4 0 1,-27 174-1,28-257-59,-1-1 0,0 0-1,-1 1 1,0-1 0,-1 0-1,0-1 1,-1 1 0,-11 15-1,17-25-9,0-1-1,0 1 0,0-1 0,-1 0 1,1 1-1,0-1 0,0 1 0,-1-1 1,1 0-1,0 1 0,-1-1 1,1 0-1,0 1 0,-1-1 0,1 0 1,-1 0-1,1 1 0,-1-1 0,1 0 1,0 0-1,-1 0 0,1 0 1,-1 1-1,1-1 0,-1 0 0,1 0 1,-1 0-1,1 0 0,-1 0 0,1 0 1,-1 0-1,1 0 0,-1 0 1,1-1-1,-1 1 0,1 0 0,0 0 1,-1 0-1,1 0 0,-1-1 0,1 1 1,0 0-1,-1-1 0,1 1 1,-1 0-1,1 0 0,0-1 0,-1 1 1,1-1-1,0 1 0,0 0 0,-1-1 1,-9-28 78,-10-66 372,-58-234 1796,75 322-2239,1 0 1,0-1 0,0 1-1,1-1 1,0 1 0,0-1 0,1 1-1,0-1 1,1 0 0,-1 1 0,4-15-1,-1 15-221,1 0 0,0 1 0,0 0 0,1-1 0,-1 2 0,1-1 0,0 0 0,1 1 0,0 0 0,-1 0 0,2 1 0,9-6 0,136-99-7514,-82 60 1511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12:08.0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0 7282,'0'0'9678,"-1"28"-8808,-2 9-625,-3 129 736,7-81-428,-10 229 705,4-253-1234,5-51-106,5-39 45,0 8 55,2-1 0,0 1 0,1 1-1,1 0 1,1 0 0,15-24-1,-9 17 30,-11 15-40,-4 10-5,1-1 0,-1 1 1,1-1-1,-1 1 1,1-1-1,0 1 1,0 0-1,0 0 1,0 0-1,0 0 0,0 0 1,1 0-1,-1 1 1,1-1-1,-1 1 1,4-2-1,-5 3-8,-1 0 0,1 0 0,0-1-1,0 1 1,0 0 0,0 0 0,-1 0 0,1 0 0,0 0-1,0 0 1,0 0 0,0 0 0,0 0 0,-1 0 0,1 1-1,0-1 1,0 0 0,0 0 0,0 1 0,-1-1 0,1 1-1,0-1 1,0 1 0,-1-1 0,1 1 0,0-1 0,-1 1-1,1-1 1,-1 1 0,1 0 0,-1 0 0,1-1 0,-1 1-1,1 0 1,-1 0 0,0-1 0,1 1 0,-1 0 0,0 0-1,0 0 1,0 0 0,1 1 0,9 41 160,14 104 115,-24-145-304,0 0 0,1 0 0,0 0 1,-1 0-1,1 0 0,0 0 1,0 0-1,0 0 0,0 0 1,0-1-1,1 1 0,-1 0 1,1-1-1,-1 1 0,1-1 1,-1 0-1,1 1 0,0-1 1,0 0-1,-1 0 0,1 0 1,0 0-1,0 0 0,0 0 1,0-1-1,0 1 0,0-1 1,0 1-1,1-1 0,-1 0 1,0 0-1,0 0 0,0 0 1,0 0-1,0-1 0,0 1 1,0 0-1,1-1 0,-1 0 1,0 1-1,-1-1 0,1 0 1,0 0-1,0 0 0,0 0 0,3-3 1,82-91-7298,-46 42 738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12:08.4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 0 2617,'0'0'13883,"-7"29"-13301,-20 97 29,23-98-264,1-1 0,1 0 0,3 51 0,1-20 214,-2 330 1864,-1-387-2425,1-1-1,0 1 1,0-1-1,0 1 1,0 0-1,0-1 0,0 1 1,0 0-1,1-1 1,-1 1-1,0-1 1,0 1-1,0 0 1,1-1-1,-1 1 0,0-1 1,1 1-1,-1-1 1,0 1-1,1-1 1,-1 1-1,1-1 1,-1 1-1,0-1 0,1 1 1,-1-1-1,1 0 1,0 1-1,-1-1 1,1 0-1,0 1 1,21-6-80,17-23 39,101-126 325,-134 147-288,0 1 0,0 0 0,1 1 1,0-1-1,0 1 0,0 1 0,1-1 1,-1 1-1,1 1 0,0-1 0,0 1 1,0 1-1,1-1 0,-1 1 0,12-1 1,-18 4 2,0 0 0,-1 0 0,1 0 0,-1 0 0,1 0 1,-1 1-1,1-1 0,-1 0 0,0 1 0,0-1 0,0 1 0,0-1 1,0 1-1,0-1 0,0 1 0,0 0 0,-1-1 0,1 1 0,0 0 0,-1 0 1,0 0-1,1-1 0,-1 1 0,0 4 0,6 51 124,-5-25-74,-1 40 85,-1-67-117,1 0 1,-1-1 0,0 1-1,0 0 1,0 0 0,-1-1-1,0 1 1,1-1 0,-2 1-1,1-1 1,-4 6 0,5-9-38,0 0 0,0 0 0,1-1 1,-1 1-1,0 0 0,0 0 0,0-1 0,0 1 1,0-1-1,0 1 0,0-1 0,0 1 0,0-1 1,0 0-1,0 1 0,0-1 0,0 0 0,0 0 1,0 0-1,0 1 0,0-1 0,-1 0 0,1-1 1,0 1-1,0 0 0,0 0 0,0 0 0,0-1 1,0 1-1,0-1 0,0 1 0,0 0 0,0-1 1,0 0-1,0 1 0,0-1 0,0 0 0,1 1 1,-1-1-1,0 0 0,0 0 0,1 0 0,-2-1 1,-22-36-1811,9-10-1400,-4 0-2054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0:12:41.9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6225,'0'0'10132,"18"36"-9123,5 5-708,0 2 42,-2 1 0,-1 1 0,15 54 0,-17-34-87,-3 1-1,-3 0 1,5 85 0,-8 201-43,-9-341-198,-2 19-41,0 0 1,-10 47-1,9-63-41,2-1-334,1-7-1892,-1-14-3243,1-18-995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12:08.8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1 259 9034,'0'0'11850,"200"-90"-11369,-130 60-409,21-24-72,-11 11-1481,-10 1-5344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12:11.1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5537,'0'0'10184,"0"6"-10175,2 27 7330,136 602-7015,-61-140 273,-72-455-526,73 297 304,-59-266-334,7 15-12,4-1 0,4-2 0,47 85 0,151 221 151,-209-352-137,3-1 0,0-2 0,2 0 0,53 47 0,-64-67 8,0 0-1,1-1 1,1-1 0,0-1 0,0-1 0,1 0-1,0-1 1,1-2 0,0 0 0,0-1 0,24 3-1,-39-9-30,-5 0-17,0 0-1,0-1 1,0 1-1,0 0 0,1 0 1,-1 1-1,0-1 1,0 0-1,0 0 0,0 1 1,0-1-1,0 0 1,0 1-1,0-1 0,0 1 1,0-1-1,0 1 1,0 0-1,1 0 0,-3-9-90,-9-4-597,0 1-1,-1 0 0,0 0 1,0 1-1,-18-12 1,-6-6-3502,-15-14-5536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12:11.9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159 1 2473,'0'0'8607,"-12"6"-7372,3-2-915,5-3-217,0 0 1,1 1-1,-1 0 1,1-1-1,0 1 1,-1 0-1,1 1 1,0-1-1,0 1 1,0-1-1,1 1 1,-1 0-1,1 0 1,-1 0-1,1 0 1,0 0-1,0 1 1,0-1-1,1 1 1,-2 4-1,-27 108 2369,-19 165 0,49-214-2330,100-221 8,-13 24 100,-83 123-250,0 1 1,1-1 0,-1 1 0,2-1-1,8-8 1,-12 14-10,-1 0-1,0 0 0,1 0 1,-1 0-1,0 0 0,1 0 1,-1 1-1,1-1 0,-1 0 1,1 1-1,0 0 0,-1-1 1,1 1-1,0 0 0,-1 0 1,1-1-1,0 1 0,-1 1 1,1-1-1,0 0 0,-1 0 1,1 1-1,-1-1 0,1 1 1,0-1-1,-1 1 0,1-1 1,-1 1-1,0 0 1,1 0-1,-1 0 0,0 0 1,1 0-1,1 2 0,4 5-7,0-1-1,0 1 1,-1 1-1,11 17 1,-10-13-213,2 0 0,18 22 0,88 81-5708,-56-66 455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12:12.8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1 4545,'0'0'12571,"-10"168"-12299,10-90-176,0 6 8,0 13 40,0 5 104,0-12-72,0-12-168,0-12-8,0-17-8,0-19-728,0-18-665,-10-12-7328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12:13.1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 3881,'0'0'10617,"35"-1"-10292,13 0-193,55 5-1,-96-3-98,1 1 0,-1-1 0,1 1 0,-1 1 1,0 0-1,0 0 0,0 0 0,0 1 0,0 0 0,-1 0 0,0 0 0,11 11 1,-6-4 47,-1 1-1,0 1 1,16 26 0,-22-33-71,1 5 28,0 0-1,0 0 1,-1 0 0,0 1-1,-1-1 1,0 1 0,-1 0-1,-1 0 1,0 0 0,0 0-1,-2 18 1,1-29-12,0 1-1,-1-1 0,1 1 1,0-1-1,-1 1 1,0-1-1,1 0 1,-1 1-1,0-1 1,1 0-1,-1 1 1,0-1-1,0 0 0,0 0 1,0 0-1,0 0 1,-1 0-1,1 0 1,0 0-1,0 0 1,-1 0-1,1-1 0,0 1 1,-1 0-1,1-1 1,-1 1-1,-2 0 1,2-1-89,-1 1 1,1-1-1,-1 1 1,0-1-1,1 0 1,-1 0-1,1 0 1,-1 0-1,1 0 1,-1-1-1,0 1 1,1-1-1,-1 0 1,1 0 0,0 1-1,-1-2 1,-3-1-1,2-1-327,1 1 1,0-1-1,1 0 1,-1 0-1,1 0 0,0 0 1,0 0-1,0-1 1,0 1-1,1-1 0,-1 1 1,1-1-1,0-8 1,-1-28-5310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12:14.3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42 17 6513,'0'0'10281,"-7"32"-9979,-20 101-12,26-127-262,-1 1 0,2-1 0,-1 0 0,0 0 0,1 0 0,0 0 1,1 1-1,2 11 0,-2-16-19,0 0 0,0 1 0,0-1 1,1 0-1,-1 0 0,1 1 1,0-1-1,0-1 0,-1 1 0,1 0 1,0 0-1,3 1 0,7 7 24,-8-8-32,0 1 1,0-1-1,0 1 1,1-1-1,-1 0 0,1-1 1,0 1-1,-1-1 1,1 0-1,0 0 1,0-1-1,0 1 1,0-1-1,0 0 0,-1 0 1,1-1-1,0 0 1,0 0-1,0 0 1,-1 0-1,1 0 1,0-1-1,-1 0 0,1 0 1,-1-1-1,0 1 1,0-1-1,0 0 1,0 0-1,0 0 1,-1 0-1,1-1 0,-1 1 1,0-1-1,4-5 1,-2-1 36,0-1 1,0 1 0,-1-1-1,0 0 1,-1 0 0,3-19-1,-5 26-14,0 0 0,-1-1 0,1 1 1,-1 0-1,0-1 0,0 1 0,-1 0 0,1 0 0,-1-1 0,0 1 0,0 0 0,0 0 0,-1 0 0,1 0 0,-1 0 1,0 0-1,0 1 0,-1-1 0,1 0 0,-6-5 0,2 4-5,-1 0 0,0 0 0,-1 1 0,1 0 0,-1 0 0,0 1 0,0 0 0,0 1 0,0-1 0,0 1 0,-1 1 0,1 0 0,-1 0 0,1 0 0,-15 2 0,21-1-20,0 0 1,0 0-1,0 1 1,0-1-1,0 1 1,0-1-1,0 1 1,1 0-1,-1-1 0,0 1 1,0 0-1,1 0 1,-1 0-1,0 1 1,1-1-1,-1 0 0,1 1 1,0-1-1,-3 3 1,1 0-6,0 1-1,1 0 1,-1 0 0,1 0 0,0 0 0,0 0 0,-1 6-1,-1 8-14,1-1 0,1 1 0,-1 29 0,3-42 23,0 2-16,0 0-1,0 0 1,1 0-1,0 0 0,0 0 1,4 11-1,-4-17 10,0 0-1,0 0 0,0 0 0,1 0 0,-1 0 1,1 0-1,-1 0 0,1 0 0,0 0 1,0-1-1,-1 1 0,1-1 0,0 1 1,1-1-1,-1 0 0,0 0 0,0 0 0,0 0 1,1 0-1,-1 0 0,1-1 0,-1 1 1,0-1-1,1 0 0,3 1 0,4 0-7,0 0 0,0-1 0,0 0 0,1-1-1,-1 0 1,0-1 0,0 0 0,0 0 0,0-1 0,0 0 0,-1-1-1,1 0 1,-1-1 0,0 0 0,0 0 0,-1-1 0,0 0-1,0 0 1,0-1 0,-1 0 0,1 0 0,8-14 0,50-49 18,-32 36 40,45-60 1,-79 94-43,0-1 1,0 1 0,0-1 0,0 1 0,0 0 0,1-1-1,-1 1 1,0 0 0,0-1 0,0 1 0,0 0 0,1-1-1,-1 1 1,0 0 0,0-1 0,1 1 0,-1 0 0,0 0-1,1-1 1,-1 1 0,0 0 0,1 0 0,-1 0 0,0 0-1,1-1 1,-1 1 0,0 0 0,1 0 0,-1 0 0,1 0-1,-1 0 1,0 0 0,1 0 0,-1 0 0,1 0 0,-1 0-1,0 0 1,1 0 0,-1 0 0,0 0 0,1 0 0,-1 1-1,0-1 1,1 0 0,-1 0 0,1 0 0,-1 0 0,0 1-1,0-1 1,1 1 0,6 28 187,-7 61 52,0-68-239,-2 20 3,1-28-7,0 0 0,1 0 0,1 0 0,3 21 0,-3-34-5,-1 1 0,0-1 0,1 1 0,-1-1 1,1 1-1,-1-1 0,1 1 0,0-1 0,0 0 0,0 1 0,0-1 1,0 0-1,0 0 0,0 0 0,0 0 0,0 0 0,0 0 1,1 0-1,-1 0 0,0 0 0,1 0 0,-1-1 0,0 1 1,1 0-1,-1-1 0,1 1 0,-1-1 0,1 0 0,0 0 0,-1 1 1,1-1-1,-1 0 0,1 0 0,1-1 0,1 1 0,-1-1 0,0 0 0,1 1-1,-1-2 1,1 1 0,-1 0 0,0-1-1,0 1 1,0-1 0,0 0 0,0 0-1,0 0 1,5-5 0,17-25 52,0-1 0,-2-1 1,-1-1-1,-2-1 0,-2-1 0,16-42 1,-34 150 1165,1-24-1131,-1 42-86,0-88-1,0 0 0,0-1 0,0 1 1,0-1-1,0 1 0,0-1 0,0 1 0,0-1 1,1 1-1,-1-1 0,0 1 0,0-1 0,0 1 1,1-1-1,-1 1 0,0-1 0,0 1 0,1-1 1,-1 1-1,0-1 0,1 0 0,-1 1 1,1-1-1,-1 1 0,1-1 0,-1 0 0,0 0 1,1 1-1,-1-1 0,1 0 0,-1 0 0,2 1 1,20-5-51,16-19 129,-20 4-23,-8 7-41,1 1-1,-1 0 1,2 1 0,0 0 0,0 0 0,0 1 0,20-10-1,-31 19-15,1 0-1,-1-1 0,0 1 1,0 0-1,1 0 0,-1 0 0,0 0 1,0 0-1,1 1 0,-1-1 1,0 0-1,0 0 0,0 1 0,1-1 1,-1 1-1,0-1 0,0 1 1,0-1-1,0 1 0,0 0 1,0 0-1,0-1 0,0 1 0,0 0 1,0 0-1,-1 0 0,1 0 1,0 0-1,-1 0 0,1 0 0,0 0 1,-1 1-1,1-1 0,-1 0 1,0 0-1,1 0 0,-1 2 1,15 57 135,-12-45-93,5 28 235,-6-42-189,-1-2-80,-1 1 0,1 0 0,0 0-1,0 0 1,0 0 0,0-1-1,-1 1 1,1 0 0,0-1 0,0 1-1,0-1 1,-1 1 0,1-1-1,0 1 1,-1-1 0,1 0 0,0 1-1,-1-1 1,1 0 0,-1 1-1,1-1 1,-1 0 0,0 0 0,1 1-1,-1-1 1,0 0 0,1-1-1,1-2 6,19-27 33,-13 17-18,0 2 0,2-1 0,15-16-1,-21 26-36,-1-1-1,1 1 0,-1 1 1,1-1-1,0 1 0,0-1 1,1 1-1,-1 0 1,0 1-1,1-1 0,-1 1 1,1 0-1,-1 0 0,1 0 1,0 1-1,4-1 0,-7 2 11,-1-1 0,1 1-1,-1 0 1,1 0-1,-1-1 1,1 1 0,-1 0-1,0 0 1,0 0 0,0 1-1,1-1 1,-1 0-1,0 0 1,0 1 0,-1-1-1,1 0 1,0 1 0,0-1-1,-1 1 1,1-1-1,-1 1 1,1-1 0,-1 1-1,1 0 1,-1-1 0,0 1-1,0 2 1,4 48 30,-4-30-355,0-13-4253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12:14.7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9418,'0'0'4057,"181"84"-5313,-131-54-1161,-10-6-3040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12:15.0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95 0 1360,'0'0'16961,"-9"21"-16745,-1 3-157,4-14-22,2 0 1,-1 1-1,2 0 1,-1 0-1,1 0 1,1 0-1,0 0 1,1 0-1,0 23 1,-16 159 1807,2-56-915,10-73-681,0-16-129,3 0 1,1 0-1,7 55 1,-6-101-125,0 0 1,1 0-1,-1 0 0,0 0 1,1-1-1,0 1 0,-1 0 1,1 0-1,0-1 0,0 1 1,0 0-1,0-1 1,0 1-1,0-1 0,0 0 1,0 1-1,1-1 0,-1 0 1,0 1-1,1-1 0,-1 0 1,1 0-1,0 0 1,1 0-1,0 0-5,0 0 1,0-1-1,1 0 0,-1 1 1,0-1-1,0 0 0,0-1 1,0 1-1,1 0 0,-1-1 1,0 0-1,6-2 0,1-1 19,1-1-1,-1 0 1,0 0-1,0-1 1,-1-1-1,17-14 0,-7 2 24,1 0-1,1 1 0,1 1 0,0 0 1,44-23-1,-64 39-31,0 0 0,0 0 1,1 0-1,-1 1 0,0-1 1,0 0-1,0 1 0,1 0 1,-1-1-1,0 1 0,0 0 1,1 0-1,-1 0 0,0 0 1,0 1-1,1-1 0,-1 1 1,0-1-1,0 1 0,0 0 1,0 0-1,0 0 0,0 0 1,0 0-1,0 0 0,0 1 1,0-1-1,0 1 0,-1-1 1,1 1-1,-1-1 0,1 1 1,-1 0-1,0 0 0,3 3 1,2 8 17,-1-1-1,0 1 1,0 0 0,4 26 0,-2-14 8,-4-8 79,0 1 0,-1-1 0,0 0 0,-2 26 0,0-29 155,-1-13-216,0-1 1,0 1-1,1 0 1,-1 0-1,0-1 1,0 1-1,0-1 1,0 1-1,0-1 1,0 1-1,0-1 1,0 1-1,0-1 1,0 0-1,0 0 1,0 1-1,0-1 0,0 0 1,0 0-1,0 0 1,0 0-1,0 0 1,-1-1-1,1 1 1,-1 0-1,-31-4 68,25 1-116,1 1-1,0-1 1,0 0 0,0-1 0,1 0-1,-1 0 1,1-1 0,-7-5-1,10 7-226,0 0 0,0 0 0,1 0 0,-1 0 0,1 0 0,-1-1 0,1 1 0,0-1-1,1 1 1,-1-1 0,1 0 0,-1 0 0,1 0 0,0 1 0,1-1 0,-1 0 0,0-4-1,1-17-4988,0 1-3401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12:15.4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66 9874,'0'0'8034,"241"18"-7698,-141-42-336,-10-6-816,-19 0-6722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13:05.17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13 560 856,'0'0'17589,"-4"3"-17413,-5 5-81,11-8-29,20-25-88,14-29 158,-2-1-1,-2-2 0,-4-1 1,40-112-1,-60 148-88,-1 5-11,-1 0 0,-1 0 0,0-1 0,-1 1 0,2-25 0,-6 40 36,0 11-142,-2 48 203,1-31-105,0-1 1,1 0-1,6 36 0,-6-60-38,0 1 0,1 0-1,-1 0 1,1-1 0,-1 1-1,1 0 1,-1-1 0,1 1 0,0-1-1,0 1 1,0-1 0,0 1-1,0-1 1,0 1 0,0-1-1,0 0 1,1 0 0,-1 1-1,0-1 1,1 0 0,-1 0 0,1-1-1,0 1 1,-1 0 0,1 0-1,-1-1 1,1 1 0,0-1-1,1 1 1,0-1-29,-1 0-1,0-1 1,0 1 0,0 0 0,1-1-1,-1 1 1,0-1 0,0 0-1,0 0 1,0 0 0,0 0 0,0 0-1,0 0 1,-1-1 0,1 1-1,0 0 1,-1-1 0,1 0 0,-1 1-1,1-1 1,1-3 0,6-11-74,-1 0 0,-1 0 0,0-1 1,7-27-1,-9 25 100,2-1 1,15-32-1,-22 52 11,0 0 0,1-1 0,-1 1 0,0 0 0,0 0 0,0-1 0,1 1 0,-1 0 0,0 0 0,0 0 0,1 0 0,-1-1 0,0 1 0,0 0 0,1 0 1,-1 0-1,0 0 0,1 0 0,-1 0 0,0 0 0,1 0 0,-1 0 0,0 0 0,0 0 0,1 0 0,-1 0 0,0 0 0,1 0 0,-1 0 0,0 0 0,1 0 0,-1 0 0,0 0 0,0 0 0,1 1 0,-1-1 0,0 0 0,0 0 0,1 0 0,-1 0 0,0 1 0,0-1 0,1 0 0,-1 0 0,0 1 0,0-1 0,0 0 0,0 0 0,1 1 0,-1-1 0,0 0 0,0 1 0,10 16-202,-10-17 201,25 55 70,-2 2-1,-3 0 0,18 84 1,20 186 35,-53-295-99,7 77 420,-4 185-1,-8-229-174,0-47-175,-1-1-1,-1 0 1,0 1-1,-1-1 0,-1 0 1,-7 17-1,10-29-22,-1 0-1,0 0 1,0 0 0,0-1-1,-1 1 1,1-1 0,-1 0-1,0 0 1,0 0 0,-1 0-1,1 0 1,-1-1 0,0 1-1,0-1 1,0 0 0,0 0 0,-1-1-1,1 1 1,-1-1 0,1 0-1,-1 0 1,0-1 0,0 1-1,-9 1 1,7-2-29,0-1 0,0 1 0,0-1 0,0-1 0,0 1 0,0-1-1,0 0 1,1-1 0,-1 0 0,0 0 0,1 0 0,-1-1 0,1 1 0,0-2 0,0 1 0,0-1 0,0 0 0,0 0 0,1 0 0,0-1 0,0 0 0,0 0 0,1 0 0,-1-1 0,1 0 0,1 0 0,-1 0-1,1 0 1,0 0 0,-3-10 0,2 7-107,1 0-1,1 0 1,0 0-1,0-1 0,0 1 1,2-1-1,-1 1 1,1-1-1,0 1 1,1-1-1,0 1 1,1-1-1,2-10 0,1 5-330,1-1 0,1 0 0,0 1-1,1 1 1,1-1 0,10-13-1,36-50-3852,4 9-2433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0:12:44.2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 13 6793,'0'0'11678,"-2"4"-11074,2-4-546,-1 0 0,1 1 0,0-1 0,0 1 1,-1-1-1,1 1 0,0-1 0,0 1 0,-1-1 0,1 1 1,0-1-1,0 1 0,0-1 0,0 1 0,0-1 0,0 1 1,0-1-1,0 1 0,0-1 0,0 1 0,0-1 0,0 1 1,0-1-1,1 1 0,-1-1 0,0 1 0,0-1 0,0 1 1,1-1-1,-1 1 0,0-1 0,1 1 0,-1-1 0,0 0 1,1 1-1,-1-1 0,1 1 0,26 1 2082,-12-2-2649,16-2 557,1-1 1,-1-1 0,39-11 0,-17 4 38,-43 10-307,-1 0-598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13:05.5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186 0 8242,'0'0'8940,"-18"27"-7942,-59 91-35,69-104-780,1 0 0,0 0 1,1 0-1,0 1 0,1 0 1,-4 19-1,2-4 54,-4 17-97,2 1 0,2-1 0,2 2 0,2-1 0,3 0 0,8 81 0,-6-106-312,2 1-1,0-1 0,1 0 0,1-1 0,1 1 1,2-1-1,0-1 0,1 1 0,1-2 1,21 31-1,-29-48-81,0 1 0,0-1 0,1 0 0,0 0 0,-1 0 1,1-1-1,0 1 0,0-1 0,1 0 0,-1 0 0,0 0 0,1-1 0,-1 0 0,9 2 1,-1-2-1074,-1 0 1,1-1 0,0 0 0,21-3-1,9-7-4159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13:06.0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0 480 7074,'0'0'7784,"0"-5"-7244,1-7-196,1 0 1,0 0-1,1 0 0,0 0 1,7-15-1,9-38 223,-7-6 14,-3-1 0,0-107 0,-9 561 321,0-375-865,1 1-1,-1 0 1,2-1-1,-1 1 1,1-1-1,0 0 1,0 1-1,1-1 1,5 11-1,-6-15-238,0 1 0,1-1-1,-1 0 1,1 0-1,0 0 1,-1 0-1,1-1 1,5 4-1,-6-4-427,1-1 0,0 1 0,0-1 0,-1 0 0,1 0-1,0 0 1,0 0 0,0 0 0,0-1 0,0 1-1,6-1 1,2 0-4362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13:06.3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0 217 4657</inkml:trace>
  <inkml:trace contextRef="#ctx0" brushRef="#br0" timeOffset="1">0 217 4657,'80'-180'11186,"-70"180"-11010,10 0-128,10 0-48,0 0 0,21-12-1312,-11 0-2641,0 0-2400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13:06.8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1 287 6513,'0'0'12472,"0"-28"-11602,3-89-206,-2 109-595,-1 1 0,1 0 0,1 0 0,0 0 0,0 0 0,0 0 0,1 1 0,4-9 0,0-1 93,-5 12-122,0 0 1,0 0-1,0-1 0,0 2 1,1-1-1,0 0 0,0 0 1,0 1-1,0-1 0,0 1 1,6-3-1,-9 5-49,1 0 1,0 1-1,0-1 0,1 0 1,-1 1-1,0 0 0,0-1 0,0 1 1,0 0-1,0-1 0,0 1 1,1 0-1,-1 0 0,0 0 0,0 0 1,0 0-1,0 0 0,1 0 1,-1 0-1,0 1 0,0-1 0,0 0 1,0 1-1,0-1 0,0 1 1,1-1-1,-1 1 0,0 0 0,-1-1 1,1 1-1,0 0 0,0 0 1,0-1-1,0 1 0,0 0 0,-1 0 1,1 0-1,0 0 0,-1 0 1,1 0-1,-1 0 0,1 0 0,-1 0 1,0 1-1,1-1 0,-1 1 1,8 17 65,-1-1 1,0 1 0,-2 1 0,0-1 0,3 39-1,2-15 26,-10-42-70,2-28-198,4-10 160,-4 19 27,0 1 1,2 0-1,0 0 0,1 0 0,10-24 0,-14 40-15,-1 0 1,1 0-1,-1-1 0,1 1 1,0 0-1,-1 0 0,1 0 1,0 0-1,0 0 0,0 0 1,0 0-1,0 0 0,0 0 1,0 0-1,0 1 0,0-1 1,0 0-1,0 1 0,1-1 1,-1 1-1,0-1 0,0 1 1,2-1-1,-2 2-5,0-1 0,1 0 0,-1 1 0,0-1 0,0 1 0,0-1 0,0 1 0,0 0 0,0-1 0,0 1 0,0 0 0,-1 0 0,1 0 0,0 0 0,0 0 0,-1 0 0,1 0 0,0 0 0,0 1 0,3 7-2,0-1-1,-1 1 0,0 0 1,2 11-1,-3-9 10,4 13-314,-2 0 1,3 46-1,-8-70 175,1 1 0,0 0 1,0-1-1,0 1 0,0 0 1,0 0-1,0-1 0,0 1 1,1 0-1,-1-1 0,0 1 0,0 0 1,0-1-1,1 1 0,-1 0 1,0-1-1,1 1 0,-1-1 1,1 1-1,-1 0 0,0-1 1,1 1-1,0-1 0,-1 1 1,1-1-1,-1 0 0,1 1 1,-1-1-1,1 0 0,0 1 1,-1-1-1,1 0 0,0 0 1,-1 1-1,1-1 0,0 0 1,-1 0-1,1 0 0,0 0 1,-1 0-1,1 0 0,0 0 1,0 0-1,-1 0 0,1 0 1,0 0-1,-1-1 0,2 1 1,4 0-1325,6 0-4691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13:07.21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0 4913,'0'0'13315,"-20"102"-12547,20-72-304,0 0-240,0 1-104,0-7-56,0 6-64,0-6-264,0 0-952,0-12-1305,0-6-2040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13:07.5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 5881,'0'0'11051,"30"0"-10787,-20 0-160,10 0-48,0 0-56,0 0-48,10 0-1497,0 0-2503,1-6-1626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13:07.9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0 145 3929,'0'0'11306,"0"-3"-9997,2-5-796,0 0 1,1 0 0,0 0 0,0 0 0,1 1 0,5-9 0,5-13 301,-11 22-594,1-1 0,0 1-1,0 0 1,10-12-1,-13 17-52,0 3-171,0-1-1,-1 0 0,1 1 0,0-1 0,-1 1 1,1-1-1,-1 1 0,1-1 0,0 1 0,-1-1 1,1 1-1,-1 0 0,0-1 0,1 1 0,-1 0 1,1 0-1,-1-1 0,0 1 0,0 0 1,1 0-1,-1-1 0,0 1 0,0 0 0,0 0 1,0-1-1,0 1 0,0 0 0,0 0 0,0 0 1,0 32 134,-1-26-73,-1 41 155,1-33-320,0 1-1,1-1 0,0 1 1,6 29-1,-1-36-910,7-4-7815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13:08.61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5521,'0'0'9842,"17"24"-9050,69 101 1256,78 154 0,-141-228-1840,-2 1 1,-3 0-1,-2 1 0,-2 1 1,-3 1-1,-2 0 0,-3 0 1,0 83-1,-6-135-208,0 45 70,-10 83-1,8-116-53,-1-1 0,0 0 0,-1 0 0,-1-1 1,0 1-1,-1-1 0,-1 0 0,1 0 0,-2-1 0,-11 15 0,18-26-62,1 0 1,-1-1-1,1 1 0,0-1 1,-1 1-1,1-1 0,-1 1 1,1-1-1,-1 1 0,0-1 1,1 1-1,-1-1 0,1 1 1,-1-1-1,0 0 0,1 0 1,-1 1-1,0-1 0,1 0 0,-1 0 1,0 0-1,0 0 0,0 1 1,-6-13-2159,7-29-3680,0 35 4334,0-25-6557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13:16.3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34 1 4521,'0'0'14968,"-5"0"-14558,-20 0 266,26 1-1275,-1 1 0,0 0 0,1 0 0,-1-1 1,0 1-1,0 0 0,0 0 0,0 0 0,0 0 0,-1-1 0,1 1 0,0 0 0,-1 0 0,0 2 0,-1 6-2840,7-19 5053,3-3-4184,2 0-1305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13:10.0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1 531 5193,'0'0'6395,"5"-11"-5151,10-28-706,-1-1 1,-2-1-1,-2 0 0,6-56 1,-6 13 759,-2-94 1,-8 219-1334,-2-7 42,2 0 1,2 0 0,1-1-1,14 62 1,-16-91-24,1-1 1,0 1 0,-1 0-1,1-1 1,1 0-1,-1 1 1,0-1-1,1 0 1,-1 0-1,1-1 1,4 4 0,-6-5-11,0 0 0,1 0 0,-1 0 0,1 0 0,-1 0 0,1 0 0,-1-1 0,1 1 0,-1 0 0,1-1 0,0 0 0,-1 1 0,1-1 0,0 0 0,0 0 0,-1 0 1,1 0-1,0 0 0,-1 0 0,1 0 0,0-1 0,-1 1 0,1 0 0,0-1 0,-1 0 0,1 1 0,-1-1 0,1 0 0,-1 0 0,2-1 0,4-5-5,-1-1-1,-1-1 0,0 1 0,0-1 1,0 0-1,-1 0 0,0 0 1,-1 0-1,0-1 0,1-9 0,7-14-51,19-68 10,-23 87 75,1 22-100,5 32-55,-11-30 207,36 133 204,-7 3-1,-7 0 1,-6 1 0,0 227-1,-18-358-149,0-1 0,-1 1 0,-1-1-1,0 1 1,-1-1 0,-1 0 0,0 0-1,-1 0 1,-1-1 0,0 0 0,-1 0-1,-1 0 1,-14 21 0,21-34-77,0 1 1,-1 0-1,1-1 1,0 1-1,0-1 0,-1 0 1,1 1-1,-1-1 1,1 0-1,-1 0 1,0 0-1,0 0 1,1 0-1,-1 0 0,0 0 1,0-1-1,0 1 1,0-1-1,1 1 1,-1-1-1,0 0 1,0 0-1,0 0 0,0 0 1,0 0-1,0 0 1,-4-1-1,4 0-18,-1-1-1,0 1 1,1 0-1,-1-1 1,0 0 0,1 1-1,0-1 1,0 0-1,-1 0 1,1-1 0,0 1-1,1 0 1,-1-1-1,0 1 1,1-1 0,-1 1-1,-1-4 1,-4-15-25,0 1 1,1-1-1,0 0 0,2-1 1,-2-32-1,2-114-746,4 121 248,0 32 119,1 1 0,0-1 0,1 1 0,1-1 0,0 1 0,1 0 0,0 0 1,1 1-1,1-1 0,0 1 0,0 0 0,2 1 0,12-18 0,22-25-4354,-2 11-1813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0:12:46.4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13 778 8282,'0'0'5117,"32"-34"-4685,101-114-196,-118 130-180,0 0 0,-2 0 0,0-2 0,-1 1 0,14-35-1,-16 33 13,1-8 95,0 0 0,-3-1 0,0 0 0,-2-1 0,-1 0 0,-1 0 0,-2 0 0,-1 0 0,-2 0 0,-4-35 0,4 63-111,0 0-1,0-1 0,0 1 0,0 0 0,-1 0 0,0 0 0,1 0 0,-1 0 0,0 0 0,0 0 0,-1 1 0,1-1 0,0 1 0,-1 0 0,0-1 0,0 1 1,-3-2-1,5 4-37,0-1 0,0 0 0,-1 0 0,1 1 0,0-1 0,-1 1 0,1-1 1,-1 1-1,1 0 0,-1 0 0,1-1 0,-1 1 0,1 0 0,-1 0 0,1 0 1,-1 1-1,1-1 0,-1 0 0,1 0 0,-1 1 0,1-1 0,0 1 0,-1-1 1,1 1-1,0 0 0,-1 0 0,1-1 0,0 1 0,0 0 0,0 0 0,0 0 1,0 0-1,0 0 0,0 1 0,0-1 0,0 0 0,0 0 0,0 1 0,1-1 1,-1 0-1,0 3 0,-5 11-12,1 1 1,1-1-1,0 1 1,1-1 0,-1 28-1,1 91-4,3-103 9,29 554 137,-7 170-14,-23-601-76,2-140-42,-2 0 0,0 0 0,0 0 0,-1-1-1,-1 1 1,-5 16 0,7-27-3,-1 1-1,1-1 1,-1 0-1,1 1 1,-1-1 0,0 0-1,-1 0 1,1-1-1,0 1 1,-1 0-1,1-1 1,-1 1-1,0-1 1,0 0-1,0 0 1,0 0 0,0 0-1,0-1 1,-1 1-1,1-1 1,-1 0-1,1 0 1,-1 0-1,1 0 1,-1 0 0,1-1-1,-8 0 1,5 0-1,0 0 1,0 0 0,0-1 0,0 0-1,0 0 1,0 0 0,0-1 0,0 0-1,1 0 1,-1-1 0,0 1 0,1-1-1,0 0 1,0-1 0,0 1-1,0-1 1,-6-7 0,5 4 2,0-1 0,1 1 1,0-1-1,1 0 0,0-1 0,0 1 1,0-1-1,1 0 0,0 0 1,-1-13-1,-1-8-29,3 0 1,0 0-1,2 1 1,1-1-1,2 0 1,6-36-1,-5 49-131,0 0-1,0 0 1,2 0-1,0 0 1,1 1-1,1 0 1,0 0-1,1 1 1,1 0-1,0 1 1,1 0-1,0 0 1,1 1-1,1 1 1,0 0-1,1 1 1,0 0-1,16-8 1,114-58-5367,-82 41-124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13:10.37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162 0 8690,'0'0'11045,"-22"33"-10597,-66 112 156,82-133-502,0 1-1,1-1 0,0 1 1,1 0-1,1 0 1,0 0-1,1 0 1,0 1-1,1 15 1,-2 10 137,-5 41 173,4 159 0,7-196-525,2 1 0,2-1 0,1 0 0,3 0 0,18 50 0,-25-85-118,-1 0-1,1 0 0,0 0 0,0 0 0,1 0 0,0-1 1,1 0-1,0 0 0,0-1 0,8 7 0,-8-8-353,0-1 0,0-1-1,0 1 1,1-1 0,0 0-1,0-1 1,0 1 0,0-1-1,0-1 1,0 1 0,0-1-1,10 0 1,24 0-4762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13:10.7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1 3505,'0'0'13859,"-4"25"-13381,-1 10-200,0-7 231,2 1 1,0 54-1,3 288 2511,0-368-3036,0 0 1,0 0 0,1 0 0,0 0 0,0 0 0,-1 0 0,1 0 0,1-1 0,-1 1 0,0 0 0,1-1-1,-1 1 1,4 2 0,-4-4-103,0 0 0,0 0 1,0 0-1,0 0 0,0 0 0,0-1 0,0 1 0,0 0 0,0-1 0,1 1 0,-1-1 0,0 0 0,0 1 1,1-1-1,-1 0 0,0 0 0,0 0 0,1 1 0,-1-1 0,0-1 0,1 1 0,-1 0 0,0 0 0,1 0 1,-1-1-1,0 1 0,0-1 0,0 1 0,1-1 0,-1 1 0,0-1 0,0 0 0,0 1 0,0-1 1,0 0-1,0 0 0,1-1 0,8-9-1497,-1 1-1,0-1 1,-1-1 0,12-21-1,-7-4-4154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13:11.0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8738,'0'0'9578,"30"12"-9186,-10-12-168,0 0-152,10 0-72,0 0 0,0-6-32,10 0-1752,20 6-2017,-20 0 888,1 0-3440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13:11.51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15 272 2817,'0'0'14913,"-1"0"-14879,1 0 0,0 0-1,-1 0 1,1 0-1,-1 0 1,1-1-1,0 1 1,-1 0-1,1 0 1,0 0-1,-1 0 1,1 0 0,0-1-1,-1 1 1,1 0-1,0 0 1,0-1-1,-1 1 1,1 0-1,0 0 1,0-1-1,-1 1 1,1 0 0,0-1-1,0 1 1,0 0-1,0-1 1,0 1-1,-1 0 1,1-1-1,0 1 1,0 0-1,0-1 1,0 1 0,0-1-1,0 1 1,0 0-1,0-1 1,-2-9 99,1 1 0,0 0 0,0-1 0,1 1 0,0-1 0,0 0 0,1 1 0,1 0 0,0-1 0,0 1 0,6-16 0,4-5 30,1 0 0,19-31 1,-32 61-175,0-1 0,0 1 0,1-1 0,-1 0 0,0 1 0,0-1 0,0 1 0,1-1 1,-1 1-1,0-1 0,1 1 0,-1 0 0,0-1 0,1 1 0,-1-1 0,1 1 1,-1 0-1,0-1 0,1 1 0,-1 0 0,1-1 0,-1 1 0,1 0 0,-1 0 1,1-1-1,0 1 0,-1 0 0,1 0 0,-1 0 0,1 0 0,-1 0 0,1 0 1,-1 0-1,1 0 0,0 0 0,-1 0 0,1 0 0,0 0 0,12 23-40,0 37 210,-12-60-161,11 60 137,-7-40-107,-1-1 0,-1 1 1,-1 0-1,0 21 0,-2-39-12,1-5-31,0 1 1,0-1-1,0 0 1,0 1-1,0 0 1,1-1-1,-1 1 1,1 0-1,0 0 1,-1 0-1,3-3 1,6-7-54,2-9 67,36-59-106,-32 58 4,10-15 141,-26 36-59,1-1 0,0 1 0,0 1 1,0-1-1,0 0 0,0 0 0,0 0 0,0 0 0,0 1 0,1-1 1,-1 0-1,0 1 0,0-1 0,0 1 0,1 0 0,-1-1 0,0 1 1,1 0-1,-1 0 0,0 0 0,1 0 0,-1 0 0,0 0 0,2 0 1,-1 1 22,-1 1 1,1-1-1,-1 0 1,0 1-1,0-1 1,0 1 0,0-1-1,0 1 1,0 0-1,0-1 1,0 1-1,-1 0 1,1 0-1,-1 0 1,1-1 0,-1 1-1,0 0 1,1 3-1,2 39 188,-4-8-39,0-23-142,0 0 0,1 0 0,1 0 0,3 23 0,-3-35-94,-1 0-1,1 0 0,-1 0 0,1 0 0,0 0 0,0 0 0,-1 0 0,1 0 1,0 0-1,0 0 0,0 0 0,0 0 0,0-1 0,0 1 0,0 0 0,1-1 1,-1 1-1,0-1 0,0 1 0,0-1 0,1 0 0,-1 0 0,0 1 0,0-1 1,1 0-1,-1 0 0,0 0 0,0 0 0,1 0 0,-1 0 0,0-1 0,0 1 1,1 0-1,-1-1 0,0 1 0,0-1 0,2 0 0,3-1-732,-1 0-1,0 0 1,0-1-1,0 0 1,0 1-1,-1-2 1,8-4-1,18-26-5461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13:11.8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6977,'0'0'4834,"4"36"-2833,-2-5-1497,-1-6-97,1 0 1,1-1-1,1 0 1,1 0-1,2 0 1,0 0-1,19 39 1,28 48 1789,46 137-1,-84-198-1964,-2 0 0,-2 1 0,-3 0 0,-2 1 0,1 76 0,-8-52-218,-8 233-2030,6-298 1081,1 13-1281,4-13-4314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13:46.6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35 2561,'0'0'18796,"9"0"-18192,87 1 896,190-7 527,-255 5-2115,33-4 445,-62 5-500,1-1 0,0 1 0,-1-1 0,1 1 0,-1-1-1,1 0 1,-1 0 0,1 0 0,-1 0 0,0-1 0,0 1 0,1-1 0,-1 1-1,0-1 1,0 0 0,0 0 0,2-3 0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13:47.0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36 271 9274,'0'0'12964,"-6"-5"-12635,4 4-310,0 0 0,0 0-1,0 0 1,0-1 0,0 1-1,1 0 1,-1-1 0,1 0-1,-1 1 1,1-1-1,-1 0 1,1 0 0,0 0-1,0 0 1,0 0 0,0 0-1,0 0 1,1 0 0,-1 0-1,1 0 1,-1-1-1,1 1 1,0 0 0,0 0-1,-1-1 1,2 1 0,-1 0-1,0 0 1,0-1 0,1 1-1,-1 0 1,1 0-1,0 0 1,0 0 0,0 0-1,1-3 1,7-12 211,0-1 1,1 1-1,19-24 1,-25 37-204,0-1 1,0 1 0,0 0 0,0 1-1,1-1 1,0 1 0,-1-1 0,1 1-1,0 1 1,1-1 0,-1 1 0,0 0 0,1 0-1,-1 0 1,1 1 0,7-1 0,-6 1-20,1 1 1,-1 0 0,0 0-1,1 1 1,-1 0 0,0 0-1,1 1 1,-1-1 0,0 2-1,0-1 1,0 1 0,10 6-1,-2 1 36,-1 1 1,0 0-1,21 23 0,-16-17-21,-16-13-46,1 0 1,1-1 0,-1 0 0,0 1 0,1-2-1,0 1 1,0 0 0,0-1 0,0 0 0,0 0-1,0 0 1,0-1 0,0 0 0,1 0-1,-1 0 1,1-1 0,-1 0 0,1 0 0,-1 0-1,0 0 1,1-1 0,-1 0 0,8-2 0,-1-2-410,1 0 0,-1 0 0,0-2 0,0 1 1,-1-1-1,0-1 0,19-17 0,32-34-5170,-2-1-4226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13:50.6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70 0 5089,'0'0'18555,"0"3"-18453,-10 139-102,11-79 4,-1 25-61,-12 115 0,0-158-532,1-24-2476,10-21 2827,1 0-1,0 1 0,-1-1 0,1 0 1,-1 0-1,1 0 0,0 1 0,-1-1 1,1 0-1,-1 0 0,1 0 0,0 0 1,-1 0-1,1 0 0,-1 0 1,1 0-1,-1 0 0,1 0 0,0 0 1,-1 0-1,1 0 0,-1 0 0,1 0 1,-1-1-1,1 1 0,0 0 0,-1 0 1,1 0-1,0-1 0,-1 1 1,1 0-1,0 0 0,-1-1 0,1 1 1,0 0-1,-1-1 0,1 1 0,0 0 1,0-1-1,-1 1 0,-9-20-6986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13:51.0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18 9602,'0'0'13375,"13"0"-12610,93 1 482,39 0-1635,-50-4-3549,-45-3-2864,-8-5-4653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13:52.2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1153 3625,'0'0'11588,"25"-31"-10655,82-106-270,-90 112-537,-1-1-1,-2 0 1,0-1 0,-2-1 0,-1 0 0,-1-1-1,-2 0 1,0 0 0,5-58 0,-9 66-68,7-47 282,-4 0 0,0-100 1,-7 142-253,-2 0 1,-1 1-1,-1-1 1,0 1-1,-3-1 1,0 2-1,-1-1 1,-1 1-1,-21-37 1,28 57 16,0 0 0,0 0 0,-1 1 0,0-1 0,0 1 0,0 0 0,0-1 1,-5-2-1,8 6-97,-1-1 0,0 1-1,0 0 1,0-1 0,0 1 0,0 0 0,0 0 0,0 0 0,0 0 0,0 0 0,0 0 0,0 0 0,0 0 0,0 0 0,0 0 0,0 1 0,0-1 0,0 0 0,0 1 0,0-1 0,0 1 0,0-1 0,0 1 0,0-1 0,1 1 0,-1 0 0,0-1 0,0 1 0,1 0 0,-1 0 0,1-1 0,-1 1-1,0 0 1,1 0 0,-1 0 0,1 0 0,0 0 0,-1 0 0,1 2 0,-10 16-17,2 0-1,0 1 1,2 0 0,-7 31-1,-10 88 39,22-134-29,-7 88 43,5 141 1,4-128 77,3-39-40,3 0 0,24 104 1,-11-74-10,-9-59 309,-11-38-372,0 0 0,0 0 1,0 0-1,0 1 0,0-1 1,0 0-1,0 0 0,0 0 0,0 0 1,0 0-1,0 1 0,0-1 0,0 0 1,0 0-1,0 0 0,0 0 1,0 0-1,0 0 0,0 1 0,0-1 1,0 0-1,0 0 0,1 0 0,-1 0 1,0 0-1,0 0 0,0 0 1,0 0-1,0 0 0,0 1 0,0-1 1,1 0-1,-1 0 0,0 0 0,0 0 1,0 0-1,0 0 0,0 0 1,0 0-1,1 0 0,-1 0 0,0 0 1,0 0-1,0 0 0,0 0 0,0 0 1,0 0-1,1 0 0,-1 0 0,0 0 1,0 0-1,0 0 0,0 0 1,0-1-1,0 1 0,1 0 0,-1 0 1,0 0-1,0 0 0,2-23 13,8-17-32,-10 39 24,0 36 55,0 7 248,0-41-111,2-22-558,7-9 332,1 1 0,2 0 1,0 0-1,2 1 1,19-27-1,-21 38 18,0 0 0,1 1 1,1 0-1,22-19 0,-34 33-6,0 1 0,0 0 1,0 0-1,0 0 0,0 0 0,0 1 0,1-1 1,-1 0-1,0 1 0,0 0 0,1-1 0,-1 1 1,0 0-1,0 0 0,1 0 0,2 1 1,5 0-132,-6 8 34,0 10 190,-1 0 0,-1 1 1,0 0-1,-1 0 0,-4 31 0,2 0-15,-9 75-116,10-125 14,1 0-1,-1 0 1,1 0 0,-1 0 0,1 0 0,-1 0 0,1 0 0,0-1 0,-1 1 0,1 0 0,0-1 0,0 1 0,0 0 0,-1-1 0,1 1 0,0-1 0,0 1 0,0-1 0,0 1 0,0-1 0,0 0 0,0 0 0,0 1-1,0-1 1,0 0 0,0 0 0,0 0 0,0 0 0,0 0 0,0 0 0,2-1 0,41-4-2399,-31 1 1019,-1-1 0,0-1 1,0 0-1,13-9 0,-21 12 739,36-21-5837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0:12:46.8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143 1 4689,'0'0'13199,"-12"22"-12916,-1 0-218,2-4 12,1 1 0,1 0 0,0 0 1,2 1-1,0 1 0,-4 20 0,-9 97 987,-5 217 0,20-237-827,3-87-194,1 0 1,1 0-1,2 0 1,1 0 0,8 32-1,-9-56-107,0 1 0,0 0 0,1 0-1,0-1 1,1 0 0,0 0 0,0 0-1,0 0 1,1 0 0,0-1 0,0 0 0,0 0-1,1 0 1,0-1 0,0 0 0,1 0-1,0 0 1,-1-1 0,1 0 0,1 0-1,-1-1 1,0 0 0,1 0 0,0-1-1,10 3 1,-6-4-765,1 0-1,-1 0 0,0-1 1,1-1-1,-1 0 0,1 0 1,-1-1-1,23-8 0,18-17-8050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13:53.1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14 322 1008,'0'0'15390,"-2"-13"-14384,-3-20-302,1 0-1,2-1 1,2 0 0,4-42 0,-2 71-707,-1 0 0,1 0 0,0 0 0,0 1 0,0-1 0,1 1 0,0-1 0,0 1 0,0 0 0,0 0 0,1 0-1,-1 0 1,1 1 0,0 0 0,0-1 0,0 1 0,1 1 0,-1-1 0,1 1 0,-1-1 0,1 1 0,0 1 0,0-1 0,0 1 0,0 0 0,0 0 0,0 0 0,0 0 0,0 1-1,10 1 1,-13 0 30,0 0 0,-1 1 0,1-1 0,-1 1 0,1-1 0,-1 1 0,0 0 0,0-1 0,0 1 1,0 0-1,0 0 0,0 0 0,0 0 0,0 0 0,0 4 0,4 20 126,-1 0 1,-2 0 0,-1 48 0,-1-48-107,0-25 179,0-5-249,0-12-24,1 1 0,1-1 1,1 0-1,0 1 0,0 0 0,2-1 1,0 1-1,1 1 0,0-1 0,1 1 0,12-18 1,-18 30 39,0 1 1,0 0 0,1 0 0,-1 0 0,0-1 0,1 1 0,-1 1 0,0-1-1,1 0 1,-1 0 0,1 0 0,-1 1 0,1-1 0,0 1 0,-1-1-1,1 1 1,0 0 0,-1-1 0,1 1 0,0 0 0,-1 0 0,1 0 0,0 0-1,-1 1 1,1-1 0,0 0 0,-1 1 0,1-1 0,0 1 0,-1 0-1,1-1 1,-1 1 0,1 0 0,-1 0 0,0 0 0,1 0 0,-1 0-1,0 0 1,0 0 0,1 1 0,-1-1 0,0 0 0,0 1 0,0-1 0,-1 1-1,1-1 1,0 1 0,-1-1 0,2 3 0,9 76 287,-10-66-219,0-1-1,0 0 1,2 0-1,-1 0 1,2 0-1,-1 0 1,2-1-1,7 16 1,-9-24-236,-1-1 0,1 0 0,0-1 0,0 1 0,0 0 0,0-1 0,1 0 0,-1 1 0,1-1 0,-1-1 0,1 1 0,0 0 0,0-1 0,0 0 0,-1 0 0,1 0 0,0 0 0,5-1 0,20 1-5546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13:54.04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402 1 4625,'0'0'10161,"-32"32"-9226,-100 108-15,123-130-815,1 0 1,0 1-1,0 0 1,1 0-1,1 0 1,0 1-1,0 0 1,1 0-1,1 1 0,0 0 1,1-1-1,-2 16 1,-1 1 101,-9 58 319,5 1 0,3 0 0,7 114 0,0-109-171,35 709 1623,0 9-916,-33-700-990,1-51-28,-3 1-1,-2-1 0,-3 1 0,-13 60 0,11-89 11,5-21-22,0 0-1,0-1 1,-1 1 0,0-1 0,-1 0-1,0 0 1,-1 0 0,0 0 0,0-1-1,-13 17 1,17-25-26,0 0-1,0 0 1,-1 0-1,1 0 1,0 0-1,0 0 1,-1 0-1,1 0 1,-1-1-1,1 1 1,-1-1-1,1 1 1,-1-1-1,1 1 1,-1-1-1,1 0 1,-1 0-1,1 0 1,-1 0-1,0 0 1,1 0-1,-1 0 0,1 0 1,-3-1-1,2 0-54,-1-1-1,1 1 0,0-1 0,-1 1 1,1-1-1,0 0 0,0 0 0,0 0 0,0 0 1,0 0-1,1 0 0,-3-4 0,-2-5-393,0-1-1,1 0 1,0 0-1,-5-17 1,6 11-522,1-1-1,1 1 1,0-1 0,2-33 0,0 30-21,3-57-4090,14 11-2117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13:55.6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49 2761,'0'0'10623,"-1"31"-9189,-6 100-533,6-122-822,1 0 0,0 0 0,0 0 0,1 0 0,0 0 0,1-1-1,0 1 1,0 0 0,1-1 0,0 0 0,1 1 0,-1-1 0,2 0-1,-1-1 1,1 1 0,0-1 0,1 0 0,-1 0 0,1-1 0,1 1-1,-1-1 1,15 10 0,-17-13-44,-1 0 0,1 0 1,0-1-1,0 1 0,0-1 0,1 0 0,-1 0 0,0 0 0,1 0 1,-1-1-1,1 0 0,-1 0 0,1 0 0,0 0 0,0-1 1,-1 0-1,1 0 0,6-1 0,-7 0-25,0 0 0,0 0 0,0-1 0,0 1 1,0-1-1,0 0 0,-1-1 0,1 1 0,-1-1 0,1 1 0,-1-1 0,0 0 0,0 0 0,0-1 1,0 1-1,-1 0 0,1-1 0,-1 0 0,0 1 0,2-6 0,6-13 73,0 1 0,-2-1-1,0 0 1,-2-1 0,0 0-1,-2 0 1,0 0 0,-2 0-1,0-1 1,-4-41 0,2 61-6,-1 1 0,1-1 0,-1 1 0,-1 0 0,1-1 0,0 1 0,-1 0 0,1 0 1,-1 0-1,0 0 0,0 0 0,0 0 0,0 1 0,-1-1 0,1 1 0,-1-1 0,0 1 0,0 0 0,1 0 1,-1 0-1,0 0 0,-1 1 0,-2-2 0,-4-1 15,1 2 1,-1-1-1,1 1 0,-1 1 1,0-1-1,-19 2 0,25 0-120,0 1 0,1-1 0,-1 1 0,0 0-1,1 0 1,-1 1 0,1-1 0,0 1-1,-1 0 1,1 0 0,0 0 0,0 0 0,0 0-1,0 1 1,0-1 0,1 1 0,-1 0 0,1 0-1,0 0 1,0 0 0,0 0 0,0 0 0,0 1-1,1-1 1,-2 5 0,-2 4-424,0 1 0,2 0 0,-1 0 0,2 1 0,-3 22 1,3 34-3968,2-13-2896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13:56.8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0 386 6785,'0'0'9484,"2"-4"-9021,5-9-45,0 0 0,1 0 0,1 1 0,13-16 0,24-34 229,-11 5-390,20-34-43,-46 74-103,1-1-1,1 2 0,17-23 1,-26 37 43,-1 2-141,-1 0-1,1 0 1,-1 0-1,1 1 1,-1-1 0,1 0-1,-1 0 1,1 1-1,-1-1 1,1 0-1,-1 1 1,0-1-1,1 0 1,-1 1-1,1-1 1,-1 0-1,0 1 1,1-1-1,-1 1 1,0-1-1,0 1 1,1-1-1,-1 1 1,0-1 0,0 1-1,0-1 1,0 1-1,1-1 1,-1 1-1,0-1 1,0 1-1,0-1 1,0 1-1,0 25 94,-1-16-4,1 254 811,0-260-1052,2 26-1528,6-11-2408,2-6-1957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14:13.8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133 854 9570,'0'0'7628,"5"2"-7170,-1 0-410,0-1 0,0 0 0,0 0 0,0 0 0,0-1 0,1 1 0,-1-1 0,0 0 0,0 0 0,0-1 0,1 1 0,-1-1 0,0 0 0,0 0 0,0 0 0,0-1 0,0 1 0,0-1 0,-1 0 0,1 0 0,0-1 0,-1 1 0,0-1 0,1 1 0,4-6 0,6-8 30,0 0 0,0-1 1,20-37-1,-22 35-48,19-29-53,-2-2-1,-3 0 1,-2-2 0,-2 0 0,-2-2-1,-3 0 1,-3-1 0,-1-1 0,-3 0 0,-3-1-1,1-66 1,-8 123 24,-1 0 0,1 0 0,0-1 0,-1 1 0,1 0 0,0 0 0,-1 0 0,1 0 0,0 0 0,-1 0 0,1 0 0,0 0 0,-1 0 0,1 0 0,0 0 0,-1 0 0,1 0 0,0 0 0,-1 0 0,1 0 0,0 0 0,-1 0 0,1 0 0,0 1 0,-1-1 0,1 0 0,0 0 0,0 0 0,-1 1 0,1-1 0,0 0-1,0 0 1,-1 1 0,1-1 0,0 0 0,0 0 0,-1 1 0,-2 4-20,-1-1 0,1 1 0,0 0 0,0 0 0,1 0 0,0 0 0,-1 0 1,2 1-1,-3 6 0,-10 60-129,9-46 129,-76 579-146,52-350 158,18-166-3,-36 265 98,-27-11 2,71-331-76,-1 0-1,-1-1 0,0 1 0,0-1 1,-1 0-1,-10 15 0,13-23 2,1 1 0,-1-1 0,0 0 0,0 0 0,0-1 0,0 1 0,0-1 0,-1 1 0,1-1 0,-1 0-1,1 0 1,-1 0 0,0-1 0,0 1 0,0-1 0,1 0 0,-1 0 0,-1-1 0,1 1 0,0-1 0,0 0 0,-5 0-1,4-2-6,0 1-1,0-2 1,1 1-1,-1 0 1,1-1-1,-1 0 0,1 0 1,0 0-1,0 0 1,0-1-1,1 0 1,-1 1-1,1-1 0,0-1 1,0 1-1,0 0 1,1-1-1,-1 1 1,-1-7-1,-4-6-10,0-1 1,1 0 0,-8-36-1,11 28 6,2 1-1,1-1 0,2-27 1,0 10 8,0 21 4,1 0-1,1 1 1,1-1-1,1 1 1,1 0 0,1 0-1,1 0 1,0 1-1,2 0 1,0 1-1,1 0 1,24-29-1,-14 20-419,2 2-1,44-41 1,-37 42-1110,0 2-1,38-22 1,-6 8-4199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14:14.2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171 1 8362,'0'0'9118,"-18"32"-8594,2-5-404,0-3 10,2 1 0,1 1 0,1 0 0,1 1-1,1 0 1,-10 50 0,4 17 549,-4 130 0,16 96-89,4-260-592,0-36-35,1-1 0,1 0 0,1 0-1,1 0 1,8 27 0,-10-43-155,0-1 0,0 1 0,0-1 0,1 0 0,0 0-1,1-1 1,-1 1 0,1 0 0,0-1 0,0 0 0,1 0 0,0 0 0,0-1 0,0 0 0,0 1 0,1-2 0,-1 1 0,1-1-1,0 0 1,0 0 0,0 0 0,11 2 0,38 2-3397,-12-6-2183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14:15.1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1 595 6425,'0'0'9996,"22"5"-9428,-4 0-386,0-2 0,38 3 1,-53-6-150,1-1 0,-1 0 0,1 0 0,-1 0 0,1 0 0,-1-1 0,1 1 0,-1-1 0,0 0 0,0 0 0,0 0 0,0 0 1,0-1-1,-1 1 0,1-1 0,-1 0 0,1 0 0,-1 0 0,0 0 0,0 0 0,0 0 0,2-6 0,6-8 108,10-14-49,-1-1 0,-1 0 0,-2-1-1,-2-1 1,-1-1 0,-1 0 0,-2-1 0,-2 0-1,-1 0 1,-1 0 0,0-63 0,-6 48 90,0 34-197,0 25-462,-2 30 362,-2 0 0,-15 62 0,-5 41 135,13 145 417,10-284-478,1 1-1,0-1 0,0 0 0,0 0 0,0 0 1,0 0-1,1 0 0,-1 0 0,1 0 0,-1 1 1,1-1-1,0 0 0,0-1 0,0 1 0,0 0 1,0 0-1,0 0 0,0 0 0,1-1 0,-1 1 1,0-1-1,1 1 0,0-1 0,-1 0 0,1 1 1,0-1-1,0 0 0,-1 0 0,1 0 0,0 0 1,0 0-1,0-1 0,0 1 0,0-1 0,1 1 1,-1-1-1,0 0 0,0 0 0,0 0 0,0 0 1,0 0-1,0 0 0,1 0 0,-1-1 0,0 1 1,0-1-1,0 0 0,0 1 0,0-1 0,0 0 0,-1 0 1,1 0-1,0-1 0,2-1 0,24-23-3242,-6-4-2360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14:15.5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1 109 880,'0'0'17516,"120"-42"-17268,-80 30-248,0 0 0,10 6-272,-10 0-880,20-6-1097,-9 0-2248,-11 6-2248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14:16.0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14 313 2985,'0'0'13873,"-1"0"-13817,1 0-1,0 1 0,0-1 0,0 0 1,0 0-1,-1 0 0,1 0 1,0 1-1,0-1 0,0 0 0,-1 0 1,1 0-1,0 0 0,0 0 1,-1 0-1,1 1 0,0-1 0,0 0 1,-1 0-1,1 0 0,0 0 1,0 0-1,-1 0 0,1 0 0,0 0 1,0 0-1,-1 0 0,1 0 1,0 0-1,0 0 0,-1-1 0,1 1 1,0 0-1,-1 0 0,0-8 200,-1-1-1,1 1 0,1 0 0,0-1 0,0 1 1,1 0-1,2-14 0,-3 20-223,4-20 44,1 0 1,0 0-1,2 1 1,0 0-1,1 0 1,2 0-1,14-24 1,-22 42-81,0 0 0,0 0-1,0 1 1,1-1 0,-1 1 0,1-1 0,-1 1 0,1 0-1,0-1 1,0 2 0,0-1 0,0 0 0,0 0 0,0 1 0,4-1-1,-5 1 5,-1 1-1,1 0 1,0 0-1,-1 0 1,1 0-1,-1 0 1,1 0-1,-1 1 1,1-1-1,-1 0 1,1 1 0,-1-1-1,1 1 1,-1 0-1,1-1 1,-1 1-1,0 0 1,1 0-1,-1 0 1,0 0-1,0 0 1,0 0-1,0 0 1,0 0-1,0 1 1,0-1-1,0 0 1,0 1-1,0-1 1,-1 0-1,1 1 1,-1-1-1,1 1 1,-1-1-1,1 3 1,3 17 7,0-1 0,-1 1 1,-1 0-1,-1 0 0,-4 37 0,2-6 37,-4-23-28,1-18 3,3-12 50,2-18-117,1 1 0,0 0 0,2 0 0,0 0 0,1 0 0,0 1 0,2 0 0,0 0 0,1 0 0,15-24 0,-21 39 23,-1-1 0,1 1 0,0-1 0,0 1 0,0 0 0,0 0 0,0 0-1,0 0 1,0 0 0,1 0 0,-1 1 0,1-1 0,-1 1 0,1-1-1,0 1 1,-1 0 0,1 0 0,0 0 0,4 0 0,-6 1 23,1 0 0,-1 0 0,0 0-1,1 0 1,-1 1 0,1-1 0,-1 0 0,0 1 0,1-1 0,-1 1 0,0 0 0,0-1 0,1 1 0,-1 0-1,0 0 1,0 0 0,0 0 0,0 0 0,0 0 0,0 0 0,0 0 0,0 0 0,-1 0 0,1 0-1,0 1 1,-1-1 0,1 0 0,-1 0 0,1 1 0,-1-1 0,1 1 0,-1-1 0,0 0 0,0 1 0,0-1-1,0 1 1,0-1 0,0 0 0,0 1 0,-1 1 0,11 141 913,-10-140-899,0 0 0,0 0 0,0 0 0,1 0 0,-1 0 0,1 0 1,0 0-1,0 0 0,1 0 0,-1-1 0,1 1 0,0 0 0,0-1 1,4 7-1,18 6-2072,12-11-4617,-24-5-778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14:22.11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171 1 8786,'0'0'8586,"-40"168"-7866,30-126 16,-10 0-8,10-6-304,-10 1-128,10-7-176,0-6-120,-10-18-344,10-6-2760,-10 0-8227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0:12:47.7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1 542 5313,'0'0'7259,"5"-4"-6125,2-4-783,0 1 0,0-1 1,-1-1-1,0 1 0,0-1 1,-1 0-1,0 0 0,0 0 1,5-17-1,27-103 527,-35 121-842,23-145 244,-10 44-52,-13 74-29,-2 33 48,0 6-142,-10 262 242,8-142-242,6 143 706,-4-264-812,1 12 77,0 0 1,2-1 0,-1 1 0,9 22 0,-10-34-93,0 0-1,0 0 1,1 0 0,-1 0-1,1 0 1,0-1 0,0 1 0,0-1-1,0 1 1,0-1 0,0 0-1,1 1 1,-1-1 0,1 0 0,-1-1-1,1 1 1,0 0 0,0-1-1,0 0 1,0 1 0,0-1-1,0 0 1,0-1 0,0 1 0,0 0-1,1-1 1,4 0 0,-5 0-113,-1 0 0,1-1 0,0 0 0,-1 1 0,1-1 0,-1 0 0,1 0 0,-1 0 0,1-1 0,-1 1 0,0 0 0,0-1 0,1 0 1,-1 1-1,0-1 0,0 0 0,-1 0 0,1 0 0,2-4 0,28-52-3188,-25 44 1976,14-35-5187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14:26.1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31 421 4561,'0'0'14832,"-5"6"-14411,0-1-273,3-4-98,0 1 0,1-1 0,-1 1 0,1-1-1,-1 1 1,1-1 0,0 1 0,0 0 0,0 0 0,0 0 0,0-1 0,0 1 0,0 0-1,1 0 1,-1 0 0,0 0 0,1 0 0,-1 4 0,3-6 9,-1 0 0,0 0 0,0 1 1,0-1-1,0 0 0,1 0 0,-1 0 0,0 0 1,0-1-1,0 1 0,0 0 0,0 0 0,1-1 1,-1 1-1,0-1 0,0 1 0,1-1 0,4-5 64,-1 0-1,0 0 0,0 0 0,-1 0 0,1-1 0,-1 0 0,4-9 1,25-63 219,-21 47-291,-6 19-39,8-17 3,-2 1-1,-1-2 1,-1 1-1,-1-1 1,-2-1-1,6-64 1,-13 93 51,-1 8-80,0-1 0,0 1-1,1-1 1,-1 1 0,1 0-1,0-1 1,1 1 0,0 7-1,1 7-29,-2 224-603,0-241 608,0 0-1,0 0 1,0 0-1,0 0 1,0 0 0,0 0-1,1 0 1,-1-1-1,1 1 1,0 0-1,-1 0 1,1 0-1,0-1 1,0 1 0,0 0-1,0-1 1,0 1-1,0-1 1,1 1-1,-1-1 1,0 0 0,1 1-1,1 0 1,-1-2 3,-1 1 0,1-1 0,-1 0 0,1 0 0,-1 0 0,1 0 0,-1 0 0,1 0 0,-1 0 0,1 0 0,-1-1 0,1 1 1,-1 0-1,0-1 0,1 0 0,-1 1 0,0-1 0,1 0 0,-1 1 0,0-1 0,0 0 0,1 0 0,-1 0 0,0 0 0,0 0 0,0-1 0,0 1 1,0 0-1,-1 0 0,2-3 0,4-6 35,0-1 1,-1 0 0,0 0-1,-1 0 1,0 0 0,2-13-1,8-22 48,5-23 48,-16 53-49,1-1 0,1 1 0,0 1 0,9-19 0,-13 34-50,-1-1 0,0 1 0,0-1 0,1 0-1,-1 1 1,0-1 0,1 1 0,-1-1 0,0 1 0,1-1-1,-1 1 1,1-1 0,-1 1 0,1-1 0,-1 1 0,1-1-1,-1 1 1,1 0 0,0-1 0,-1 1 0,1 0 0,-1 0-1,1 0 1,0-1 0,-1 1 0,1 0 0,0 0 0,-1 0-1,1 0 1,1 0 0,12 15-159,4 31 148,29 109 143,78 305 235,-116-403-323,-2 1 1,-2-1-1,-3 1 0,-7 65 1,5-115-27,-1 0 0,0-1 1,-1 1-1,0-1 1,0 1-1,-1-1 1,0 1-1,0-1 1,0 0-1,-1-1 1,0 1-1,-1 0 0,1-1 1,-1 0-1,-11 10 1,12-13 31,0 0-1,0 0 1,-1 0 0,1-1 0,-1 1-1,0-1 1,1 0 0,-1-1 0,0 1 0,0-1-1,0 0 1,0 0 0,0-1 0,0 1 0,-1-1-1,1 0 1,0-1 0,0 1 0,0-1-1,0 0 1,0 0 0,0-1 0,0 1 0,0-1-1,-6-4 1,1 1-9,0-1-1,0 0 0,1-1 0,0-1 1,0 1-1,1-1 0,0 0 1,0-1-1,1 0 0,0 0 1,0-1-1,1 0 0,1 0 0,0 0 1,-8-21-1,10 22-266,0-1 0,0 0 1,1 0-1,0 1 0,1-1 0,0 0 0,1-1 0,0 1 0,0 0 1,1 0-1,0 0 0,1 0 0,0 1 0,1-1 0,0 0 1,0 1-1,1-1 0,8-12 0,34-35-4955,4 8-2897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14:26.5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142 0 3305,'0'0'17687,"-10"1"-16826,4 0-717,3-2-106,0 1 0,0 0 0,0 0 0,0 1 0,0-1 0,0 0 0,0 1 0,0 0 0,0 0 0,0 0 0,0 0 0,1 0 0,-1 0 0,0 1 0,1 0 0,-1-1 0,1 1 0,0 0 0,-1 0 0,1 0 0,-3 4 0,-2 12 85,0 0-1,1 1 1,0 0 0,-3 28-1,4-25-48,-6 55 208,3 1 1,5 155-1,4-138-232,-2-68-37,2 1 0,1-1 0,1 0-1,2 0 1,7 28 0,-9-46-258,1 0 0,-1 0 0,1-1 1,1 0-1,0 1 0,0-2 0,11 15 0,-11-17-302,0-1-1,1 1 1,-1-1-1,1 0 1,0 0 0,0 0-1,0-1 1,0 0-1,1 0 1,-1 0-1,13 2 1,29 2-5078,-6-6-827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14:26.9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42 1 9290,'0'0'9333,"-5"27"-8519,-3 10-461,-2 7 414,-6 77 1,14 120 1077,3-135-1550,-2-92-332,2 1-1,-1-1 1,2 1 0,0-1-1,1 0 1,0 0 0,1 0-1,1 0 1,6 13 0,-10-25-163,0-1 1,0 1 0,0-1 0,1 0 0,-1 0 0,0 1 0,1-1 0,-1 0-1,1 0 1,-1-1 0,1 1 0,-1 0 0,1 0 0,0-1 0,0 1 0,-1-1 0,1 1-1,0-1 1,0 0 0,-1 0 0,1 0 0,0 0 0,0 0 0,-1 0 0,1 0-1,0 0 1,0-1 0,-1 1 0,4-2 0,1 0-592,0 0-1,0 0 1,0-1 0,0 0-1,0 0 1,8-7-1,16-14-4657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14:27.3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31 6305,'0'0'12483,"50"0"-12187,-20-12-104,-10 6-192,20-6-240,-10 12-832,30 0-1225,-20 0-2200,1 0-2728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14:27.8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42 297 6969,'0'0'10648,"-5"0"-9957,-20 0 616,16-25 1068,8 12-2270,0-1 0,0 1 1,1 0-1,1 0 0,0 0 0,1-1 0,1 1 0,0 1 1,0-1-1,1 0 0,1 1 0,9-20 0,2-7 122,-15 36-225,0 1 1,0-1-1,0 1 1,1-1-1,-1 1 1,1-1 0,0 1-1,0 0 1,0 0-1,0 0 1,0 0-1,0 0 1,0 0-1,0 1 1,1-1-1,-1 1 1,1-1 0,-1 1-1,1 0 1,0 0-1,-1 0 1,1 0-1,0 1 1,0-1-1,0 1 1,-1 0-1,1 0 1,0 0 0,0 0-1,0 0 1,0 0-1,5 2 1,-6-1-6,0 0 0,0 0 1,0 1-1,0-1 1,-1 0-1,1 1 0,0-1 1,-1 1-1,1 0 0,-1-1 1,0 1-1,0 0 0,1 0 1,-1 0-1,0 0 1,0 0-1,-1 0 0,1 0 1,0 0-1,-1 0 0,1 1 1,-1-1-1,0 4 0,2 61 10,-3-49-5,1-3 1,1-5-1,-1 1 0,0-1 0,0 0 0,-1 0 0,-1 1 0,0-1 1,0 0-1,-1 0 0,-6 15 0,7-19-54,2-5-60,0-5-61,-1-11 100,1-1 1,0 1 0,1 0 0,1 0-1,0-1 1,1 1 0,1 1-1,0-1 1,11-24 0,-3 18 36,-9 14 17,0 0 0,1 0 0,0 1 0,0 0 0,6-7 0,-8 11 3,0 0-1,1 1 0,-1-1 0,0 0 0,1 1 0,-1-1 1,1 1-1,0 0 0,-1 0 0,1 0 0,0 0 1,0 0-1,0 1 0,-1 0 0,1-1 0,0 1 1,3 0-1,-1 0 15,-1 0 0,0 1 0,0 0 0,0-1 0,0 1-1,0 1 1,0-1 0,0 0 0,0 1 0,0 0 0,0 0 0,-1 0 0,1 1 0,-1-1 0,1 1 0,-1-1 0,0 1 0,0 0 0,-1 1 0,1-1 0,0 0 0,-1 1 0,0-1 0,0 1 0,0 0 0,0 0 0,-1 0 0,1 0-1,0 4 1,3 11-109,-1 0-1,-1 0 1,-1 0-1,-1 0 0,0 21 1,-1-39 1,0 0 1,0 0-1,0 1 0,0-1 0,0 0 1,0 1-1,1-1 0,-1 0 1,1 0-1,-1 0 0,1 1 1,-1-1-1,1 0 0,0 0 1,-1 0-1,1 0 0,0 0 0,0 0 1,0 0-1,0 0 0,0 0 1,0-1-1,0 1 0,0 0 1,0-1-1,0 1 0,2 0 1,-1 0-238,0-1 0,0 1 0,0-1 0,0 0 0,0 0 0,0 0 0,0 0 0,1-1-1,-1 1 1,0 0 0,0-1 0,0 1 0,0-1 0,-1 0 0,1 0 0,0 0 0,0 0 0,0 0 0,3-2 0,23-23-5370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14:28.2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6281,'0'0'10920,"9"25"-9424,10 32-38,44 86 0,-35-85-1155,-3 2 0,-2 0 0,-2 2 0,-4 0 1,-2 1-1,-2 1 0,-4 0 0,-3 1 1,-2 0-1,-8 116 0,-5-126-793,-2-1 0,-21 61 0,7-25-5191,15-61-1930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14:29.6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305 753 6953,'0'0'12894,"-10"-24"-12170,-32-75-96,41 94-568,-1 1-1,1 0 1,-1 0 0,0 1-1,-1-1 1,1 0-1,-1 1 1,1-1-1,-1 1 1,0 0 0,0 0-1,-1 0 1,1 0-1,-5-2 1,5 4-3,0 0 0,-1 0 0,1 0 0,0 0 0,-1 1 0,1 0 0,0-1 0,-1 1 0,1 1 0,0-1 0,-5 1 0,-13 0 122,17 0-176,0 0 0,-1 0 0,1 0 0,0 0 0,0 1 0,0 0 0,0 0 0,0 0 0,0 0 0,0 0 0,1 1 0,-1 0 0,1 0 0,0 0 0,0 0 0,0 0 1,0 0-1,0 1 0,1 0 0,-5 7 0,-1 4-34,0 0 0,1 1 1,0-1-1,-4 19 0,3-1-53,2 1 0,1 0 0,1 0-1,2 0 1,2 0 0,5 50 0,-3-74 10,0 0 0,1 1 0,0-1 1,1 0-1,0-1 0,0 1 0,6 9 0,-8-16 40,0-1 0,0 1 0,0 0 0,0-1 0,0 1 0,0-1 0,1 0 0,-1 0 0,1 0 0,0 0 0,0 0 0,3 2 0,-4-4 16,0 1 1,0-1-1,-1 0 0,1 1 0,0-1 1,0 0-1,0 0 0,0 0 0,-1 0 1,1-1-1,0 1 0,0 0 0,0-1 0,0 1 1,-1-1-1,1 0 0,0 0 0,-1 0 1,1 1-1,-1-1 0,1-1 0,-1 1 1,3-2-1,8-8 15,-2-1 0,1 0 0,-2 0 0,1-1 0,-2 0 1,0-1-1,9-20 0,0-6-26,20-66-1,-24 61 29,-2 0 0,-1-1 0,-3-1 0,2-70 0,-9 74 26,2-34 98,-4-1 0,-3 1-1,-18-89 1,16 121-58,7 37 24,0 1 1,-1 0 0,-1 0-1,1 0 1,-1 0-1,0 0 1,-3-7 0,3 11 191,2 8-109,22 906 684,-22-897-871,0-1 0,2 1-1,0 0 1,0-1 0,1 0-1,1 0 1,0 0 0,0 0-1,11 20 1,-13-31-101,0 0 1,0 0-1,0 0 0,1 0 0,-1-1 1,0 1-1,1-1 0,-1 1 1,1-1-1,-1 0 0,1 0 1,0 0-1,-1 0 0,1 0 1,0-1-1,0 1 0,0-1 0,-1 0 1,1 0-1,0 0 0,0 0 1,3 0-1,3-1-599,0 0 0,-1-1 0,1 0 0,0 0 0,-1-1 0,12-4 0,29-20-4818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14:31.9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19 2969,'0'0'10084,"-10"-18"-5088,9 128-2596,-1 52-1098,25 214 0,-23-375-1301,18 95 132,-16-89-137,0 1 1,0-1-1,1 0 0,0 0 0,0 0 1,0 0-1,1 0 0,0-1 1,1 0-1,6 8 0,-9-13-91,-1 1-1,1 0 1,0-1-1,0 0 1,0 1 0,0-1-1,1 0 1,-1 0-1,0 0 1,0-1-1,1 1 1,-1 0-1,0-1 1,1 1 0,-1-1-1,1 0 1,-1 0-1,0 0 1,1 0-1,-1 0 1,1-1-1,-1 1 1,0-1 0,1 0-1,-1 1 1,0-1-1,0 0 1,1 0-1,-1 0 1,0-1-1,0 1 1,0 0 0,0-1-1,-1 0 1,1 1-1,0-1 1,2-3-1,5-5-1095,-1-1-1,0 0 0,0 0 1,-1-1-1,7-15 0,8-27-6320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14:32.2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66 8426,'0'0'14403,"171"12"-13739,-121-12-408,0-6-112,0-18-144,-10 6-480,10 0-544,10 6-1417,-9 12-3336,-11 0-4161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14:34.9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73 364 5233,'0'0'11601,"-12"24"-10749,-35 76-130,45-96-606,0 0 1,1 1 0,-1-1-1,0 0 1,1 0-1,0 1 1,0-1-1,1 1 1,-1-1-1,1 1 1,0-1-1,1 9 1,0 1 259,-1-14-361,0 1 0,-1-1 0,1 1 0,0 0 0,0-1 0,0 1 0,0-1 0,0 1 0,1-1 0,-1 1 0,0-1 0,0 1 0,0 0 0,0-1 0,1 1 0,-1-1-1,0 1 1,0-1 0,1 1 0,-1-1 0,0 0 0,1 1 0,-1-1 0,1 1 0,-1-1 0,1 0 0,-1 1 0,0-1 0,1 0 0,-1 1 0,1-1 0,0 0 0,-1 0 0,1 0 0,-1 1 0,1-1 0,-1 0 0,1 0 0,-1 0 0,1 0 0,0 0 0,-1 0 0,1 0 0,-1 0 0,1 0 0,-1 0 0,1 0 0,-1-1 0,1 1 0,0 0-1,-1 0 1,1 0 0,-1-1 0,1 1 0,-1 0 0,0-1 0,1 1 0,-1 0 0,1-1 0,0 0 0,28-22 79,-2-10-93,-1-2 0,-2 0 0,-1-1 1,-2-2-1,-1 0 0,-2-1 0,-2-1 0,-2 0 1,15-68-1,-8-5-122,-24 182-245,1-37 353,2 0 0,0-1 0,6 36 0,-5-65 4,0 1 0,-1-1-1,1 0 1,0 1 0,1-1 0,-1 0-1,0 0 1,1 0 0,-1 0-1,1 0 1,0 0 0,-1 0 0,1 0-1,0-1 1,4 3 0,-5-3-20,0 0 0,0 0 0,0-1 1,1 1-1,-1-1 0,0 1 0,0-1 0,1 1 0,-1-1 1,0 0-1,1 0 0,-1 0 0,0 1 0,1-1 0,-1 0 1,1-1-1,-1 1 0,0 0 0,1 0 0,-1-1 0,0 1 1,1 0-1,-1-1 0,0 0 0,0 1 0,0-1 0,1 0 1,-1 1-1,0-1 0,0 0 0,1-1 0,6-9-66,-1 0 1,0-1-1,-1 0 0,0 0 0,-1-1 0,4-15 1,3-4-8,-6 18 73,-3 9 9,-1-1 1,1 0-1,-1 0 1,-1 0-1,1 0 1,1-12-1,-3 18 15,0 0 1,1 0-1,-1 0 0,0 0 0,0 0 0,1-1 0,-1 1 0,0 0 0,0 0 0,1 0 0,-1 0 1,0 0-1,1 0 0,-1 0 0,0 0 0,0 0 0,1 0 0,-1 0 0,0 0 0,1 0 0,-1 0 1,0 0-1,0 0 0,1 0 0,-1 1 0,0-1 0,0 0 0,1 0 0,-1 0 0,0 0 0,0 0 1,1 1-1,-1-1 0,0 0 0,0 0 0,0 0 0,1 1 0,-1-1 0,0 0 0,7 12-45,-1-1-1,0 1 0,-1 0 0,-1 0 0,1 0 1,-2 1-1,4 23 0,0-6 36,0-4 33,15 59 142,-4 1-1,14 154 1,-30 48 435,-3-176-243,0-53-220,-2 1 0,-3-1 0,-2 0 0,-26 88 0,32-139-117,-1 0-1,0 0 1,0 0-1,-8 12 1,10-18-2,1-1 1,-1 0-1,1 0 1,-1 0-1,0 0 1,0 0-1,0 0 1,1 0 0,-1 0-1,0 0 1,0 0-1,0-1 1,0 1-1,0 0 1,-1-1 0,1 1-1,0-1 1,0 1-1,0-1 1,-1 1-1,1-1 1,0 0-1,0 0 1,-1 1 0,1-1-1,0 0 1,0 0-1,-1 0 1,1 0-1,0-1 1,-1 1-1,1 0 1,0-1 0,0 1-1,0 0 1,-1-1-1,1 1 1,0-1-1,0 0 1,-2-1-1,-3-4-14,1 0 0,0-1-1,0 1 1,0-1 0,1 0-1,0 0 1,-5-13-1,2 5-7,-6-14-35,2 0 0,0-1 0,2 0-1,2 0 1,0-1 0,-2-35-1,5 2-467,2 0 0,6-64-1,-1 112 139,-1 1-1,2 0 0,0 0 0,1 0 0,1 0 0,0 1 0,1 0 1,0 0-1,1 1 0,1-1 0,15-17 0,-2-1-1024,20-30-2695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0:12:48.0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72 6689,'0'0'9642,"220"-30"-9866,-160 6-2872,-9 6-6226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14:35.2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111 1 1568,'0'0'17151,"-8"15"-16164,-8 17-447,2 1 0,1 1 0,-14 58 0,12 10-97,4 1 0,5 189 0,6-208-442,0-49-45,2-1 1,1 1 0,10 45 0,-10-65-231,2 1 0,0-1 1,0-1-1,2 1 0,0-1 0,0 0 1,1-1-1,1 0 0,17 21 1,-22-31-93,-1 0 0,1 0 0,0 0 0,0 0 0,0 0 0,0-1 0,1 0 0,-1 0 0,1 0 1,-1-1-1,1 1 0,-1-1 0,1 0 0,0 0 0,0-1 0,0 1 0,-1-1 0,1 0 0,0-1 0,0 1 1,0-1-1,-1 0 0,1 0 0,0 0 0,-1-1 0,1 1 0,-1-1 0,1 0 0,-1-1 0,0 1 0,7-6 1,21-21-4379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14:35.6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30 1 6977,'0'0'7538,"-3"29"-6146,-16 178 1305,11-103-682,10 179 0,-2-273-2061,1-1 1,0 0-1,0 1 0,1-1 0,1 0 1,-1 0-1,1 0 0,1-1 0,0 1 1,0-1-1,1 1 0,0-1 0,0-1 1,0 1-1,8 7 0,-11-14-256,-1 0 0,1-1 1,0 1-1,0 0 0,-1 0 0,1-1 1,0 1-1,0-1 0,0 0 0,0 1 1,0-1-1,0 0 0,-1 0 0,1 0 1,0 0-1,0-1 0,0 1 0,0 0 1,0-1-1,0 1 0,-1-1 0,1 0 1,0 0-1,0 1 0,2-3 0,16-13-4296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14:35.9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79 5825,'0'0'11779,"70"-54"-11571,-40 42-200,0 6-8,0 0-536,20 6-1457,-10 0-2016,1 0-2680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14:36.4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20 310 6129,'0'0'11393,"-4"-14"-10612,-1-10-352,1 1 1,-2-32 0,6 44-271,0 1 0,0-1 0,1 0 0,0 1 0,1-1 0,0 0 0,0 1 0,2 0 0,4-14 0,0 7 2,-5 9-98,0 1 0,0 0 0,1 0 0,-1 1 0,10-13 0,-12 19-74,0-1-1,-1 1 1,1-1 0,0 1 0,0 0 0,0-1 0,0 1 0,-1 0 0,1 0 0,0-1 0,0 1 0,0 0 0,0 0-1,0 0 1,0 0 0,0 0 0,0 0 0,-1 1 0,1-1 0,0 0 0,0 0 0,0 1 0,0-1 0,0 0 0,-1 1-1,1-1 1,0 1 0,0-1 0,-1 1 0,1-1 0,0 1 0,-1 0 0,1-1 0,0 1 0,-1 0 0,1-1 0,-1 1-1,1 0 1,-1 0 0,0 0 0,1-1 0,-1 1 0,0 0 0,1 1 0,9 41 100,-9-39-109,1 10 69,5 32 80,2 73 0,-4-124-122,2-10 3,-1-7 16,0 0 0,2 0 0,13-26 0,6-15 9,-27 62-44,1-1 0,-1 0 0,1 0 1,-1 1-1,1-1 0,0 0 0,-1 1 0,1-1 1,0 1-1,0-1 0,0 1 0,0-1 0,0 1 0,1 0 1,-1-1-1,0 1 0,1 0 0,-1 0 0,0 0 0,1 0 1,-1 0-1,1 0 0,0 1 0,-1-1 0,1 0 0,0 1 1,-1 0-1,1-1 0,0 1 0,0 0 0,-1 0 0,1-1 1,0 2-1,3-1 0,-2 1-7,0 1 1,0-1-1,0 1 1,-1 0-1,1-1 1,-1 1-1,1 0 1,-1 1-1,0-1 1,1 0-1,-1 1 1,0-1-1,-1 1 0,1 0 1,0 0-1,-1-1 1,0 1-1,2 5 1,12 57 86,-8-23-42,-6-40-314,-1 0 0,1 0-1,0 0 1,0 0 0,0 0 0,0 0 0,0 0-1,1-1 1,-1 1 0,0 0 0,1-1 0,0 1-1,-1-1 1,1 1 0,0-1 0,-1 0 0,1 0 0,0 1-1,0-1 1,0-1 0,0 1 0,0 0 0,0 0-1,1-1 1,-1 1 0,0-1 0,0 0 0,0 0-1,0 0 1,1 0 0,3 0 0,6 0-6126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14:36.7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7770,'0'0'11970,"0"120"-10706,0-77-383,0-1-329,0 0-336,0-12-128,0 6-88,0-12-128,0 6-880,0-6-1249,0 0-3400,0-12-2585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14:37.1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55 8002,'0'0'12634,"10"0"-12466,10 0-96,0 0-72,10 0-160,0-6-776,0 0-1232,20-13-1025,-10 7-824,-9 0-1696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14:37.4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22 256 104,'0'0'16778,"-4"3"-15848,4-3-852,0 1 1,0-1 0,-1 1-1,1-1 1,-1 1-1,1-1 1,-1 1 0,1-1-1,-1 0 1,1 1-1,-1-1 1,1 0 0,-1 0-1,1 1 1,-1-1-1,1 0 1,-1 0 0,1 0-1,-1 1 1,0-1-1,1 0 1,-1 0 0,1 0-1,-1 0 1,0 0-1,1 0 1,-1 0 0,1 0-1,-2-1 1,2-1-19,-1 1 1,1-1-1,0 1 1,-1-1-1,1 0 1,0 1-1,0-1 1,0 1-1,1-1 1,-1 0-1,0 1 1,1-1-1,-1 1 0,1-1 1,-1 1-1,2-3 1,38-82 571,-11 30-465,-26 48-143,1-2 0,1 0 1,0 0-1,0 0 1,1 1 0,0 0-1,8-9 1,-14 18-30,1-1 0,-1 0 1,0 1-1,1-1 0,-1 1 0,0-1 1,1 1-1,-1-1 0,1 1 0,-1-1 1,1 1-1,-1 0 0,1-1 0,-1 1 1,1 0-1,0-1 0,-1 1 0,1 0 1,-1 0-1,1-1 0,0 1 0,-1 0 1,1 0-1,0 0 0,-1 0 1,1 0-1,0 0 0,-1 0 0,1 0 1,-1 0-1,1 0 0,0 0 0,-1 1 1,1-1-1,0 0 0,-1 0 0,1 1 1,-1-1-1,1 0 0,-1 1 0,1-1 1,0 0-1,-1 1 0,0-1 0,1 1 1,-1-1-1,1 1 0,-1-1 0,1 1 1,-1-1-1,0 1 0,1-1 1,-1 1-1,0 0 0,0 0 0,6 22 34,-2 0-1,0 1 0,0 28 1,-1-14-27,1 20-38,6 48-1390,7-39-3724,-7-46-1279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14:37.7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7514,'0'0'9627,"29"37"-8337,91 121-118,-108-141-989,0 0 0,-2 1-1,0 0 1,-1 0 0,0 1 0,-2 1 0,8 29 0,-7-21-27,13 53 202,-4 0 1,-3 1-1,4 102 1,-14-59-269,-18 184 1,-4-177-684,4-42-3327,6-57-1265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14:38.1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 6361,'0'0'15901,"26"-1"-15006,188-4 621,-168 5-1379,11 0-164,-19 0-7766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14:38.4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1 176 9090,'0'0'12468,"1"-22"-11916,9-69-79,-9 88-438,-1 0-1,1 0 0,0 0 0,0 0 0,0 1 0,0-1 0,0 0 0,1 1 0,-1-1 0,1 0 0,0 1 0,-1 0 0,1-1 0,0 1 0,0 0 1,1 0-1,-1 0 0,0 0 0,1 1 0,-1-1 0,1 1 0,0-1 0,4-1 0,0 1 29,1 1 0,-1 0 0,1 0 0,-1 0 0,1 1-1,12 1 1,-2 0 34,-13-1-78,-1 1-1,1 0 1,-1 0-1,1 1 1,-1-1-1,0 1 1,1 0-1,-1 0 1,0 0-1,0 1 1,-1 0-1,1-1 1,0 1-1,-1 1 1,0-1-1,1 0 1,2 5-1,10 12 94,25 43-1,-22-34-54,-10-14-111,1 1 105,0-1-1,1 0 1,0-1-1,1 0 1,15 12-1,-25-24-77,0 0-1,1 0 0,-1 0 1,0-1-1,1 1 0,0-1 1,-1 1-1,1-1 0,0 0 1,-1 0-1,1 0 1,0-1-1,0 1 0,0 0 1,0-1-1,0 0 0,0 0 1,0 0-1,-1 0 0,1 0 1,0-1-1,0 1 0,0-1 1,0 0-1,0 0 0,-1 0 1,1 0-1,0 0 1,-1-1-1,1 1 0,-1-1 1,1 0-1,-1 1 0,0-1 1,0 0-1,0 0 0,0-1 1,0 1-1,2-3 0,81-99-6130,-45 51-1248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0:12:48.5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60 1 6081,'0'0'11227,"-20"174"-10907,10-126-120,10 7-144,-10-7-48,0 6-8,10-12-1480,-10-6-3057,10-18-4729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14:39.64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1 470 4297,'0'0'11266,"5"26"-10678,18 79-210,-22-103-352,-1 0 1,1 0-1,-1 0 1,1 0-1,0 0 1,0 0-1,0 0 1,0 0-1,0 0 0,1-1 1,-1 1-1,0 0 1,1-1-1,0 1 1,2 1-1,-3-2-7,0-1 1,-1 0-1,1 0 0,0 1 0,0-1 1,0 0-1,0 0 0,0 0 0,0 0 0,0 0 1,0 0-1,0 0 0,0 0 0,-1-1 0,1 1 1,0 0-1,0 0 0,0-1 0,0 1 0,0-1 1,-1 1-1,1-1 0,1 0 0,1-2 71,1 0 0,-1 0 1,1 0-1,-1-1 0,0 0 0,0 0 0,-1 0 0,3-4 0,19-46 226,-3 0 1,-2-2 0,-2 0-1,11-69 1,-26 112-294,9-44 288,-2 0-1,0-59 1,-9 112 141,0 21-112,3 25-341,15 76 1,-8-62 4,-8-40-20,0-1 1,2 1-1,0-1 1,0 0-1,2-1 1,-1 1-1,2-1 1,0 0-1,10 14 1,-17-27-8,1 0 0,-1-1 0,1 1 0,0 0 0,-1 0-1,1 0 1,0 0 0,-1-1 0,1 1 0,0 0 0,0 0 0,0-1 0,-1 1 0,1-1 0,0 1 0,0-1 0,0 1 0,0-1 0,0 0-1,0 1 1,0-1 0,0 0 0,0 0 0,0 0 0,0 0 0,1 0 0,-1 0 0,0 0 0,0 0 0,0 0 0,0 0 0,0-1-1,0 1 1,0 0 0,0-1 0,0 1 0,0 0 0,0-1 0,-1 0 0,1 1 0,0-1 0,0 1 0,0-1 0,0 0 0,-1 0 0,1 1-1,0-1 1,0-2 0,4-4-62,-1 0 1,0-1-1,-1 1 0,6-17 0,-7 17 138,28-124-205,-30 130 141,0 1 0,1-1 0,-1 0-1,0 0 1,0 1 0,0-1 0,1 0 0,-1 1-1,0-1 1,1 0 0,-1 1 0,0-1 0,1 0-1,-1 1 1,1-1 0,-1 1 0,1-1 0,-1 1-1,1-1 1,0 1 0,-1-1 0,1 1-1,0 0 1,-1-1 0,1 1 0,0 0 0,-1 0-1,1-1 1,0 1 0,0 0 0,-1 0 0,1 0-1,0 0 1,0 0 0,-1 0 0,1 0 0,0 0-1,0 0 1,-1 0 0,1 0 0,0 1 0,-1-1-1,1 0 1,0 1 0,-1-1 0,1 0 0,0 1-1,-1-1 1,1 0 0,0 1 0,-1-1-1,1 1 1,-1 0 0,1-1 0,-1 1 0,1 0-1,4 4-36,0-1-1,-1 1 0,0 1 1,1-1-1,4 9 0,23 50 179,-2 2-1,-3 1 1,-3 1-1,-3 1 1,22 126 0,-27-79 109,-5 1 1,-8 209 0,-6-282-44,-3 0 1,-1 0 0,-2-1 0,-2 0-1,-2-1 1,-2 0 0,-20 40-1,35-81-189,-6 11 153,0 0 0,-1 0 0,-13 18 0,19-28-138,0-1-1,0 1 0,0-1 0,0 1 1,-1-1-1,1 1 0,-1-1 0,1 0 1,-1 0-1,1 0 0,-1 0 0,0 0 1,1 0-1,-1 0 0,0 0 0,0-1 1,0 1-1,1-1 0,-1 1 0,0-1 1,0 0-1,0 0 0,0 0 0,0 0 1,0 0-1,0 0 0,0 0 0,1-1 1,-1 1-1,0 0 0,0-1 0,0 0 1,-2-1-1,0-2-7,0 0 1,1 0-1,-1 0 1,1-1-1,0 1 1,0-1-1,1 0 1,-1 0-1,1 0 1,0 0-1,1-1 1,-1 1-1,0-9 1,-2 1-6,-14-62-117,3-1-1,3 0 1,3-1 0,3-109 0,6 157-103,2-1 0,2 1 0,0 1 0,2-1 0,0 1 0,21-52 0,-10 43-1401,1 0 0,2 0 0,2 2 0,31-39 0,-2 5-5546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14:40.0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94 0 7434,'0'0'10530,"-9"29"-9626,4-11-742,-5 17 255,1 1 0,2 0 0,-5 64 0,-5 97 1387,-5 120-488,21-232-1192,-1-30-61,9 87 0,-5-128-102,1-1 1,1 1-1,0-1 0,1 1 1,1-1-1,0-1 0,0 1 1,1-1-1,1 0 0,0-1 1,16 18-1,-20-24-187,1-1 0,-1 0 0,1 0 0,0 0-1,1-1 1,-1 0 0,0 0 0,1 0 0,0 0 0,-1-1-1,1 0 1,7 1 0,-8-2-200,0-1-1,0 1 0,-1-1 1,1-1-1,0 1 1,0-1-1,-1 0 0,1 0 1,0 0-1,-1 0 1,1-1-1,-1 0 0,0 0 1,0 0-1,1-1 1,-1 1-1,5-6 0,23-21-5196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14:40.3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7938,'0'0'11138,"91"90"-10874,-51-90-136,-10 0-32,0 0-88,-10 0 48,0 0-48,-10 0-8,0 6-144,10 6-864,-20-6-808,10 6-5066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14:41.3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8 297 5497,'0'0'14142,"-1"-19"-13579,-2-1-371,1 7-62,1 1 0,0-1-1,1 0 1,1 0 0,0 0 0,0 0 0,4-15 0,2-4 250,-2 8-4,0 0 0,10-25 0,-14 48-371,-1 0 0,0 1 0,1-1-1,0 0 1,-1 1 0,1-1 0,-1 1 0,1-1 0,0 0 0,-1 1 0,1 0-1,0-1 1,-1 1 0,1-1 0,0 1 0,0 0 0,-1-1 0,1 1 0,0 0-1,0 0 1,0 0 0,-1 0 0,1 0 0,0 0 0,0 0 0,0 0 0,0 0-1,-1 0 1,1 0 0,0 0 0,1 1 0,1 0 0,-1-1 0,0 1 0,0 0 0,0 0 0,0 0 0,0 0 0,0 0 0,0 0 0,-1 0 0,1 1 0,2 2 0,1 3-1,0 0 1,-1 1-1,0 0 0,0 0 0,-1 0 1,0 0-1,-1 1 0,1-1 0,-2 1 1,1-1-1,0 11 0,0 21 33,-2 45 0,-1-40-29,0-43-9,1-1-1,0 0 0,0 0 1,0 0-1,0 0 0,0 0 1,0 0-1,0 0 0,0 0 0,0 0 1,0 0-1,1 0 0,-1 0 1,0 0-1,1 0 0,-1 0 1,1 0-1,-1 0 0,2 2 1,7-19-151,8-38 3,-6 15 51,3 0 1,35-71 0,-43 97 78,-5 11 9,1-1 0,-1 1 1,0 0-1,1 0 0,0 0 1,0 0-1,-1 0 0,1 1 1,0-1-1,0 0 0,1 1 1,-1 0-1,0-1 0,0 1 1,1 0-1,-1 0 0,0 0 1,1 1-1,-1-1 0,1 0 1,3 1-1,-5-1 8,1 1 0,0 0 0,-1 0-1,1 0 1,-1 1 0,1-1 0,0 0 0,-1 1 0,1-1 0,-1 1-1,1-1 1,-1 1 0,0 0 0,1-1 0,-1 1 0,1 0 0,-1 0-1,0 0 1,0 0 0,0 0 0,0 0 0,0 1 0,0-1-1,0 0 1,0 1 0,0-1 0,0 0 0,-1 1 0,1-1 0,0 1-1,-1-1 1,1 1 0,-1-1 0,1 4 0,4 31 72,1 70 0,-6-103-128,0 1 1,0-1-1,1 0 1,-1 1 0,1-1-1,-1 0 1,1 0-1,0 0 1,0 0-1,0 0 1,3 5-1,-3-7-36,0 0 0,0 0-1,0 0 1,0 0 0,1 0-1,-1-1 1,0 1 0,1 0-1,-1-1 1,0 1 0,1 0-1,-1-1 1,0 0 0,1 1-1,-1-1 1,1 0 0,-1 0-1,1 0 1,-1 0-1,1 0 1,-1 0 0,1 0-1,-1 0 1,1 0 0,-1-1-1,0 1 1,1-1 0,-1 1-1,1-1 1,1-1 0,6-3-605,0 0 1,0 0-1,-1-1 1,1-1-1,-1 0 1,-1 0-1,1 0 1,12-17-1,20-24-3327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14:41.6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10626,'0'0'9758,"10"19"-8767,34 70 365,62 177-1,-85-195-1339,-3 1 0,-3 0 0,-4 2 0,4 117 0,-15-161-187,-7 213-1432,3-206 205,-1 0-1,-2-1 0,-2 0 1,-19 52-1,-12 6-5438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14:42.27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84 1 3369,'0'0'8402,"-10"33"-6937,-3 5-1019,1-1 94,1 0-1,2 1 1,-6 57 0,6 14 382,4 0 0,6 0 0,17 134 0,77 308 108,-32-314-805,-50-198-383,3 1-1,0-2 1,37 59 0,-43-82-178,0 0 0,2-1-1,0 0 1,1-1 0,0 0 0,25 19 0,-20-21-826,0 0 0,0 0 1,20 7-1,32 4-4627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14:43.3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7330,'0'0'8089,"10"162"-7561,0-96-120,0 7-167,10-13-105,-20 0-128,10 0-8,-10-12-96,0 12-1305,0-18-1799,0-11-2698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14:43.71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25 6241,'0'0'11883,"20"-12"-11443,10 12-136,10 0-176,0-6-64,10 6-64,0-6-424,21 6-1680,-11 0-2754,-10 0-3383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14:45.1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1066 9090,'0'0'9965,"-20"13"-8178,20-12-1770,0-1 0,0 1 0,0-1 1,0 1-1,1-1 0,-1 1 0,0-1 1,0 1-1,0-1 0,1 1 0,-1-1 0,0 1 1,0-1-1,1 1 0,-1-1 0,1 0 1,-1 1-1,0-1 0,1 0 0,-1 1 0,1-1 1,-1 0-1,0 0 0,1 1 0,-1-1 1,1 0-1,-1 0 0,1 0 0,-1 0 0,1 1 1,-1-1-1,2 0 0,24-1 126,26-12-90,-22 2-26,0-2-1,-2-2 1,1 0 0,-2-2-1,0-1 1,-1-1 0,-1-1-1,-1-1 1,-1-2 0,0 0-1,-2-1 1,-1-1 0,-1-1-1,-1-1 1,-2-1 0,18-37-1,70-192 93,-92 221-40,-2-1-1,-2 0 0,-1 0 1,-2-1-1,1-48 1,-6-69 228,0 155-309,-1-1 1,1 1-1,0 0 1,0 0 0,0 0-1,0-1 1,0 1 0,-1 0-1,1 0 1,0 0-1,0 0 1,0-1 0,-1 1-1,1 0 1,0 0 0,0 0-1,-1 0 1,1 0-1,0 0 1,0 0 0,0 0-1,-1 0 1,1 0 0,0 0-1,0 0 1,-1 0-1,1 0 1,0 0 0,0 0-1,-1 0 1,1 0 0,0 0-1,0 0 1,-1 0-1,1 0 1,0 0 0,0 0-1,0 0 1,-1 1 0,1-1-1,0 0 1,0 0-1,0 0 1,0 0 0,-1 1-1,1-1 1,-10 7-148,5 0 111,0 1-1,1 0 1,0 0-1,0 0 1,-3 15-1,-3 3-2,8-22 45,2 0-16,1 24 87,-20 27 193,-2 102 86,7 0 0,7 178-1,7 108 100,0-441-449,0-9-7,2-19 8,1-1 0,1 1 0,1 0 1,1 1-1,1-1 0,13-27 0,74-149 30,-59 150-60,-34 49 7,1 1 0,0-1 0,0 1 0,1 0 0,-1 0 0,0 0 0,1 0 0,-1 1 0,1-1 0,0 1 0,-1-1 0,1 1 0,0 0 0,0 0 0,0 0 0,3 0 0,-5 1 17,0 1-1,0-1 1,1 1 0,-1-1-1,0 1 1,0-1 0,0 1 0,0 0-1,0 0 1,0 0 0,-1 0-1,1-1 1,0 1 0,0 0-1,0 0 1,-1 1 0,1-1 0,-1 0-1,1 0 1,-1 0 0,1 0-1,-1 0 1,0 1 0,1-1 0,-1 0-1,0 2 1,7 43 78,-6-34-79,6 70 120,-6-52-36,11 56 0,-10-77-77,1 0 0,-1 0 0,2 0 0,-1-1-1,1 1 1,1-1 0,-1 0 0,1 0 0,1-1 0,8 11 0,-11-16-54,0 1 0,0 0-1,0-1 1,0 0 0,1 0 0,-1 0 0,1 0-1,-1-1 1,1 1 0,0-1 0,0 0 0,-1 0-1,1 0 1,0 0 0,0-1 0,0 0 0,0 0 0,0 0-1,0 0 1,0 0 0,0-1 0,0 0 0,-1 1-1,1-2 1,0 1 0,0 0 0,-1-1 0,7-3-1,8-5-776,-1 0-1,0-1 1,-1-1-1,18-17 0,-27 23 304,53-43-5587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14:45.8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12 322 5777,'0'0'11284,"-10"15"-7646,10-37-2876,-1-2-559,1-1 0,1 1-1,1 0 1,1 0 0,1 0 0,1 0 0,10-27 0,-8 32-128,-5 12-3,0 0 0,1 1 0,0-1 0,0 1 0,5-8 0,-7 13-63,0 0 0,1-1 0,-1 1 0,0 0 0,0 0 0,0 0 0,1 0 1,-1 0-1,0 0 0,1 1 0,-1-1 0,1 0 0,-1 1 0,1-1 0,-1 1 0,1-1 0,-1 1 0,1 0 1,-1 0-1,1 0 0,0 0 0,-1 0 0,1 0 0,-1 0 0,1 0 0,-1 0 0,1 1 0,2 0 0,-2 0-6,-1 1-1,1-1 1,0 1-1,0-1 0,0 1 1,-1 0-1,1 0 1,-1 0-1,0 0 0,1 0 1,-1 0-1,0 0 1,0 0-1,0 1 0,-1-1 1,1 0-1,0 4 1,6 12 59,-1-5-12,-1-1 1,-1 1-1,0 1 1,-1-1-1,-1 0 1,0 1-1,1 22 1,7 127 606,-10-162-634,1-28 10,25-62-182,-12 43 76,-7 28 62,0 0 0,2 1 0,-1 0 0,2 0 1,0 1-1,2 0 0,-1 0 0,2 1 1,0 1-1,16-14 0,-28 27 9,-1 1 1,0-1-1,1 0 1,-1 1-1,1-1 1,-1 1-1,1-1 0,-1 1 1,1-1-1,-1 1 1,1-1-1,0 1 1,-1-1-1,1 1 0,0 0 1,-1-1-1,1 1 1,0 0-1,0 0 1,-1 0-1,1-1 0,0 1 1,0 0-1,-1 0 1,1 0-1,0 0 1,0 0-1,-1 0 0,1 1 1,0-1-1,0 0 1,-1 0-1,1 0 1,0 1-1,0-1 0,-1 0 1,1 1-1,0-1 1,-1 1-1,1-1 1,-1 1-1,1-1 0,-1 1 1,1-1-1,-1 1 1,1-1-1,-1 1 1,1 0-1,-1-1 0,1 2 1,8 40 160,-8-37-122,3 28 153,3 18 20,0 57-1,-1-47-275,-5-59-82,-1 1 0,1-1 0,-1 0 1,1 0-1,0 1 0,0-1 0,0 0 0,0 0 0,0 0 0,1 0 0,-1 0 0,0-1 1,1 1-1,-1 0 0,1 0 0,0-1 0,0 1 0,0-1 0,-1 0 0,1 0 0,0 1 0,1-1 1,-1 0-1,0-1 0,2 2 0,15 0-3450,-1-2 0,32-1 0,-1-4-5782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0:12:49.4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0 267 3697,'0'0'8676,"32"-72"-4503,-13 31-3748,-2 0-1,14-50 1,-30 87-399,4-13-40,-6 22-188,-3 33 117,2 29 280,0-40-159,1 0-1,2 0 1,5 40-1,-5-63-34,0-1-1,0 1 1,0-1-1,1 0 0,0 1 1,-1-1-1,1 0 1,1 0-1,-1 0 0,0 0 1,1 0-1,-1 0 1,1-1-1,0 1 0,3 1 1,-5-3-10,1 0-1,-1 0 1,1 0 0,-1 0 0,1-1 0,0 1 0,-1-1-1,1 1 1,0-1 0,-1 0 0,1 1 0,0-1 0,-1 0-1,1 0 1,0 0 0,-1 0 0,1-1 0,0 1 0,-1 0-1,1-1 1,0 1 0,-1-1 0,1 1 0,-1-1-1,1 0 1,-1 0 0,1 0 0,-1 0 0,1 0 0,-1 0-1,0 0 1,0 0 0,0 0 0,2-3 0,10-14 59,0-1 1,-2 0-1,0-1 1,-1 0-1,-1-1 1,-1 0-1,-1-1 1,8-43 0,-11 49 32,-3 10 174,-2 9 70,-1 34 55,0 12-256,0-30-115,2 0 0,0 0 0,1 0 0,3 22 0,-3-38-31,0-1 1,1 1-1,-1-1 0,0 0 0,1 1 0,-1-1 0,1 0 0,0 0 0,0 0 0,0 0 0,0 0 0,0 0 0,0-1 0,0 1 0,1-1 0,-1 1 0,0-1 0,1 0 0,-1 0 0,1 0 0,0 0 0,-1 0 0,1-1 0,0 1 0,-1-1 0,1 0 0,0 1 0,4-2 0,0 1-348,-1 0 0,1 0 0,-1-1 1,1 0-1,-1 0 0,0 0 0,0-1 0,0 0 0,0 0 0,0-1 0,6-3 0,20-22-3334,-2-2-2526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14:46.6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 37 8754,'0'0'14670,"-5"-2"-13874,5 2-770,0 0-1,0 0 1,0-1 0,0 1-1,1 0 1,-1 0 0,0 0-1,0 0 1,0 0 0,0 0-1,0 0 1,1 0 0,-1 0 0,0-1-1,0 1 1,0 0 0,0 0-1,0 0 1,0 0 0,0 0-1,1 0 1,-1-1 0,0 1 0,0 0-1,0 0 1,0 0 0,0 0-1,0-1 1,0 1 0,0 0-1,0 0 1,0 0 0,0 0-1,0-1 1,0 1 0,0 0 0,0 0-1,0 0 1,0 0 0,0-1-1,0 1 1,0 0 0,-1 0-1,1 0 1,0 0 0,0-1-1,0 1 1,38-3 822,76 2 159,-83 2-730,322 10 848,-337-10-1357,1-1 1,0 0-1,-1-1 0,1 0 0,-1-2 0,1 0 1,-1-1-1,0 0 0,23-10 0,-38 13-872,14-4 977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14:47.0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8466,'0'0'14091,"1"5"-13695,1-1-261,1 0 0,-1 0-1,1 0 1,0 0 0,0 0 0,0-1 0,0 1 0,1-1 0,-1 0-1,1 0 1,0 0 0,5 3 0,66 35 1032,-27-16-549,290 149 173,-303-164-2658,-8-2-2097,-8 5-4678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14:47.4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512 1 5193,'0'0'14264,"-12"5"-12866,-6 5-959,-1 1 1,2 1-1,0 0 0,-26 25 0,-70 74 903,51-43-1003,-68 68 174,50-69-12597,80-79 3276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14:47.8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53 6409,'0'0'14962,"13"0"-12595,56-3 58,130-25-1,-170 23-2238,24-2-81,0 1 0,0 3 0,0 3 0,55 6 0,-93-3-76,0 0 0,0 1 0,-1 0-1,1 1 1,13 8 0,-17-8-207,1 1-1,1-2 1,-1 0 0,1 0-1,-1-1 1,1-1 0,23 2 0,-36-4 159,32 0-2984,-16 0-2232,-6 0-2446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14:48.9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0 422 8914,'0'0'10982,"0"-7"-10680,2-3-193,0 0 1,1 0 0,1 0-1,-1 1 1,1-1 0,1 1-1,0 0 1,0 0 0,1 1 0,12-16-1,24-40 342,50-136 336,-85 175-590,-5 18 245,-1 18-287,-2-5-149,0-1 1,0 1-1,0 0 1,0 0 0,-1 0-1,0-1 1,-4 9-1,3-8-6,1-1 0,-1 1 0,2-1-1,-1 1 1,1 0 0,-1-1 0,1 11-1,-9 39 27,10 184 82,0-237-111,0-1 0,1 1 0,-1 0 0,1 0 0,0 0 0,0-1 0,0 1 0,0 0 0,0-1 0,0 1 0,0-1 0,0 1 0,0-1 0,1 0 0,-1 1 0,1-1 0,-1 0 0,1 0 0,-1 0 0,1 0 0,0 0 0,0 0 0,-1-1 0,1 1 0,0 0 0,0-1 0,0 0 0,3 1 1,55 6-22,-55-7-56,1 0-1,-1-1 1,1 0-1,-1 1 1,1-2 0,-1 1-1,0-1 1,0 0-1,1 0 1,-1 0-1,-1 0 1,1-1-1,0 0 1,-1 0-1,1-1 1,6-6-1,20-30-2485,-6-8-3468,-14 17-2475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14:49.2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0 824,'0'0'19292,"-30"0"-19316,50 0-1624,20 12-737,0 6-2568,-10 6-1728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14:49.6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4 4049,'0'0'16574,"-14"0"-14960,79 0 668,-14-2-1609,-29 1-1162,0 0-1,0 2 1,28 3-1,-48-4 215,-1 1-1,0-1 1,0 1 0,0-1-1,0 1 1,0 0-1,0-1 1,0 1-1,0 0 1,0 0 0,0 0-1,0-1 1,0 1-1,0 0 1,-1 0-1,1 0 1,0 0 0,-1 1-1,1 0 1,2 3-1538,7 8-5186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14:50.01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 31 5265,'0'0'16981,"-5"-1"-16522,4 1-433,1 0 0,-1 0 0,1 0 0,-1 0 1,1 0-1,-1 0 0,1 0 0,-1 0 0,1 0 0,-1 0 0,1 0 0,0 0 1,-1 0-1,1 0 0,-1 0 0,1-1 0,-1 1 0,1 0 0,0 0 1,-1 0-1,1-1 0,-1 1 0,1 0 0,0-1 0,-1 1 0,1 0 0,0-1 1,-1 1-1,1 0 0,0-1 0,0 1 0,0-1 0,-1 0 0,20-5 908,57-3 308,-50 7-1271,67-4-414,4 6-5239,-42 1-910,-31-1 234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14:50.3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0 409 10018,'0'0'11280,"12"-24"-10401,95-181 700,-78 148-1169,-18 33-135,1 1 0,2 0 0,20-28-1,-32 49-164,-1 2-49,0 1-57,0-1 0,0 0-1,0 1 1,0-1 0,0 0 0,-1 1 0,1-1-1,0 1 1,0 0 0,0-1 0,-1 1 0,1-1-1,0 1 1,-1 0 0,1 0 0,-1-1 0,1 1-1,-1 0 1,1 0 0,-1 0 0,0 0 0,1 0-1,-1-1 1,0 1 0,1 0 0,-1 0 0,0 0-1,0 0 1,0 0 0,0 0 0,0 1 0,0-1 6,4 37 81,-2 0 1,-4 71-1,0-33-87,2-24-144,0 8-553,0-19-7216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14:51.55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268 159 3137,'0'0'13763,"0"-7"-12547,0-117 2386,0 123-3593,0-1-1,0 1 1,0 0 0,-1 0 0,1 0-1,0-1 1,-1 1 0,1 0 0,-1 0-1,0 0 1,1 0 0,-1 0-1,0 0 1,1 0 0,-1 0 0,0 0-1,0 0 1,0 0 0,0 1 0,0-1-1,0 0 1,0 1 0,0-1 0,0 0-1,0 1 1,-1-1 0,1 1-1,0 0 1,0-1 0,0 1 0,-1 0-1,1 0 1,0 0 0,0 0 0,0 0-1,-1 0 1,1 0 0,-2 1-1,1-1-15,-1 0-1,0 0 0,0 1 0,0-1 0,1 1 0,-1 0 0,0-1 1,1 1-1,-1 1 0,1-1 0,-1 0 0,1 1 0,-1-1 0,1 1 0,0 0 1,-4 3-1,-6 13-25,0 1 1,0 1-1,2 0 1,1 0-1,-12 38 1,20-56 20,0 1 0,0-1-1,1 0 1,0 1 0,-1-1 0,1 0-1,0 1 1,0-1 0,0 0 0,0 1 0,1-1-1,-1 1 1,1-1 0,0 3 0,0-3 10,0-1 0,0 0-1,0 0 1,0 0 0,0 1 0,0-1 0,0 0 0,0 0 0,1-1-1,-1 1 1,0 0 0,1 0 0,-1-1 0,0 1 0,1-1 0,-1 1-1,1-1 1,-1 1 0,1-1 0,2 0 0,4 3 3,-1 0 0,1 0 0,-1 1 0,0 0 0,0 0 0,0 0 0,-1 1 0,0 0 0,0 1 0,0-1 0,0 1 0,-1 0 1,9 14-1,-13-19-3,5 10 3,0 0 0,-1 0 0,0 0 1,4 15-1,-9-24 5,1 1 1,0-1 0,-1 1-1,0-1 1,1 0 0,-1 1-1,0-1 1,0 1 0,0-1-1,-1 0 1,1 1 0,-1-1-1,1 0 1,-1 1 0,0-1-1,0 0 1,0 0 0,0 1-1,0-1 1,0 0 0,0 0-1,-1 0 1,1 0 0,-1-1-1,0 1 1,1 0 0,-1-1-1,0 1 1,-2 1 0,-1-1 37,1 0 0,0-1 0,0 1 0,-1-1 0,1 0 0,-1 0 0,1 0 0,-1-1 0,1 1 0,-1-1 0,1 0 0,-1-1 1,0 1-1,-6-2 0,-67-22 844,41 11-445,29 11-530,-29-8 515,25 3-831,12 7 364,0-1-1,0 1 1,0 0-1,0 0 1,-1-1 0,1 1-1,0 0 1,0 0-1,0-1 1,0 1-1,0 0 1,0-1 0,0 1-1,0 0 1,0 0-1,0-1 1,0 1-1,0 0 1,1 0 0,-1-1-1,0 1 1,0 0-1,0 0 1,0-1-1,0 1 1,0 0-1,1 0 1,-1-1 0,0 1-1,0 0 1,0 0-1,1 0 1,-1-1-1,0 1 1,0 0 0,1 0-1,-1 0 1,74-45-9535,-34 21 268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0:12:49.8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6121,'0'0'10595,"9"17"-9670,14 26-215,2-1-1,49 61 1,-64-90-1049,-6-8 468,1 1 0,0-1 0,0 1 0,0-1 0,8 5 1,11 0-1509,7-11-3322,-13-4-639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14:54.5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1297 7986,'0'0'9480,"23"-24"-8238,-7 8-1045,29-30 415,63-85 1,-65 70-309,-2-2 1,-3-1 0,54-127 0,-74 144-252,-2-1 0,-2 0 1,-3-1-1,-1 0 0,-3 0 1,2-86-1,-7 71-7,0 42-20,-1 1 0,-1-1 0,0 1 0,-2-1 0,-1 1 0,-7-31 0,0 32 70,10 19-91,0 1-1,-1-1 1,1 1 0,0-1 0,0 0-1,-1 1 1,1-1 0,0 1 0,-1-1-1,1 1 1,-1-1 0,1 1-1,-1 0 1,1-1 0,0 1 0,-1-1-1,0 1 1,1 0 0,-1 0-1,1-1 1,-1 1 0,1 0 0,-1 0-1,0-1 1,1 1 0,-1 0-1,1 0 1,-1 0 0,-1 0 0,-3 8-21,5-7 25,-14 32-9,2 0 1,1 1-1,2 0 1,-8 54-1,8-20 34,1 101-1,6-93-21,0-40-2,1-1 1,2 0-1,2 1 1,1-1-1,14 60 1,7-24 17,61 121 0,-81-184-35,0 1 0,0-1 0,1 1 0,1-2 0,-1 1 0,1-1 0,15 12 0,-20-17 5,0-1 1,0 1-1,0 0 1,0-1-1,0 0 0,1 0 1,-1 1-1,1-1 1,-1 0-1,1-1 1,-1 1-1,1 0 1,-1-1-1,1 0 0,-1 1 1,1-1-1,0 0 1,-1 0-1,1-1 1,0 1-1,-1 0 1,1-1-1,-1 0 0,1 0 1,-1 1-1,1-1 1,-1-1-1,1 1 1,-1 0-1,0 0 1,0-1-1,0 0 0,0 1 1,0-1-1,2-2 1,9-11-5,-1-1-1,-1 0 1,-1-1 0,0 0 0,-1 0 0,0-1 0,-2-1 0,0 1-1,-1-1 1,-1 0 0,-1 0 0,-1-1 0,0 1 0,-2-1 0,0 0-1,-1 1 1,-4-31 0,-10 14 40,12 32-8,0-1 1,0 1-1,0 0 0,0-1 0,1 1 1,0-1-1,-1-5 0,2 9 43,-1 2-134,1-1 61,0 1-1,0 0 0,0 0 0,0-1 0,0 1 0,0 0 0,0 0 0,0 0 0,0-1 0,0 1 0,0 0 0,1 0 0,-1-1 0,0 1 0,0 0 0,1 0 0,-1-1 0,1 1 0,-1 0 0,1 0 0,3 1 4,1 1-1,0-1 1,-1 0 0,1 0 0,0 0-1,0-1 1,0 0 0,0 0-1,0 0 1,0-1 0,0 1-1,0-1 1,0 0 0,8-2 0,3 1-202,0-1 1,0-1-1,24-7 1,48-29-5909,-48 25-81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14:55.1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7 349 2761,'0'0'14931,"-6"4"-14587,6-4-302,0 0-1,0 0 1,0-1 208,0 1-208,0 0 0,0 0 0,0 0-1,0 0 1,0 0 0,0 0 0,0 0-1,17-17 417,-1-1 1,-1 0-1,0-1 0,23-40 0,36-94-71,-68 140-317,-3 7 9,-1 1 0,0-1 0,1 0 0,-2 0 0,1 0 0,1-12 0,-3 16 600,0 11-478,-2 53-85,1-22-90,5 72 0,-2-104-18,0 0-1,0 0 1,0-1-1,1 1 1,0 0-1,1-1 1,0 0 0,6 9-1,-8-12-169,0-1 0,0 0-1,0 0 1,1 0 0,0-1 0,-1 1-1,1-1 1,0 1 0,0-1 0,1 0-1,-1 0 1,0 0 0,1-1 0,-1 1-1,1-1 1,-1 0 0,1 0 0,0 0-1,-1 0 1,6 0 0,17-1-3081,-4 0-2075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14:55.5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41 30 1424,'0'0'18812,"-40"-30"-19804,40 72-600,0-12-1233,10 0-4536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14:56.2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1 981 4457,'0'0'11920,"28"-19"-11124,-8 6-658,9-5 2,-1-1-1,-1-1 1,-2-2-1,0-1 0,32-36 1,-25 17-85,-2 0 0,-2-2 0,-2-2 0,-2 0 0,-1-2 0,-3 0 0,26-97 0,-40 111-21,-2 0-1,-1 0 1,-3-49-1,0 52 6,0 23-24,0 0-1,-1 0 1,0 0-1,-1 0 1,0 0-1,0 0 1,-6-13-1,7 19-11,0 0 0,0 0 0,0 0-1,0 0 1,0 0 0,0 0 0,-1 1 0,1-1-1,-1 0 1,1 1 0,-1-1 0,0 1 0,1 0-1,-1-1 1,0 1 0,0 0 0,0 0-1,0 0 1,0 0 0,0 1 0,0-1 0,0 1-1,-1-1 1,1 1 0,0-1 0,0 1 0,0 0-1,-1 0 1,1 0 0,0 1 0,0-1-1,0 0 1,-4 2 0,4-1-24,-1 0 1,1 0-1,0 0 0,0 1 1,0-1-1,0 0 0,0 1 1,0 0-1,1-1 0,-1 1 1,0 0-1,1 0 0,-1 0 1,1 0-1,0 0 0,0 0 1,0 0-1,0 1 0,-1 1 1,-12 53-106,10-36 74,-7 50-9,4 0-1,2 1 0,8 109 1,-1-53 5,0 84 73,-8 270 123,-4-402-124,-3 0-1,-4-1 1,-3-1 0,-55 134 0,72-204 4,-27 58 3,28-63 0,0 0-1,1 0 1,-1 0-1,0 0 0,-1 0 1,1-1-1,0 1 1,-1-1-1,1 1 1,-1-1-1,0 0 1,0 0-1,0-1 1,0 1-1,0 0 1,-5 1-1,6-3-8,1 0 1,-1 0-1,1 0 0,-1-1 0,1 1 1,-1 0-1,1-1 0,0 1 1,-1-1-1,1 1 0,-1-1 1,1 0-1,0 1 0,0-1 0,-1 0 1,1 0-1,0 0 0,0 0 1,0 0-1,0 0 0,0 0 1,0-1-1,0 1 0,1 0 0,-1-1 1,-1-1-1,-14-36 56,7-1 26,2-1-1,2 1 0,1-1 1,3 0-1,1 0 1,6-44-1,-5 71-140,1 1 0,1 0 0,0-1 0,1 1 0,1 1 0,0-1 0,0 0 0,2 1 0,11-19 0,7-4-1016,49-52 1,-59 70 608,57-60-2791,-2 14-1665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14:57.1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206 1 6433,'0'0'11976,"-12"16"-11449,0 0-451,1 0 0,1 1 0,1 1-1,0 0 1,1 0 0,1 0 0,-5 21 0,9-28-6,-32 128 491,7 1-1,-15 201 0,41-305-668,-1 15 103,2-1 0,2 1 0,8 55 0,-6-92-385,0 0 1,0 0-1,1 0 1,1 0-1,0-1 1,1 0-1,0 0 1,1-1-1,1 1 1,0-2-1,0 1 1,1-1-1,1 0 1,0-1-1,18 15 1,22 10-3869,-8-14-1457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14:57.64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0 595 6345,'0'0'8226,"7"-2"-7350,-1-1-767,1 0 0,-1 0 0,0-1 0,0 0 0,0 0 0,0 0-1,-1-1 1,0 1 0,0-2 0,0 1 0,-1 0 0,1-1 0,-1 0 0,3-6 0,11-20 149,21-51 1,-25 52-123,3-12 22,-2 0-1,-2-1 0,-2 0 0,-2-1 0,4-47 0,-8 35 558,-6 53-233,-3 35-453,-8 47-2,6-37 52,-4 71 0,8-49-34,1 43-16,1-95-27,1 0 0,1-1 1,0 1-1,0-1 0,1 0 1,1 1-1,5 11 0,-7-18-25,2 5-11,1 0-1,0 0 1,0-1 0,1 1 0,13 14-1,-17-22-133,0 1-1,0-1 1,0 1-1,-1-1 0,1 0 1,1 0-1,-1 0 1,0 0-1,0 0 0,0-1 1,0 1-1,1 0 1,2-1-1,-2 0-256,0 0-1,-1 0 1,1 0 0,0-1 0,-1 0-1,1 1 1,0-1 0,-1 0 0,1 0-1,-1 0 1,1-1 0,-1 1-1,5-4 1,14-17-6371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14:57.9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72 5369,'0'0'14939,"50"12"-14643,-20-12-160,10 0-56,0-18-80,10-6-192,10 6-1056,11 6-1448,-11 0-2490,-10 12-2055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14:58.71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22 344 6281,'0'0'9412,"-1"0"-9325,0 0 1,0 0 0,0 0 0,0 0-1,0 0 1,0 0 0,0 0-1,0-1 1,0 1 0,0 0 0,0 0-1,0-1 1,1 1 0,-1-1-1,0 1 1,0-1 0,0 1 0,1-1-1,-1 0 1,0 1 0,0-2-1,0-14 319,1-1-214,0 1-1,0-1 1,2 1 0,0 0 0,1-1 0,9-29 0,-7 31-97,2-3 80,0 0-1,0 1 1,2 0 0,0 0-1,19-25 1,-28 41-177,0 1 0,1-1 0,-1 0-1,1 0 1,-1 1 0,1-1 0,-1 0 0,1 1 0,-1-1 0,1 1 0,-1-1 0,1 0 0,0 1 0,-1-1 0,1 1 0,0 0 0,0-1 0,-1 1 0,1 0 0,0-1 0,0 1-1,0 0 1,-1 0 0,1-1 0,0 1 0,0 0 0,0 0 0,0 0 0,-1 0 0,1 0 0,0 1 0,0-1 0,0 0 0,0 0 0,-1 0 0,1 1 0,0-1 0,0 0 0,-1 1-1,1-1 1,0 1 0,0-1 0,-1 1 0,1-1 0,0 1 0,0 0 0,15 33-11,-15-30 61,4 18 44,-1 1 0,-1-1 0,-1 1-1,-2-1 1,-2 43 0,0-4 126,2-60-193,2-10 170,10-28-156,-4 7-98,2 0 1,1 1-1,1 0 0,1 1 1,2 0-1,21-29 1,-30 49 114,8-9-293,-13 17 231,-1 0 0,1 1-1,-1-1 1,1 0 0,0 0-1,-1 0 1,1 0 0,-1 0 0,1 0-1,-1 1 1,1-1 0,-1 0 0,1 0-1,-1 1 1,0-1 0,1 0-1,-1 1 1,1-1 0,-1 0 0,0 1-1,1-1 1,-1 1 0,0-1 0,1 1-1,-1-1 1,0 1 0,0-1 0,1 1-1,-1-1 1,0 1 0,0-1-1,0 1 1,0-1 0,0 1 0,0-1-1,0 1 1,0-1 0,0 1 0,0-1-1,0 1 1,0 0 0,5 34 328,-1 1 1,-2-1 0,-3 58 0,-1-26-103,2-63-212,0-1 0,0 1 0,1 0 0,-1-1 0,1 1 0,0 0 0,0-1 0,0 1 0,0-1 0,0 1 1,3 3-1,-3-6-38,0 0 0,0 0 0,0 1 0,0-1 0,1 0 1,-1 0-1,0 0 0,1 0 0,-1-1 0,1 1 0,-1 0 0,1 0 1,-1-1-1,1 1 0,0-1 0,-1 0 0,1 1 0,-1-1 1,1 0-1,0 0 0,-1 0 0,1 0 0,0 0 0,-1 0 0,1-1 1,0 1-1,1-1 0,4-1-455,1 0-1,-1 0 1,1-1 0,-1 0-1,0-1 1,0 1 0,-1-1 0,12-9-1,14-21-5190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14:59.3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0 5297,'0'0'12480,"-5"24"-11689,-4 25-100,2 0 0,-2 63 1,9-111-678,0 0 0,0 1 0,0-1 1,0 1-1,0-1 0,0 0 0,0 1 0,1-1 0,-1 0 1,0 1-1,1-1 0,-1 0 0,1 1 0,-1-1 1,1 0-1,0 0 0,0 0 0,-1 1 0,1-1 1,0 0-1,0 0 0,0 0 0,2 1 0,1 0-155,0-1 0,-1 0 0,1 0 0,0-1 0,0 1 0,0-1-1,0 0 1,6 0 0,-8 0-205,1 0 0,-1-1 0,0 1 0,1 0 0,-1-1 0,0 1 0,1-1 0,-1 0 0,0 0 0,0 0 0,1 0 0,-1 0 0,0 0 1,0-1-1,-1 1 0,1-1 0,0 1 0,0-1 0,-1 0 0,4-3 0,15-19-7364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14:59.7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11146,'0'0'14732,"20"0"-21038,0 6 185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0:11:26.6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20 121 3225,'0'0'15764,"-4"-3"-14517,3 2-1173,0 0 0,-1 0 0,1 0 0,0-1 0,0 1 0,0-1 0,0 1 0,0-1 0,0 1 0,0-1 0,1 1 0,-1-1 0,0 0 0,1 1 0,-1-1 0,1 0 0,0 1 0,0-1 0,0 0 0,0 0 0,0 1 0,0-1 0,0 0 0,0 0 0,0 1 0,1-1 0,-1 0 0,1 0 0,0 1 0,-1-1 0,1 1 0,0-1 0,0 1 0,0-1 0,0 1 0,0-1 0,0 1 0,0 0 0,1 0 0,-1-1 0,0 1 0,1 0 0,-1 0 0,3-1 0,14-3-76,0 0-1,0 1 0,0 1 0,1 1 1,-1 0-1,1 1 0,29 3 1,-7-1-1621,-39-1 1259,-1 0 0,1 0 0,0 0 0,-1 0 0,1-1 0,0 1 0,-1-1 0,1 1 0,-1-1 0,1 1 0,-1-1 0,1 0 0,-1 0 0,0 0 0,1 0 0,-1 0 0,0 0 0,0 0 0,1 0 0,0-2 0,6-5-3409,2 1-2803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0:12:50.1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201 0 4561,'0'0'13091,"-80"168"-12075,60-119-24,10-1-184,-11 0-135,1-6-185,10 0-240,-10 0-176,10-12-8,0 6-64,10-18-600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15:00.5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41 0 9210,'0'0'10706,"-20"157"-10650,20-127 0,-10 6-56,0 0-432,10 6-1072,0-12-2377,0-6-2424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15:01.4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0 295 5417,'0'0'10728,"2"13"-9696,8 33-246,-10-46-764,1 0 0,-1 1 1,0-1-1,1 1 0,-1-1 1,1 0-1,-1 0 0,1 1 1,-1-1-1,1 0 0,-1 0 1,1 1-1,0-1 0,-1 0 1,1 0-1,-1 0 0,1 0 1,-1 0-1,1 0 0,0 0 1,-1 0-1,1 0 0,-1 0 1,1 0-1,-1 0 0,1-1 1,-1 1-1,1 0 0,-1 0 1,1-1-1,-1 1 0,1 0 1,-1-1-1,1 1 0,-1 0 1,1-1-1,-1 1 0,0 0 1,1-1-1,-1 1 0,1-1 1,-1 1-1,0-1 0,1 0 1,22-25 582,-20 22-458,21-26 443,38-62 0,-53 76-497,0 0 1,-2-1 0,0 0 0,0 0-1,7-35 1,-12-9 834,-2 60-887,0 5-322,-1 33 155,5 91 82,-3-117 45,0 1 0,1-1-1,1 0 1,0 0 0,1 0-1,0 0 1,0-1-1,11 18 1,-14-26-9,1-1-1,0 0 0,0 0 1,-1 0-1,1 0 1,0 0-1,0-1 1,0 1-1,0 0 1,0-1-1,0 0 1,0 1-1,0-1 1,0 0-1,0 0 1,0 0-1,1 0 1,-1-1-1,0 1 1,0 0-1,0-1 1,0 0-1,0 1 1,-1-1-1,1 0 1,0 0-1,0 0 1,0 0-1,-1 0 1,4-3-1,4-5-68,1-2 0,-1 1 0,-1-2-1,0 1 1,-1-1 0,9-16 0,33-82-362,-49 110 439,8-22-27,-7 18 26,-1 1-1,1-1 1,0 1-1,1-1 1,-1 1-1,0 0 1,1-1-1,0 1 1,0 0-1,0 0 0,0 0 1,4-3-1,-5 6-95,1 5-155,7 35 169,-2 0 0,3 77 0,-9-114 77,1 32 4,16 620 283,-19-629-201,-2-1 0,0 0-1,-1 0 1,-2 0 0,0 0 0,-2-1 0,0 0 0,-2 0-1,-1-1 1,-1 0 0,0-1 0,-23 29 0,31-47-36,0 1 1,0-1 0,0 0-1,-1-1 1,0 1 0,0-1-1,0 0 1,0 0 0,0 0-1,-11 3 1,14-5-36,1-1 0,-1 1-1,0-1 1,0 0 0,0 0 0,0 0-1,0 1 1,1-2 0,-1 1 0,0 0-1,0 0 1,0-1 0,0 1 0,0-1-1,1 1 1,-1-1 0,0 0 0,1 0-1,-1 0 1,0 0 0,1 0 0,-1 0-1,1 0 1,-1 0 0,1-1 0,0 1-1,-1 0 1,1-1 0,0 1 0,0-1-1,0 0 1,0 1 0,1-1 0,-1 0-1,0 1 1,1-1 0,-2-3 0,-4-18-51,1-1 0,0 0 0,2 0 0,-1-35 0,7-102-612,-1 135 386,2 0 1,0 1 0,2-1 0,0 1 0,2 0 0,1 0 0,0 1 0,24-40 0,-2 14-2565,3 1 0,68-77 0,-51 65-2964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15:01.8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191 1 6793,'0'0'12423,"-10"14"-11631,-15 28-177,2 2 0,2 0 0,2 1 1,-15 57-1,18-47-368,3 2 0,2 0 0,2 0 1,-1 106-1,10-153-257,9 219 169,-5-199-303,1 0 1,1 0 0,2-1 0,1 0-1,21 45 1,-29-71-43,1 1 0,0-1-1,0 0 1,0 0 0,0 0 0,1 0-1,-1 0 1,1 0 0,0 0 0,0-1 0,0 0-1,0 1 1,0-1 0,1-1 0,-1 1-1,1 0 1,-1-1 0,1 1 0,6 1 0,-5-3-597,0 1 1,0-1 0,0 1-1,1-1 1,-1-1 0,0 1-1,0-1 1,0 0 0,7-2-1,18-12-6629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15:02.2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6665,'0'0'0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15:02.6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41 1 4809,'0'0'12785,"-4"30"-12174,-24 218 1220,19 28 412,9-236-2168,0-35-73,0-1 0,0 1 1,0-1-1,1 0 0,0 1 0,0-1 0,0 0 1,0 1-1,0-1 0,1 0 0,0 0 0,0 0 0,3 6 1,-2-8-73,-1 0 1,0 0-1,0-1 1,1 1-1,-1 0 1,1-1-1,0 0 1,-1 1-1,1-1 1,0 0 0,0 0-1,-1-1 1,1 1-1,0 0 1,0-1-1,0 0 1,0 0-1,0 0 1,0 0-1,0 0 1,4-1-1,-2 0-204,0 0 0,-1-1-1,1 1 1,0-1-1,0 0 1,-1 0 0,1-1-1,-1 1 1,0-1-1,0 0 1,0 0 0,0 0-1,6-7 1,40-54-6052,-50 63 6258,32-52-6856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15:03.0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13 9338,'0'0'9058,"101"6"-9050,-61-6-8,0 0-880,20-6-937,-20 0-1319,0 0-2746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15:03.6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10 312 5977,'0'0'12920,"-1"-12"-12421,-3-17 65,0-49 0,4 68-448,0 0-1,1 0 0,0 0 0,1 0 1,0 0-1,1 0 0,0 1 0,0-1 0,10-17 1,-11 21-14,-1 4-76,-1 1 0,0-1 0,1 1 0,-1 0 0,1-1 0,-1 1 0,1-1 0,0 1 0,0 0 0,-1-1 0,1 1 0,0 0 0,0 0 0,0 0 0,1 0 0,-1 0 0,0 0 0,0 0 0,0 0 0,1 0 0,-1 0 0,1 1 0,-1-1 0,0 1 0,4-2 0,-5 3-24,1-1 0,0 0 0,-1 1-1,1-1 1,-1 1 0,1-1-1,0 1 1,-1-1 0,1 1-1,-1-1 1,0 1 0,1 0-1,-1-1 1,1 1 0,-1 0-1,0-1 1,1 1 0,-1 0-1,0-1 1,0 1 0,0 0 0,0 0-1,1-1 1,-1 1 0,0 1-1,3 24 35,-3-20-10,8 51 84,2 77 0,-10-133-61,10-16-150,16-54-394,-19 47 326,1 1 0,13-25 0,-19 42 150,4-8-35,1-1-1,0 1 1,1 0 0,1 1 0,-1 0-1,2 0 1,12-11 0,-21 22 54,0 0-1,0 0 1,0 0 0,0 0-1,0 0 1,0 0 0,0 0 0,0 0-1,0 0 1,0 0 0,1 0-1,-1 1 1,0-1 0,0 1-1,0-1 1,-1 0 0,1 1 0,0 0-1,0-1 1,0 1 0,0-1-1,0 1 1,-1 0 0,1 0-1,0 0 1,0-1 0,-1 1 0,1 0-1,-1 0 1,1 0 0,-1 0-1,1 0 1,-1 0 0,0 0-1,1 1 1,6 25 177,-1 0-1,-2 0 1,-1 1-1,0 0 1,-2-1-1,-4 39 1,2-5-1905,13-61-6756,6-5 1310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15:04.0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4 2721,'0'0'13576,"-10"-4"-11614,10 125 2605,0 61-3258,0-122-1081,0-59-266,0 0 0,0 0 0,0 0 0,0 0 0,1 0 0,-1 0 0,0 0 0,1-1 0,-1 1 0,0 0 0,1 0 0,-1 0 0,1 0 0,-1-1 0,1 1 0,-1 0 0,1-1 0,0 1 0,-1 0 0,1-1 0,0 1 0,0-1 0,-1 1 0,1-1 0,0 1 0,0-1 0,0 0 0,0 1 0,0-1 0,0 0 0,-1 0 0,1 1 0,0-1 0,0 0 0,0 0 0,2 0 0,-1 0-417,1 0-1,0-1 1,-1 1 0,1 0 0,-1-1-1,1 1 1,0-1 0,-1 0-1,1 0 1,-1 0 0,0 0 0,4-3-1,14-17-5692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15:04.3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1 8690,'0'0'14707,"-20"0"-14755,30 6-2240,10 12-1729,-10 0-3953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15:05.27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30 1 6937,'0'0'11127,"20"35"-9339,65 117-307,-71-128-1118,-2 1 1,-1 1 0,-1-1-1,-2 2 1,0-1-1,-2 1 1,5 40 0,-7-42-183,11 110 301,-7 0 0,-11 188 1,-1-276-587,-1-1 1,-3 0-1,-2 0 1,-29 84-1,-88 166-7255,113-266 5704,-18 39-4305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0:12:50.5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0 103 3729,'0'0'15523,"80"12"-14451,-59-18-360,9-12-399,0-6-313,10-1 0,0 1-425,0 12-1727,0 6-3353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15:08.2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272 0 2721,'0'0'16076,"-4"6"-14782,3-4-1214,0 1 0,0-1 0,1 0 0,-1 1 0,0-1 0,1 1 0,0-1 0,-1 1 0,1-1 1,0 1-1,0-1 0,1 1 0,-1-1 0,0 1 0,1-1 0,-1 1 0,1-1 0,1 3 0,26 49 1045,-10-23-656,12 29-184,-2 2 0,-4 0 1,-2 1-1,-3 1 0,-2 1 0,-4 1 0,-2 0 0,3 111 0,-13-104-207,-2-1-1,-4 1 1,-2-1 0,-4 0-1,-3-1 1,-3 0-1,-3-2 1,-4 0 0,-59 123-1,-194 275 435,269-454-516,7-11-5,0 0-1,0 1 1,-1-1 0,1 0-1,-1 0 1,1 0 0,-1 0 0,0-1-1,0 1 1,0 0 0,-3 2-1,3-25-1084,3 7 716,1 1 0,1-1 0,0 1 0,1 0 0,1 0 1,0 0-1,0 1 0,1 0 0,1 0 0,8-13 1,7-14-2240,10-23-3913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15:26.3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 91 5697,'0'0'10342,"-20"2"-4535,17 110-3344,7 135-1856,16-117-270,-16-110-263,0 0 0,1 0-1,9 22 1,-13-39-74,0-1 1,0 1-1,0-1 0,0 1 1,0-1-1,0 0 0,1 0 1,-1 1-1,1-1 0,0 0 1,-1 0-1,1-1 0,0 1 1,0 0-1,0-1 0,1 1 1,-1-1-1,0 0 0,0 1 1,1-1-1,-1 0 0,1 0 1,2 0-1,12 6 3,-7-3 111,0-1 0,0 0 0,1 0 0,-1-1 0,1 0 0,14 1 0,-2 0-11,10 0 24,0-2 0,39-3 0,-11 1 175,-10-8 63,-44 6-307,1 1 1,0 1-1,0-1 1,14 1 0,146-5 306,143 6-149,10-18-71,-20 5-105,-227 13-33,-9-2-2,75 9-1,14 1 11,-138-9-17,0 1 1,1 1-1,-1 0 0,1 1 0,-1 1 1,0 1-1,0 0 0,0 1 0,-1 0 1,0 2-1,0 0 0,22 14 0,-20-9 4,-2 0-1,1 1 0,-2 1 1,0 1-1,-1 0 0,0 1 1,-1 0-1,-1 1 0,15 29 1,10 17-4,8 17 12,-2 39 22,-15-58-56,-27-61 38,-1 0 0,1 0 0,0 1 1,0-1-1,0 0 0,0 0 0,1 0 0,-1 0 1,0 0-1,0 1 0,0-1 0,0 0 0,0 0 0,0 0 1,0 0-1,0 0 0,0 1 0,0-1 0,0 0 1,0 0-1,0 0 0,1 0 0,-1 0 0,0 0 1,0 1-1,0-1 0,0 0 0,0 0 0,0 0 1,1 0-1,-1 0 0,0 0 0,0 0 0,0 0 1,0 0-1,1 0 0,-1 0 0,0 0 0,0 0 0,0 0 1,0 0-1,0 0 0,1 0 0,-1 0 0,0 0 1,0 0-1,0 0 0,0 0 0,1 0 0,-1 0 1,0 0-1,0 0 0,0 0 0,0 0 0,0-1 1,0 1-1,1 0 0,-1 0 0,0 0 0,0 0 1,0 0-1,0 0 0,0-1 0,0 1 0,0 0 1,0 0-1,4-18 486,-3-28-152,-1 43-316,1-20 100,1 1 0,6-23 0,1-38-156,1-27 48,0 61-99,-9 47 53,0-1 0,0 1 0,0 0 0,0 0 0,0 0 0,0 0 0,1 0 0,-1 0 0,1 0 0,-1 1 0,1-1 0,0 0 0,-1 1 0,1-1 0,0 1 0,0 0 0,0-1 0,3 0 0,44-23-175,-48 25 195,21-12-16,1 2 1,1 1-1,0 0 1,0 2-1,1 1 1,0 1-1,30-2 1,95 1 31,189 6 49,-270-4-37,79-13-1,-15 0 20,-94 12-3,0-2 0,0-2 0,40-15 0,57-14 9,-97 28-4,-1-1-1,43-20 1,-46 16-21,1 2-1,68-15 0,-59 20-57,90-2 0,-115 9 43,-1-1 1,0-1-1,0-1 1,20-7-1,-19 6-3,0 0-1,0 1 0,0 1 0,23-1 0,66-2-31,23-6 67,-50-1-36,527-16 19,-604 28-23,0 1 0,0-1 1,0 0-1,0-1 0,-1 1 0,1-1 0,-1 0 0,6-3 0,-5 3 0,0-1 0,0 1 0,0 0-1,0 1 1,0-1 0,0 1 0,0 0 0,8 0 0,256-10 245,-243 9-231,0 1 1,32 4 0,-38-1 5,0-1 0,0-1 0,40-5 0,10-19 9,-39 12-23,-25 9-1,0 1-1,0-1 0,0-1 0,0 1 0,0-1 1,-1 0-1,0 0 0,0 0 0,0-1 0,0 1 1,0-1-1,-1-1 0,0 1 0,0-1 1,-1 1-1,1-1 0,-1 0 0,-1 0 0,1-1 1,-1 1-1,2-8 0,1-11 37,-1 0 0,-1 0 0,-2 0 0,-1-33 0,0 28-48,-1 29-32,1 0 1,0 1-1,0-1 0,0 0 0,0 0 1,0 1-1,-1-1 0,1 0 0,0 1 1,0-1-1,-1 0 0,1 1 0,-1-1 1,1 1-1,0-1 0,-1 0 0,1 1 1,-1-1-1,0 1 0,1-1 0,-1 1 1,1 0-1,-1-1 0,0 1 0,1 0 1,-1-1-1,0 1 0,1 0 0,-1 0 1,0-1-1,1 1 0,-2 0 0,-32-2-7018,22 3 988,-7-1-7801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15:27.3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90 1 1504,'0'0'18367,"-1"26"-17699,-9 171 487,2-137-521,-21 87 1,5-37-65,6-63-283,18-45-301,2-23-374,3 4 407,1 0-1,1 0 1,1 1-1,0 0 1,1 1 0,12-16-1,2-5 83,13-18 149,69-80-1,-86 111-232,10-27-638,-18 29 141,-9 17 561,-2 19-12976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15:27.6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6753,'0'0'15821,"3"8"-14989,8 14-524,2 0 0,0 0 0,1-1 0,1-1 0,1 0 0,1-1 0,29 25 0,-42-42-524,-1 0 0,0 0 1,1-1-1,0 1 0,-1-1 1,1 0-1,0 0 0,-1 0 0,1 0 1,0-1-1,0 1 0,0-1 1,0 0-1,0 0 0,6-2 1,-1 1-916,-1-1 1,1 0-1,-1 0 0,1-1 1,13-6-1,9-9-6558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15:28.0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1 4793,'0'0'13792,"-2"10"-12379,-5 63 1303,4 145 0,5-110-2416,-2-106-317,0-1 1,0 1-1,0 0 1,0 0-1,0 0 1,1 0-1,-1 0 1,0 0-1,1 0 1,0 0-1,0-1 1,-1 1-1,1 0 1,0 0 0,0-1-1,1 1 1,-1-1-1,0 1 1,0-1-1,1 1 1,-1-1-1,1 0 1,-1 0-1,1 0 1,-1 0-1,1 0 1,0 0-1,0 0 1,-1 0 0,5 0-1,-4 0-109,1-1 0,-1 0 0,1 0-1,-1 0 1,1 0 0,-1-1 0,1 1 0,-1-1 0,1 0-1,-1 1 1,0-1 0,1 0 0,-1 0 0,0-1-1,1 1 1,-1 0 0,0-1 0,0 1 0,0-1 0,-1 0-1,1 1 1,0-1 0,-1 0 0,4-4 0,51-81-7459,-34 45-110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15:28.4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7 4217,'0'0'18787,"-2"6"-18199,-5 19 216,7-25-771,0 1 0,0 0 1,0 0-1,0-1 0,0 1 1,0 0-1,0 0 0,0-1 0,0 1 1,0 0-1,0 0 0,0-1 1,0 1-1,0 0 0,1 0 0,-1-1 1,0 1-1,1 0 0,-1-1 0,0 1 1,1 0-1,-1-1 0,1 1 1,-1-1-1,1 1 0,-1-1 0,1 1 1,-1-1-1,1 1 0,0-1 1,-1 1-1,1-1 0,0 0 0,-1 1 1,1-1-1,0 0 0,0 0 1,-1 0-1,1 1 0,0-1 0,0 0 1,-1 0-1,1 0 0,1 0 1,-2-36 139,0 21-93,0 6 624,-10 22-839,8-11-65,1 0 1,0 0-1,0 0 0,0 1 0,0-1 0,0 0 0,1 1 0,-1-1 0,1 1 0,-1-1 1,1 4-1,0 10-4980,0-10 1885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16:48.8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271 164 8242,'0'0'11416,"-20"3"-10996,-65 15-234,81-16-184,0-1 0,0 1 0,1 0 0,-1 1 0,1-1 0,-1 1 0,1-1 0,0 1-1,0 0 1,0 0 0,0 0 0,1 1 0,-1-1 0,1 1 0,0-1 0,0 1 0,0 0-1,0 0 1,1 0 0,0 0 0,-1 0 0,1 5 0,-3 4 5,-5 22 9,1 0 0,2 0 1,2 1-1,1 0 0,2 49 0,1-76-22,1 0-1,-1 0 0,1-1 0,1 1 1,0 0-1,0 0 0,0-1 0,1 0 1,1 1-1,6 12 0,-7-17 1,0 0 1,0 0-1,0 0 1,1 0-1,0-1 1,-1 1-1,1-1 1,0 0-1,0 0 1,1-1-1,-1 1 1,1-1-1,-1 0 0,1 0 1,0 0-1,-1-1 1,1 0-1,0 0 1,0 0-1,8 0 1,-4-1 0,-1 0 1,1-1-1,-1-1 0,0 1 1,0-1-1,1-1 1,-1 1-1,-1-1 1,1-1-1,0 1 0,-1-2 1,0 1-1,0-1 1,0 0-1,0 0 1,-1 0-1,6-8 1,12-12 3,-1-1 0,35-53 1,-47 60-13,-1 0-1,-1-1 1,-1 0 0,0 0 0,-2-1 0,0 0 0,-1 0 0,-2-1 0,0 1 0,-1-1-1,-1-38 1,-1 52 18,0-1-1,-1 1 0,0-1 1,0 1-1,-1 0 1,0-1-1,0 1 0,-1 0 1,0 0-1,0 0 1,-1 1-1,0-1 0,-10-12 1,7 12 9,0 1 1,0 0-1,-1 1 0,0-1 1,-1 1-1,1 1 1,-1 0-1,0 0 1,0 0-1,-1 2 1,-10-4-1,6 2 3,-1 0 1,0 2-1,1 0 1,-1 0-1,-1 2 1,1 0-1,0 0 1,0 2-1,-19 2 1,25-2-11,0 1 0,0 1 0,0-1 0,1 2 0,-1-1 0,1 1 0,-1 0 0,1 1 0,1 0 0,-1 0 0,1 1 0,-1-1 1,2 2-1,-1-1 0,1 1 0,-6 8 0,5-6-11,1 1 1,1-1 0,0 1 0,0 1-1,1-1 1,0 0 0,0 1 0,1 0-1,-1 12 1,0 10-52,1 58-1,3-86 49,0 1-74,0-1 0,0 0 0,1 1 0,0-1 0,0 0 0,0 0 0,0 0 0,1 0 0,0 0 0,0 0 0,0 0 0,0 0 0,1-1-1,0 1 1,0-1 0,0 0 0,6 5 0,-4-4-553,1-1 0,0 0 0,0 0 0,1-1 0,-1 1 0,1-1 0,-1-1 0,1 1 0,0-1 0,0-1 0,0 1 0,9 0 0,26 0-6239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16:49.1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136 1 5353,'0'0'11480,"1"31"-10356,1-8-973,4 89 906,-10 137 1,-57 136-39,-4 35-672,62-384-506,-8 114 91,11-129-971,0 0 1,6 29 0,-6-48 701,0-1 0,1 0 0,-1 0 0,0 0 0,1 0 0,-1 0 0,0 0 0,1 0 1,-1 0-1,1 0 0,0 0 0,-1 0 0,1 0 0,0 0 0,0-1 0,-1 1 0,1 0 1,0-1-1,0 1 0,0 0 0,0-1 0,0 1 0,0-1 0,0 1 0,1 0 0,8 0-5981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16:49.6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 12 6241,'0'0'10576,"-8"-11"-9158,-4 78-369,-5 45-554,4 0 1,3 135-1,10-246-497,0 1 0,0-1 0,0 0 0,0 0 0,0 0 0,0 1 0,0-1 0,1 0 0,-1 0 0,0 0 1,1 0-1,-1 1 0,1-1 0,-1 0 0,1 0 0,-1 0 0,1 0 0,0 0 0,-1 0 0,1 0 0,1 0 0,-1 0-1,0-1-1,0 0 0,-1 0 0,1 1 0,0-1 1,0 0-1,0 0 0,0 0 0,0 0 0,0 0 1,0 0-1,0 0 0,0 0 0,0-1 0,-1 1 1,1 0-1,0 0 0,0-1 0,0 1 1,1-1-1,2-2-1,0 0 1,0 1 0,0-1-1,0-1 1,0 1 0,-1 0-1,0-1 1,0 0 0,4-5-1,26-55-275,-2-2-1,37-117 1,-64 170 226,2-2 32,-1 1 0,-1-1-1,-1 0 1,0 0-1,2-28 1,-5 392-280,0-346 98,-1 0-1,1 0 0,0 0 0,1-1 0,-1 1 0,0 0 0,1 0 0,0 0 0,0 0 0,0-1 1,0 1-1,0 0 0,0-1 0,0 1 0,1-1 0,0 1 0,-1-1 0,1 0 0,0 0 0,0 0 1,0 0-1,0 0 0,1 0 0,4 3 0,-2-3-454,1 0 0,-1-1 0,1 1-1,0-1 1,0 0 0,-1-1 0,1 1 0,0-1 0,0-1 0,0 1-1,6-2 1,10-3-1429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16:50.0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142 29 3065,'0'0'13174,"-5"-6"-12008,3 4-976,-13-15 256,15 17-430,0-1 0,-1 1 0,1 0 0,-1-1 0,1 1 0,-1 0 0,1 0 0,-1-1 0,0 1 0,1 0 0,-1 0 0,1 0 0,-1 0 0,1 0 0,-1 0 0,1 0 0,-1 0 0,0 0 0,1 0 0,-1 0 0,1 0 0,-1 0 0,1 0 0,-1 1 0,1-1 0,-1 0 0,0 0 0,1 1 0,0-1 0,-1 0 0,1 1 0,-1-1 0,1 0 0,-1 1 0,1-1 0,0 1 0,-1-1 0,1 1 0,0-1 0,-1 1 0,-11 18 133,1-1 0,0 2 0,2 0 0,0 0 0,1 0 0,1 1 0,-7 40 0,6-12 4,3 0 0,0 71 0,5-118-155,0-1-1,0 0 1,0 0-1,0 1 1,0-1-1,0 0 0,0 1 1,0-1-1,1 0 1,-1 1-1,0-1 1,1 0-1,-1 0 0,1 0 1,0 1-1,-1-1 1,1 0-1,0 0 1,0 0-1,-1 0 0,1 0 1,0 0-1,0 0 1,0 0-1,0-1 1,0 1-1,0 0 1,1 0-1,-1-1 0,0 1 1,0-1-1,0 1 1,1-1-1,-1 0 1,0 1-1,1-1 0,-1 0 1,0 0-1,2 0 1,0 0-4,0 0-1,0-1 1,-1 0 0,1 1 0,0-1 0,0 0 0,-1 0-1,1-1 1,0 1 0,-1-1 0,0 1 0,1-1 0,-1 0 0,0 1-1,0-1 1,0 0 0,3-4 0,15-26-231,-1-1 1,-2 0-1,-1-2 0,14-43 1,-2 6 23,-17 30 174,-10 37 80,-1 23-19,0-14-22,-10 86-7,6-65 4,-2 45-1,5-49-127,1-9 119,0-1 0,0 1-1,1-1 1,0 0 0,3 13 0,-3-21-168,-1-1 1,1 0-1,0 0 0,0 1 1,0-1-1,0 0 0,0 0 1,1 0-1,-1 0 0,1-1 1,-1 1-1,1 0 1,0-1-1,-1 1 0,1-1 1,0 1-1,0-1 0,0 0 1,0 0-1,0 1 0,0-2 1,1 1-1,-1 0 1,0 0-1,0-1 0,1 1 1,-1-1-1,0 0 0,1 0 1,3 0-1,30 0-4748,-4 0-1928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0:12:51.3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4945,'0'0'11459,"3"19"-10603,13 55 351,35 93 1,-33-110-1004,-3 1 0,-2 1 0,-2 0-1,-3 1 1,-3 0 0,-3 0 0,-6 78 0,2-113-212,-2-1 0,0 0 0,-2 0 0,-1 0 0,-1-1 0,-1 0 0,-12 23 0,-26 36-2553,46-80 1736,-5 6 60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16:50.7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191 270 856,'0'0'15383,"-18"13"-14777,3-3-465,6-5-63,1 0-1,0 1 0,0 0 0,0 1 1,1 0-1,0 0 0,0 0 0,1 1 1,0 0-1,1 0 0,-1 1 0,1 0 1,-4 10-1,-2 12 113,1 0-1,1 0 1,2 1 0,-4 42-1,1 131 200,9-201-392,2-1 0,-1 0-1,0 1 1,1-1-1,-1 1 1,1-1-1,0 0 1,0 0-1,1 0 1,-1 1-1,0-1 1,1 0 0,0 0-1,0-1 1,0 1-1,0 0 1,0-1-1,4 4 1,-4-5 0,0 0 1,0 0 0,-1 0-1,1 0 1,0 0-1,0-1 1,0 1-1,0-1 1,0 1 0,0-1-1,0 0 1,0 0-1,1 0 1,-1 0 0,0 0-1,0 0 1,0-1-1,0 1 1,0-1 0,0 1-1,0-1 1,0 0-1,0 0 1,-1 0-1,1 0 1,0 0 0,0 0-1,-1 0 1,1 0-1,-1-1 1,1 1 0,1-3-1,7-6 7,-1-1-1,0 0 1,-1-1-1,0 0 1,0 0-1,-1-1 1,5-15-1,35-100 0,-11 11-53,-6-2-1,25-207 1,-54 282 162,-1 28-30,0 19-36,-3 70 55,-17 86-1,3-28 159,7 220 832,10-272-1015,0-71-75,1 0-1,0 0 1,0 0 0,0 0-1,1 0 1,1 0 0,5 13-1,-7-19-2,0 1-1,0-2 1,0 1-1,0 0 0,0 0 1,0 0-1,1 0 1,-1-1-1,1 1 0,-1 0 1,1-1-1,-1 0 1,1 1-1,0-1 1,0 0-1,0 0 0,0 0 1,0 0-1,0 0 1,0 0-1,0-1 0,0 1 1,0-1-1,1 1 1,-1-1-1,0 0 1,0 0-1,0 0 0,1 0 1,-1 0-1,0-1 1,0 1-1,3-1 0,-1-1 9,-1 0 0,1 0 0,-1 0 0,0 0 0,0-1 0,0 1 0,0-1 0,0 0-1,-1 1 1,1-1 0,-1 0 0,3-6 0,28-50 46,-18 31-30,13-24-17,-21 36-24,1 1-1,1 0 0,13-17 1,-22 31 13,1 1 1,0-1 0,-1 0-1,1 1 1,0-1-1,0 1 1,0-1-1,-1 1 1,1 0 0,0-1-1,0 1 1,0 0-1,0 0 1,0 0-1,0-1 1,0 1 0,0 0-1,0 0 1,-1 0-1,1 0 1,0 1-1,0-1 1,0 0 0,0 0-1,0 0 1,0 1-1,0-1 1,0 0-1,-1 1 1,1-1 0,0 1-1,0-1 1,-1 1-1,1 0 1,0-1-1,0 1 1,-1 0 0,1-1-1,-1 1 1,1 0-1,-1 0 1,1 0-1,23 34 26,-24-35-21,16 50-806,-2-5-4493,-4-26-1322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16:51.3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232 58 7114,'0'0'11170,"-11"-11"-10177,-40-31-258,51 42-722,-1-1-1,0 1 0,0-1 0,0 1 1,1-1-1,-1 1 0,0 0 0,0 0 1,0-1-1,0 1 0,0 0 0,0 0 1,0 0-1,0 0 0,0 0 0,1 0 1,-1 0-1,0 0 0,0 0 0,0 1 1,0-1-1,0 0 0,0 1 0,0-1 1,1 0-1,-1 1 0,0-1 0,0 1 1,0-1-1,1 1 0,-1 0 0,0-1 1,0 2-1,-16 28 71,13-21-45,-15 30-9,0 1-1,3 1 1,2 0 0,1 1 0,2 1 0,2-1-1,2 2 1,2-1 0,0 54 0,4-97-33,1 1 1,0-1-1,0 1 1,0 0-1,0-1 1,0 1-1,0-1 0,0 1 1,0 0-1,0-1 1,0 1-1,0 0 1,0-1-1,1 1 1,-1-1-1,0 1 1,0 0-1,1-1 1,-1 1-1,0-1 1,1 1-1,-1-1 0,0 1 1,1-1-1,-1 1 1,1-1-1,-1 0 1,1 1-1,-1-1 1,1 0-1,-1 1 1,1-1-1,-1 0 1,2 1-1,20-12-50,19-34 46,-9-3-27,-2-2 0,-3-1 0,-1-2 0,-3 0 0,17-59 0,-36 92 24,0-2 23,-2 21-88,-2 9-103,-1 64 85,-1-33-34,2 0 0,1 0 0,11 67 0,-11-103-22,0 0 1,0 0-1,-1 0 1,2 0-1,-1 0 1,0-1 0,1 1-1,-1 0 1,1-1-1,0 1 1,0-1 0,0 0-1,0 1 1,0-1-1,0 0 1,0 0-1,1 0 1,-1-1 0,1 1-1,0-1 1,-1 1-1,1-1 1,0 0 0,6 2-1,-5-3-323,-1 1-1,1-1 1,0 0 0,0 0-1,0-1 1,0 1 0,0-1-1,0 1 1,-1-1 0,1-1-1,0 1 1,-1 0 0,6-4-1,30-21-5432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16:52.41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121 0 360,'0'0'13370,"-8"35"-12245,-27 118-10,12-27 1188,-7 146 1,16-125-1347,4 170-296,10-250-629,5-8-51,-5-58 10,0 1 0,0-1 0,0 0 0,1 1 0,-1-1 0,0 0 0,0 0 0,1 1 0,-1-1 0,1 0 0,-1 0 0,1 1 0,0-1 0,-1 0 0,1 0 0,0 0 0,0 0 0,0 0 0,0 0 0,0 0 0,0 0 0,0 0 0,0-1 1,0 1-1,0 0 0,0-1 0,0 1 0,1 0 0,-1-1 0,0 0 0,0 1 0,1-1 0,-1 0 0,0 1 0,1-1 0,-1 0 0,0 0 0,3-1 0,-2 0-6,0 0-1,0 0 1,-1 0 0,1 0-1,0 0 1,-1-1-1,1 1 1,-1-1 0,0 1-1,1-1 1,-1 0 0,0 0-1,0 1 1,0-1-1,0 0 1,0 0 0,0 0-1,0-3 1,3-5-56,19-40-405,19-60 0,-18 43 163,-11 35 293,-2 0 1,-1 0-1,-2-1 1,-1 0-1,-1-1 1,1-34 0,-7 67 53,-4 49 181,5 84-1,2-47-56,-5-33-69,1 52 116,2-97-196,-1 0 0,1 0 0,1 0 0,-1-1 0,1 1 0,1 0 0,-1-1 0,1 1 0,0-1 0,0 0 0,7 9 0,-9-13-10,0-1 0,0 0 1,1 0-1,-1 0 0,0 0 1,0 0-1,1 0 0,-1 0 1,1 0-1,-1-1 0,1 1 1,-1 0-1,1-1 1,-1 0-1,1 1 0,-1-1 1,1 0-1,0 1 0,-1-1 1,1 0-1,-1 0 0,1-1 1,0 1-1,-1 0 0,1 0 1,-1-1-1,1 1 1,-1-1-1,1 1 0,-1-1 1,1 0-1,-1 1 0,1-1 1,-1 0-1,0 0 0,1 0 1,1-2-1,5-4 0,-1 0 0,0-1-1,0 1 1,9-15 0,67-98-409,103-201 0,-176 305 369,-6 14 38,-5 28 84,0 2 35,-9 222 221,10-190-418,11-69-24,19-31 125,-24 30-43,1 0 0,0 1-1,0-1 1,1 1 0,0 1 0,1 0 0,-1 0 0,2 0-1,-1 1 1,19-10 0,-27 16 16,1 1 1,-1-1-1,0 1 1,0-1-1,0 1 0,0 0 1,0 0-1,0 0 0,0 0 1,1-1-1,-1 2 0,0-1 1,0 0-1,0 0 1,0 0-1,0 0 0,0 1 1,1-1-1,-1 0 0,0 1 1,0-1-1,0 1 1,0-1-1,0 1 0,0 0 1,-1-1-1,1 1 0,0 0 1,0 0-1,0 0 1,-1-1-1,1 1 0,0 0 1,-1 0-1,1 0 0,0 0 1,-1 0-1,0 0 1,1 3-1,2 4 18,-1 1 1,0 0-1,0 0 1,0 12-1,1 5 9,-2-24-20,3 14 15,0 0 1,1-1 0,13 26-1,-17-38-7,1 0 0,0 1-1,0-1 1,0 0-1,0-1 1,0 1 0,1 0-1,-1-1 1,1 1 0,0-1-1,0 0 1,-1 0-1,1 0 1,1 0 0,-1 0-1,0-1 1,0 1 0,1-1-1,-1 0 1,1 0-1,-1 0 1,1-1 0,5 1-1,-3-1 11,0 0 1,1-1-1,-1 0 0,0 0 0,0 0 0,0-1 0,0 0 0,0 0 0,0 0 0,0-1 0,8-5 0,-4 0 1,1 0-1,-2-1 1,1 0-1,16-20 1,-2 0 2,-1-1 1,-2-1 0,24-45 0,-37 60 1,-1-1 0,0-1 0,-1 0 1,-1 0-1,-1 0 0,0 0 0,-1 0 1,0-33-1,-3 49-14,0 0 0,-1 0 0,1 0 0,-1 0 0,0 0 1,1 0-1,-1 0 0,0 0 0,0 0 0,0 0 0,-1 0 0,1 1 0,0-1 0,-1 0 1,1 1-1,-1-1 0,1 1 0,-1 0 0,0 0 0,0-1 0,0 1 0,1 0 1,-1 0-1,0 1 0,0-1 0,0 0 0,0 1 0,0-1 0,-1 1 0,1-1 0,0 1 1,0 0-1,0 0 0,0 0 0,0 0 0,-1 1 0,1-1 0,0 0 0,0 1 1,0 0-1,0-1 0,0 1 0,0 0 0,0 0 0,0 0 0,1 0 0,-1 0 0,0 1 1,1-1-1,-1 0 0,0 1 0,1 0 0,0-1 0,-3 4 0,-2 4 22,1 1-1,0 0 0,1 0 1,0 0-1,0 1 0,1-1 1,1 1-1,-3 20 0,2 7 34,3 47-1,1-36-45,-1-43-16,0 1 1,0 0-1,1-1 1,0 1-1,0 0 1,1-1-1,0 0 1,0 1-1,0-1 1,1 0-1,0 0 1,0 0-1,0 0 1,1-1 0,0 1-1,0-1 1,0 0-1,9 8 1,-5-8-10,0 1-1,0-1 1,1-1 0,0 1 0,-1-1 0,1-1 0,1 0 0,-1 0 0,0-1 0,1 0 0,0-1 0,13 1 0,-9-1-250,-1-1 0,1 0 0,-1-1 0,0 0 0,18-5-1,-17 2-813,-1 0 0,0-2 0,0 1 0,23-15 0,-4 1-3566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16:52.7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55 12395,'0'0'6945,"231"-48"-6945,-161 42-520,40 6-1624,-20 0-2801,-9 0-3553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16:54.0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0 836 5433,'0'0'6467,"7"-30"-5112,23-96-272,-29 120-949,1-1 0,0 1 0,0-1 0,1 1 0,0-1 0,0 1 0,0 0 0,1 1 0,-1-1 0,8-8 0,5-6 524,-15 19-627,-1 0-1,1 0 1,0 0-1,0 0 1,-1 0 0,1 0-1,0 0 1,0 0-1,0 0 1,0 0-1,0 0 1,0 1 0,0-1-1,0 0 1,0 1-1,1-1 1,-1 1-1,0-1 1,0 1-1,1 0 1,-1-1 0,0 1-1,0 0 1,1 0-1,0 0 1,0 1 14,0-1-1,0 1 1,0 0 0,0 0 0,0 0 0,-1 0 0,1 0-1,0 0 1,-1 0 0,1 1 0,-1-1 0,1 0 0,-1 1-1,2 2 1,3 5 87,0 0-1,0 0 1,-1 1-1,8 18 1,2 21 136,13 72 1,-19-74-178,27 80 1,-34-122-93,-1-1 0,1 1 0,0-1 0,1 0 0,-1 0 0,1 0 0,-1 0 0,1 0 0,1-1 0,-1 1 0,0-1 0,1 0 0,0 0 0,-1 0 0,1 0 0,0-1 0,6 4 0,-7-6 3,0 1-1,-1-1 1,1 0-1,0 0 1,0 1-1,-1-2 1,1 1-1,0 0 1,0-1-1,-1 1 1,1-1-1,0 0 1,-1 0-1,1 0 1,0 0-1,-1 0 1,0 0-1,1-1 1,-1 1-1,0-1 1,0 0-1,1 0 1,-1 0 0,-1 0-1,1 0 1,0 0-1,0 0 1,-1-1-1,1 1 1,1-5-1,25-41-67,-2-1 0,-3-1 0,-1-2 0,-3 0 0,-2-1-1,17-89 1,-27 100 30,-3 17 1080,-7 56-454,-6 196-484,10-198-109,-1-20 0,1-1 0,0 1 0,1 0 0,0 0 0,0-1 0,1 1 0,7 14 0,-9-21-2,0 0 1,-1 0 0,1 1 0,1-1-1,-1 0 1,0-1 0,0 1-1,1 0 1,-1 0 0,1 0-1,-1-1 1,1 1 0,0-1-1,0 1 1,0-1 0,0 0 0,0 0-1,0 0 1,0 0 0,0 0-1,0 0 1,0 0 0,0-1-1,1 1 1,-1-1 0,0 0-1,0 1 1,1-1 0,-1 0 0,0 0-1,1-1 1,-1 1 0,0 0-1,4-2 1,-1-2-3,-1 1 0,0-1 1,0 0-1,-1-1 0,1 1 0,-1-1 1,0 1-1,0-1 0,0 0 0,0 0 1,-1 0-1,0-1 0,1-5 0,3-2-49,82-231-580,-87 302 532,0-28 147,-1-11-25,1-1 0,0 0 1,1 0-1,1 0 0,1 0 0,10 30 1,-12-42-20,1-1 1,0 1-1,0-1 1,0 1 0,0-1-1,1 0 1,0 0-1,0 0 1,0-1 0,1 1-1,-1-1 1,1 0-1,0 0 1,0-1 0,1 1-1,-1-1 1,1-1 0,0 1-1,-1-1 1,1 0-1,0 0 1,12 2 0,-6-2 8,0-1 0,0-1 0,0 1 1,0-2-1,-1 0 0,1 0 0,0-1 1,0-1-1,-1 0 0,0 0 1,1-1-1,19-10 0,-18 6-1,0 0 0,0-1 0,-1-1-1,0 0 1,-1 0 0,0-1 0,-1-1 0,0 0 0,13-20 0,-5 1 5,0-1 0,-2-1 0,-1 0 0,-2-1 0,-1-1 0,9-47 1,-10 21 20,-2 0 0,0-119 1,-10 164-25,0-1 0,0 1 0,-2 0 0,0 0 0,-7-22 0,9 34-5,0 0 1,0-1 0,-1 1-1,0 0 1,0 0 0,0 0-1,-1 0 1,1 0 0,-1 1-1,0-1 1,0 1 0,0 0-1,0 0 1,0 0 0,-1 0 0,0 0-1,1 1 1,-1-1 0,0 1-1,0 0 1,0 0 0,-1 1-1,1-1 1,-6 0 0,8 2-6,1-1 0,-1 2-1,0-1 1,0 0 0,1 0 0,-1 0 0,0 1 0,0-1 0,1 1 0,-1-1 0,0 1 0,1 0 0,-1 0 0,1-1 0,-1 1-1,1 0 1,0 1 0,-1-1 0,1 0 0,0 0 0,-1 0 0,1 1 0,0-1 0,0 1 0,-1 1 0,-17 44-27,16-40 32,-6 25-3,2 0 1,0 1 0,3-1-1,-2 49 1,11 138 255,-1-160-118,3 0 1,2-1-1,29 100 0,-34-148-137,0 0 0,0 0-1,1 0 1,0 0 0,1-1-1,0 0 1,0 0-1,1 0 1,15 13 0,-20-19-2,1-1 0,-1 0 0,1 0 0,0 0 0,0 0 0,0 0 0,0-1 0,0 1 0,0-1 0,0 0 0,0 0 0,0 0 0,1 0 0,-1-1 0,0 1 0,1-1-1,-1 0 1,1 0 0,-1 0 0,0 0 0,1-1 0,-1 1 0,0-1 0,1 0 0,-1 0 0,0 0 0,0 0 0,0-1 0,0 0 0,0 1 0,0-1 0,0 0 0,-1 0 0,6-5 0,3-3-2,0-1 0,-1 0 0,0-1 0,-1 0 0,0 0 0,0-1 0,-2 0 0,0-1 0,0 1 0,-1-1 0,-1-1 0,0 1 0,-1-1 0,-1 0 0,0 0 0,1-25 0,-4-38-108,0 78 112,0 0 0,0-1 0,0 1 0,0 0 0,0-1 0,0 1 0,0 0 0,0 0 0,0-1-1,-1 1 1,1 0 0,0-1 0,0 1 0,0 0 0,0 0 0,-1-1 0,1 1 0,0 0-1,0 0 1,0 0 0,-1-1 0,1 1 0,0 0 0,0 0 0,-1 0 0,1 0 0,0-1 0,-1 1-1,1 0 1,0 0 0,0 0 0,-1 0 0,1 0 0,0 0 0,-1 0 0,1 0 0,0 0-1,-1 0 1,1 0 0,0 0 0,0 0 0,-1 0 0,1 0 0,0 0 0,-1 1 0,1-1-1,0 0 1,0 0 0,-1 0 0,1 0 0,0 0 0,0 1 0,-1-1 0,1 0 0,0 0 0,-1 1-1,-16 12 27,12-6-14,1 1-1,-1-1 0,1 1 0,1 0 0,0 0 0,0 0 1,0 1-1,1-1 0,1 0 0,-2 16 0,-1 94 118,4-92-118,-1-19-13,1 0 1,0 0-1,1 0 1,0 0 0,0 0-1,0 0 1,1 0-1,4 11 1,-4-15-10,0 0 0,1 0 0,-1 0 0,1 0 0,-1 0 0,1-1 0,0 1 0,0-1 0,0 0 0,0 0 0,1 0-1,-1 0 1,0-1 0,1 1 0,0-1 0,-1 0 0,8 1 0,12 2-501,0 0 0,0-2 1,0-1-1,0-1 0,0-1 0,0-1 0,0 0 0,30-9 0,29-6-5690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16:54.57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11162,'0'0'10259,"231"0"-9795,-161 6-104,0-6-168,-20 0-136,-10 0-40,-10 0-16,-9 0-224,-21 6-2801,-21 0-1208,-9 0-3785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16:54.9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 1408,'0'0'13963,"0"28"-12568,0 209 2318,1-144-2344,-10 281 528,7-349-1898,0 1 1,2-1-1,4 32 0,-4-55-1,1 0-1,-1 0 1,1 0-1,0 1 1,0-1-1,0 0 1,0 0-1,0 0 1,0-1-1,0 1 1,1 0-1,-1 0 1,1-1-1,-1 1 1,1-1-1,-1 1 1,1-1-1,0 0 1,0 1-1,3 0 1,0 1-7,1-1 1,-1 0-1,1-1 1,0 1-1,0-1 1,0 0-1,10 0 1,-2-1-3,1 0 0,-1-1 0,1-1 0,-1 0 0,28-9 0,-20 2-344,0-2 1,0 0 0,-1-2-1,27-20 1,-4 4-2173,7-7-3551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16:55.3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161 380 3065,'0'0'11912,"25"-12"-10939,8-4-642,36-24 1,-65 37-275,0 0 1,0-1-1,-1 0 1,1 0-1,-1 0 1,0 0-1,0-1 1,-1 1-1,1-1 1,-1 1-1,0-1 1,0 0-1,0 0 1,-1 0 0,0 0-1,0 0 1,0-1-1,-1 1 1,1 0-1,-1 0 1,0 0-1,-2-11 1,1 0 110,1 9-120,0 1-1,0-1 1,-1 0-1,0 1 1,-1-1 0,1 1-1,-1-1 1,0 1 0,-1-1-1,0 1 1,0 0 0,0 0-1,-1 1 1,1-1-1,-1 1 1,-1 0 0,1 0-1,-1 0 1,0 0 0,0 1-1,0 0 1,-1 0 0,-8-5-1,1 2-11,-1 1-1,0 1 1,0 0-1,0 1 1,-1 1 0,1 0-1,-1 0 1,0 2-1,-25 0 1,37 0-46,-1 1 0,1 0-1,-1 1 1,1-1 0,0 0 0,-1 1 0,1 0 0,0 0 0,-1 0-1,1 0 1,0 0 0,0 1 0,0 0 0,0-1 0,0 1 0,0 0 0,0 0-1,1 1 1,-4 2 0,4-1-119,0-1 0,0 1-1,0 0 1,1 0 0,-1 0-1,1 0 1,0 0 0,0 1 0,0-1-1,1 0 1,-1 1 0,1-1 0,0 0-1,0 1 1,2 7 0,-1-6-339,0 0 1,1 0-1,0-1 1,0 1-1,0 0 0,1-1 1,-1 0-1,1 1 1,1-1-1,-1 0 1,1 0-1,0-1 1,0 1-1,0-1 0,0 0 1,8 5-1,30 28-7211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16:55.7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9026,'0'0'8210,"0"198"-7338,0-144-432,0-18-216,0-6-224,0-11-1128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16:56.2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1 479 1608,'0'0'14043,"6"-5"-12549,6-5-1159,0-1 1,-1-1-1,-1 0 1,0-1-1,0 1 1,-2-2-1,1 0 0,8-20 1,52-136 930,-43 99-741,12-30 309,-37 101-816,-1 1-1,0-1 1,0 0 0,0 0 0,0 1 0,0-1 0,0 0-1,0 0 1,1 0 0,-1 0 0,0 1 0,0-1-1,0 0 1,1 0 0,-1 0 0,0 0 0,0 1-1,0-1 1,1 0 0,-1 0 0,0 0 0,0 0 0,1 0-1,-1 0 1,0 0 0,0 0 0,1 0 0,-1 0-1,0 0 1,0 0 0,0 0 0,1 0 0,-1 0-1,0 0 1,0 0 0,1 0 0,-1 0 0,0 0-1,0 0 1,1-1 0,-1 1 0,0 0 0,0 0 0,0 0-1,1 0 1,-1 0 0,0-1 0,0 1 0,3 33-25,-2-27 73,5 52 38,5 46-39,30 129 1,-27-196-54,-11-30 5,0 0 0,-1-1-1,0 1 1,0 0 0,0 0-1,0 13 1,-8-18 9,0 0 0,0 0 0,0 0 0,-1-1-1,1 0 1,0 0 0,-11 0 0,-15-1 23,25 1-53,8 1-52,9 1 22,71-2 97,95-3-413,-172 2-69,-1-1 1,0 1 0,1-1-1,-1 1 1,0-1 0,1 0-1,-1 0 1,0 0-1,0-1 1,0 1 0,0-1-1,0 0 1,5-3 0,4-13-5922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0:12:52.4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 0 3441,'0'0'10613,"-4"20"-10112,-5 55 334,3 1-1,8 140 0,33 167 1512,-12 299-1323,-24-524-980,1-60-283,0-97-96,1-2 174,0 1 1,-1-1-1,1 1 1,0-1-1,0 0 1,-1 1-1,1-1 1,0 0-1,-1 0 1,1 1-1,-1-1 1,1 0-1,-1 0 1,1 0 0,-1 0-1,0 0 1,1 0-1,-1 1 1,0-1-1,0 0 1,0 0-1,0 0 1,0 0-1,0 0 1,0 0-1,0 0 1,0-1-1,1-4-1230,7-18-4506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16:56.8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34 9434,'0'0'10908,"28"-1"-10270,205-22 504,-221 21-1014,63-5 422,-72 6-517,1 1 0,0 1 0,-1-1 0,1 1 0,0-1 0,-1 1 0,1 0 1,0 0-1,-1 1 0,0-1 0,1 1 0,-1-1 0,0 1 0,0 0 0,0 1 0,0-1 1,4 4-1,0 3 35,-1 1 1,1 1-1,-1-1 1,-1 1-1,0 0 1,-1 0 0,5 18-1,15 91 237,-20-98-277,10 163 197,-7-64-191,5 26-3,6-1-1,52 203 1,-21-153-22,-49-195-7,1 0 1,-1 0-1,0 0 0,0 0 0,0 0 1,1 0-1,-1 0 0,0 0 0,0 0 0,0 0 1,-1 0-1,1 0 0,0 0 0,0 0 0,0 0 1,-1 0-1,1 0 0,-1 0 0,1 0 1,-1 0-1,1 0 0,-1-1 0,1 1 0,-1 0 1,0 0-1,1-1 0,-1 1 0,0 0 0,0-1 1,1 1-1,-1 0 0,0-1 0,0 1 1,0-1-1,0 0 0,0 1 0,0-1 0,0 0 1,-1 1-1,-46 1 136,32-3-113,-99 2 67,-143-3 1203,253 2-1275,-1 1 0,1-2 0,-1 1 0,0-1 0,1 0 0,-1 0 0,1 0 0,0-1 0,-1 0 0,1 0 0,0 0 0,0-1 0,-8-5 0,10 5-21,14-1-1881,31-2-748,17-3-5069,-9 7-5213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16:59.2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5 618 6889,'0'0'9049,"-1"12"-8546,-3 36-106,5-47-370,-1 0 0,1 0-1,-1 0 1,1 0 0,-1-1-1,1 1 1,-1 0 0,1-1-1,0 1 1,0 0 0,-1-1-1,1 1 1,0 0 0,0-1-1,0 1 1,-1-1 0,1 0-1,0 1 1,0-1 0,0 0-1,0 1 1,0-1 0,0 0-1,0 0 1,0 0 0,0 0-1,0 0 1,0 0 0,0 0-1,0 0 1,0-1 0,0 1-1,0 0 1,0 0 0,0-1-1,-1 1 1,1-1 0,0 1 0,0 0-1,0-1 1,0 0 0,-1 1-1,2-2 1,15-10 193,-1 0 0,0-2 1,-1 0-1,0-1 0,-1 0 0,14-20 0,68-107 14,-77 113-217,-2-1 1,-2 0-1,0 0 0,-2-2 1,-1 0-1,-2 0 0,-1-1 1,-2 0-1,-1-1 0,3-62 1,-11 82 32,-4 18 7,-4 25-34,5 68-45,10 136-1,0-172 34,15 58 0,2 25 4,-21-17 81,-1-127-92,-1 1-1,0 0 1,0 0-1,1 0 1,-1-1-1,0 1 1,0-1-1,0 1 0,0 0 1,0-1-1,0 1 1,0-1-1,0 0 1,0 1-1,0-1 1,0 0-1,0 0 1,0 0-1,0 0 1,0 1-1,0-1 0,0-1 1,0 1-1,-1 0 1,0 0-1,-32-5 51,28 0-87,1 1 0,0-1-1,-1 0 1,2-1 0,-1 1-1,1-1 1,-1 0-1,2 0 1,-1 0 0,1 0-1,-5-12 1,3 7-251,1-1-1,1 1 1,0 0-1,1-1 1,0 0 0,-1-18-1,6 20-4192,14 8-1777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17:00.2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1 915 6001,'0'0'10113,"21"-24"-9623,71-82-208,-76 86-228,-1-2-1,-1 1 0,-1-2 1,-1 0-1,-1 0 1,-1-1-1,7-26 0,1 1 0,-5 8-10,8-42-1,-5 18 137,-16 87-22,0-1-1,2 0 1,1 1-1,6 27 1,-2-8-110,3 7-45,18 51 1,-18-67 5,-1 0 1,-1 1-1,-2 0 0,4 58 1,-10-75-13,1-9 15,-1 0 0,0-1-1,-1 1 1,1 0 0,-1 0 0,-3 10 0,3-15-5,0-1 0,0 1 0,0 0 0,0-1 0,0 1 0,0-1 0,0 1 0,0-1 0,-1 1 0,1-1 0,-1 0 0,1 0 0,-1 1 0,1-1 0,-1 0 0,0-1 0,1 1 0,-1 0 0,0 0 0,0-1 0,0 1 0,0-1 0,1 1 0,-1-1 0,0 0 0,0 0 0,0 0 0,-3 0 0,0-1-2,1 1 0,0-1 0,0 0 0,-1 0-1,1 0 1,0 0 0,0-1 0,0 0-1,0 0 1,0 0 0,0 0 0,1-1 0,-1 1-1,1-1 1,0 0 0,0 0 0,0 0 0,0-1-1,0 1 1,0-1 0,1 1 0,0-1 0,0 0-1,0 0 1,0 0 0,1 0 0,-1 0 0,0-7-1,0 4-33,0 0 0,1 0 0,-1 0 0,2 0 0,-1 0 0,1 0 0,0-1-1,1 1 1,0 0 0,0 0 0,0 0 0,1 0 0,0 0 0,0 0 0,1 0-1,0 1 1,5-10 0,16-15-933,2 1 0,42-38 0,33-38-1353,-72 69 2140,-1 0 0,-1-2 0,-3-1 1,-1-1-1,-2-1 0,-2-1 0,-1 0 0,20-83 0,-34 61 542,-5 45 767,1 18 255,0 75 133,11 256 236,17 1-2,-26-142-1094,-2-188-658,0 0 0,0 0 1,0 0-1,0 1 0,0-1 0,0 0 1,0 0-1,0 1 0,0-1 1,0 0-1,0 0 0,0 0 1,0 1-1,0-1 0,0 0 0,0 0 1,0 0-1,0 1 0,-1-1 1,1 0-1,0 0 0,0 0 1,0 1-1,0-1 0,0 0 0,0 0 1,-1 0-1,1 0 0,0 1 1,0-1-1,0 0 0,0 0 1,-1 0-1,1 0 0,0 0 0,0 0 1,0 0-1,-1 0 0,1 0 1,0 1-1,0-1 0,0 0 1,-1 0-1,1 0 0,0 0 0,0 0 1,-1 0-1,1 0 0,0 0 1,0 0-1,0-1 0,-1 1 1,1 0-1,0 0 0,0 0 0,0 0 1,-1 0-1,1 0 0,0 0 1,0 0-1,0-1 0,-1 1 1,-10-13 16,5 0-26,2 0 0,0 1 1,0-1-1,1-1 0,1 1 0,0 0 1,1-1-1,1 1 0,0-1 0,0 1 1,4-18-1,-3 21 3,1 0 0,1 0 0,-1 0 0,1 0 0,1 1 0,0-1 0,0 1 0,1 0 0,0 0 0,1 0 0,0 1 0,0 0 1,1 0-1,0 0 0,8-6 0,0 2-20,1 2 0,1 0 0,-1 1 0,1 0 0,1 2 0,-1 0 0,30-7 0,41-1-2364,4 11-5102,-62 4 2988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17:00.7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261 86 2513,'0'0'12725,"0"-13"-11167,-3-41-150,3 53-1349,-1 0 0,1 0 1,-1 0-1,1 0 0,-1 0 0,1 0 0,-1 0 1,0 0-1,1 1 0,-1-1 0,0 0 0,0 0 1,1 0-1,-1 1 0,0-1 0,0 0 1,0 1-1,0-1 0,0 1 0,0-1 0,0 1 1,0-1-1,0 1 0,0 0 0,-1 0 0,0-1 1,-32 2 976,24-1-753,4 1-196,0 0 1,0 0-1,-1 1 1,1 0-1,1 0 1,-1 0-1,0 1 1,1-1-1,-1 2 1,1-1-1,0 0 1,0 1-1,0 0 1,0 0-1,1 1 1,-1-1-1,1 1 1,0 0-1,1 0 1,-5 7-1,-2 4-21,1 0 0,1 0 0,1 1 0,0 0-1,-9 33 1,7 1-51,2 1-1,3 0 0,2 75 0,3-100-12,-2-27-4,1 1 1,0-1-1,0 1 0,0 0 1,0-1-1,0 1 0,0-1 0,0 1 1,0 0-1,1-1 0,-1 1 1,0-1-1,0 1 0,0-1 1,1 1-1,-1 0 0,0-1 1,0 1-1,1-1 0,-1 0 0,1 1 1,-1-1-1,0 1 0,1-1 1,-1 1-1,1-1 0,-1 0 1,1 1-1,-1-1 0,1 0 1,-1 0-1,1 1 0,-1-1 0,1 0 1,0 0-1,-1 0 0,1 0 1,-1 1-1,1-1 0,0 0 1,-1 0-1,1 0 0,-1-1 1,1 1-1,0 0 0,-1 0 0,1 0 1,-1 0-1,1 0 0,-1-1 1,1 1-1,0 0 0,3-2 0,-1 1 0,0-1-1,0 0 1,1 0 0,-1 0-1,0 0 1,-1-1 0,4-2-1,12-18 8,0-1 0,-2 0 0,24-51 0,-13 25-105,-18 34 43,0-1-1,-1 0 0,-1-1 0,-1 0 0,0 0 1,-2 0-1,0 0 0,3-37 0,-7 52 65,0 34 1,-10 153-292,10-180 126,0-1 1,1 1-1,0-1 0,-1 1 1,1-1-1,0 1 1,0-1-1,1 1 1,-1-1-1,1 0 0,0 0 1,0 0-1,0 0 1,0 0-1,0 0 1,1-1-1,-1 1 0,1-1 1,-1 1-1,1-1 1,0 0-1,0 0 1,0 0-1,0-1 0,1 1 1,-1-1-1,0 1 1,1-1-1,-1 0 0,6 0 1,2 2-710,1-1 0,0-1 1,0 0-1,1 0 0,-1-1 1,0-1-1,22-4 0,8-10-3522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17:01.6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241 200 232,'0'0'15225,"-21"-16"-13645,1 1-1194,-1 1 0,-30-16 0,49 30-355,1-1 0,-1 0 1,0 1-1,1-1 1,-1 1-1,0 0 1,0-1-1,1 1 1,-1 0-1,0 0 1,1 0-1,-1 0 1,0 1-1,0-1 1,1 0-1,-1 1 0,0-1 1,1 1-1,-1 0 1,1-1-1,-1 1 1,1 0-1,-1 0 1,1 0-1,-1 0 1,1 0-1,-3 3 1,1 0 65,-1 1 1,0 0 0,1 1 0,0-1 0,-4 10 0,4-7 29,-6 11 46,1 1 1,1-1 0,1 1 0,1 0 0,-5 31 0,5 0-64,3 54-1,2-104-110,0 0-1,0-1 0,0 1 0,1 0 0,-1 0 0,0-1 0,1 1 1,-1 0-1,1-1 0,-1 1 0,0 0 0,1-1 0,-1 1 0,1-1 0,0 1 1,-1-1-1,1 1 0,-1-1 0,1 1 0,0-1 0,-1 1 0,1-1 1,0 0-1,0 1 0,-1-1 0,1 0 0,0 0 0,0 0 0,-1 0 0,1 0 1,0 0-1,0 0 0,0 0 0,-1 0 0,1 0 0,0 0 0,0 0 0,-1 0 1,2-1-1,1 1 3,-1-1 1,1 1-1,-1-1 0,1 1 1,-1-1-1,0 0 1,1 0-1,-1 0 1,0-1-1,0 1 1,0-1-1,1 1 0,2-4 1,104-136-682,-97 116 493,7-10 9,-19 34 167,1 0 0,0-1 1,0 1-1,-1 0 1,1 0-1,0 0 0,0 0 1,0 0-1,0 0 0,0 0 1,0 1-1,0-1 1,1 0-1,-1 1 0,0-1 1,0 0-1,1 1 0,-1-1 1,2 1-1,-2 0 3,0 0 1,0 0-1,-1 0 0,1 1 0,0-1 0,0 1 0,0-1 0,-1 0 1,1 1-1,0-1 0,0 1 0,-1 0 0,1-1 0,-1 1 0,1-1 1,0 1-1,-1 0 0,1 0 0,-1-1 0,0 1 0,1 0 1,-1 0-1,1 1 0,9 28-5,-4-11 24,21 49 70,0-4 170,34 128 1,-44-99-190,-4 0 0,-3 2 0,-5-1 1,-5 1-1,-15 135 0,10-191-41,-1 0 1,-2 0-1,-1-1 0,-3-1 1,-26 62-1,34-91-15,0-1 0,0 0 0,0 0-1,-1-1 1,0 1 0,-11 10 0,15-16-5,0 0 1,0 0-1,0 0 0,-1 0 1,1 0-1,-1 0 0,1 0 1,0 0-1,-1-1 0,0 1 1,1 0-1,-1-1 0,1 0 1,-1 1-1,0-1 0,1 0 1,-1 0-1,0 0 0,1 0 1,-1 0-1,0 0 1,1 0-1,-1 0 0,1-1 1,-1 1-1,0-1 0,1 1 1,-1-1-1,1 0 0,-1 0 1,1 1-1,-1-1 0,1 0 1,0 0-1,0 0 0,-1-1 1,1 1-1,0 0 0,0 0 1,-1-3-1,-7-9-12,0 0-1,1-1 1,1 0-1,1-1 1,0 1-1,1-1 1,0 0 0,1-1-1,-4-28 1,2-11-41,0-84 1,6 125 51,-1-25-23,1 1 1,2-1-1,2 0 1,1 0-1,17-58 1,29-36-267,131-236 0,-49 113 5,-89 144 314,-26 63-14,-16 41-4,1-1 0,-1 0 0,0 0 0,-1 0 0,0 0 0,0 0 0,-2-14 1,1 10 37,0 12-44,0 1 0,-1-1 0,1 1 0,0-1 0,-1 1 0,1-1 0,0 1 0,-1 0 0,1-1 0,-1 1 0,1-1 0,-1 1 0,1 0 0,-1-1 0,1 1 0,-1 0 0,1 0 0,-1-1 0,1 1 0,-1 0 0,0 0 0,1 0 0,-1 0 0,1 0 0,-1 0 0,0 0 0,1 0 0,-1 0 0,1 0 1,-1 0-1,0 0 0,-23 5 151,19 0-149,-1 1-1,1 0 0,0 0 1,1 1-1,-1-1 0,1 1 1,0 0-1,1 0 0,0 0 1,0 0-1,-3 16 0,-1-5-1,-4 16 37,2 0 0,1 0 0,2 1 0,2-1-1,0 1 1,3 1 0,1-1 0,5 39 0,-5-71-43,0 0 1,0 0-1,0 0 0,1 0 0,-1 0 0,1 0 0,0 0 0,0 0 0,0-1 0,0 1 0,0 0 0,1-1 0,-1 1 0,1 0 0,0-1 0,-1 0 0,1 1 0,0-1 0,1 0 1,-1 0-1,0 0 0,1-1 0,-1 1 0,1 0 0,-1-1 0,1 0 0,0 1 0,-1-1 0,1 0 0,0 0 0,0-1 0,0 1 0,0-1 0,0 1 0,0-1 0,0 0 0,0 0 1,0 0-1,0-1 0,0 1 0,0-1 0,0 1 0,0-1 0,-1 0 0,1 0 0,3-2 0,7-3 17,0-1-1,-1 0 1,1-1-1,11-10 1,18-11-13,-27 20 2,79-42-9,-84 46 12,0 1 0,1 1 0,-1 0 0,1 0 0,0 1 0,0 1-1,16-1 1,-27 26 496,-3-16-395,-1 0 1,-1 0 0,1-1-1,-1 1 1,0-1 0,-1 0-1,0-1 1,0 1 0,0-1-1,-1-1 1,0 1 0,-8 4-1,-3 4 19,15-11-162,-1 1 1,0-2-1,0 1 1,0 0-1,0-1 1,0 0-1,0 0 1,-9 3-1,12-5-67,1 0 0,-1 0 0,1 1 0,-1-1 0,0 0-1,1 0 1,-1 0 0,1-1 0,-1 1 0,1 0 0,-1 0 0,1 0 0,-1 0 0,1 0-1,-1-1 1,1 1 0,-1 0 0,1 0 0,-1-1 0,1 1 0,-1 0 0,1-1 0,0 1-1,-1 0 1,1-1 0,0 1 0,-1-1 0,0-1-321,1 0 0,-1 1 1,1-1-1,-1 0 0,1 1 0,0-1 0,0 0 0,0 1 0,0-1 1,0 0-1,0 0 0,1 1 0,-1-3 0,9-26-10478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17:03.3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301 0 888,'0'0'14477,"-22"7"-13308,3-2-839,12-4-227,-1 1 0,1 0 0,0 0 0,-1 0 0,2 1 0,-1 0 0,0 0-1,0 1 1,1 0 0,0 0 0,0 1 0,0-1 0,0 1 0,1 1 0,0-1 0,0 1 0,-7 9 0,-7 17 242,2 0 0,1 2 0,1-1 0,2 2-1,2 0 1,1 0 0,2 1 0,-5 40 0,2 38 37,5 144-1,6-213-257,1 1-117,2 0 0,2-1 0,2 1 0,2-1 0,2-1 0,2 0 0,1-1 0,32 65 1,-45-105-120,1 0 1,0 0-1,0 1 1,-1-1 0,2 0-1,-1-1 1,0 1-1,1 0 1,-1-1-1,1 1 1,0-1 0,0 0-1,0 1 1,0-2-1,0 1 1,5 2 0,38 2-5276,-16-6-790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17:04.2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372 36 4673,'0'0'10610,"-15"-6"-9403,-50-18-161,60 22-949,-1 1 1,1 0 0,0 0-1,-1 1 1,1-1 0,0 1 0,-1 1-1,1-1 1,0 1 0,-1 0-1,1 0 1,0 0 0,0 1-1,0-1 1,0 1 0,-5 3-1,-3 3 111,0 0 0,1 0 0,-21 21 1,19-17-14,4-4-113,0 0-1,1 1 0,1 1 1,-1-1-1,1 1 0,1 1 1,0-1-1,0 1 0,1 0 1,1 1-1,0 0 1,0 0-1,1 0 0,1 0 1,0 0-1,0 1 0,0 18 1,3-18-61,0 0-1,1 0 1,0 0 0,1 0 0,1-1 0,0 1 0,5 13 0,-4-17-10,1-1-1,0 1 1,0-1 0,1 0 0,0 0 0,0 0 0,1-1 0,0 0 0,14 11 0,-12-11-413,0-1 0,1 0 1,-1-1-1,1 1 0,0-2 0,1 0 1,-1 0-1,1-1 0,0 0 1,0 0-1,0-1 0,0-1 0,0 0 1,0-1-1,0 0 0,0 0 1,13-3-1,16-7-4594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17:04.8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0 247 1664,'0'0'13161,"2"4"-12257,-2-3-858,0 0 0,1 0 0,-1 0 0,1 0 1,-1 0-1,1 0 0,-1 0 0,1 0 0,-1 0 0,1 0 0,0 0 1,-1-1-1,1 1 0,0 0 0,0-1 0,0 1 0,-1 0 1,1-1-1,0 1 0,0-1 0,0 1 0,0-1 0,0 0 1,0 1-1,0-1 0,0 0 0,2 1 0,-2-2 29,1 1 0,0-1 1,0 1-1,0-1 0,-1 0 0,1 0 0,0 1 0,-1-1 0,1 0 0,0-1 0,-1 1 1,0 0-1,1 0 0,1-2 0,4-6 133,1 0 1,-1-1 0,-1 1-1,8-17 1,11-20 227,-13 25-263,-1 0-1,-1-1 0,9-28 0,-17 25 227,-2 17 1,0 12 534,0 162-764,0-163-172,0 0 0,0-1 0,0 1 0,1 0 0,-1-1 0,1 1 0,-1 0-1,1-1 1,0 1 0,0-1 0,1 1 0,-1-1 0,0 1 0,1-1-1,-1 0 1,1 0 0,0 0 0,0 0 0,0 0 0,0 0 0,3 2 0,-1-2-9,0 0 0,1 0 0,-1 0 0,1 0 0,-1 0 0,1-1 0,0 0 1,0 0-1,-1 0 0,1-1 0,8 0 0,-10-1-150,0 0 1,0 0-1,0 0 0,0 0 0,0-1 1,0 1-1,0-1 0,0 0 0,-1 0 1,1 0-1,-1 0 0,0-1 0,1 1 1,-1-1-1,0 1 0,0-1 0,-1 0 0,1 0 1,0 1-1,-1-1 0,2-6 0,1 1-916,8-17-4172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17:05.27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8162,'0'0'13395,"20"0"-14916,-10 0-2816,0 6-3744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17:06.1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 1 4929,'0'0'12771,"0"162"-11707,0-114-232,0 1-392,0-1-264,-10 0-16,-10-6-160,10 0 0,0-24-1544,0 0-3513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0:12:55.7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314 65 1840,'0'0'8512,"3"-6"-7956,5-12-163,7-16 224,-11 28 943,-6 15 1559,-3 3-2951,-1 0 0,0 0-1,-1-1 1,0 0 0,-1-1 0,-13 14 0,2 0 84,-83 119 783,-36 44 136,133-182-1289,3-3 188,0 0 1,1 0-1,-1 0 1,0 0-1,1 1 0,-1-1 1,1 1-1,0-1 0,-1 1 1,0 3-1,2-4-42,1-1-1,-1 0 1,0 0-1,1 1 1,-1-1 0,1 0-1,0 0 1,-1 0-1,1 1 1,0-1-1,-1 0 1,1 0-1,0 0 1,0 0-1,0 0 1,0-1 0,0 1-1,0 0 1,0 0-1,1-1 1,-1 1-1,0 0 1,0-1-1,0 1 1,1-1-1,0 1 1,29 16 2,-1 2-1,-1 1 1,39 34 0,-46-33 3,-1 2 1,28 36-1,19 21 28,-38-49-85,-28-30-279,-2-13-9045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17:06.9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0 700 4353,'0'0'10342,"19"9"-9411,-8-3-734,-5-2-133,0 0-1,0-1 1,1 0 0,-1 0-1,1-1 1,7 2-1,-11-3-28,-1-1 0,1 0 0,-1 0-1,1 0 1,-1 0 0,1 0 0,0 0-1,-1-1 1,1 1 0,-1-1 0,1 1-1,-1-1 1,1 0 0,-1 0 0,0 0-1,1-1 1,-1 1 0,0 0 0,0-1-1,0 0 1,0 1 0,0-1 0,0 0-1,1-2 1,16-21 97,-2-1 0,-1 0 0,-1-2 0,-1 1 0,-1-2 0,-2 0 0,-1 0 0,-1-1 0,-2 0 0,0 0 0,-3-1 0,0 0 0,-1-41 0,-3 33-74,2 18-45,-2-1 0,0 1 0,-2-1 0,0 1 0,-1-1 0,-2 1 0,-7-23 0,12 42-9,-1 0 1,0 0-1,0-1 1,1 1-1,-1 0 1,0 1-1,-1-1 1,1 0-1,0 0 1,-1 0 0,1 1-1,-1-1 1,1 0-1,-1 1 1,0 0-1,0-1 1,1 1-1,-1 0 1,0 0-1,0 0 1,0 0-1,0 0 1,0 0-1,-1 1 1,1-1-1,-3 1 1,3 0-3,-1 1 0,1-1 0,-1 1 0,1 0 0,0 0 0,-1 1 0,1-1 0,0 0 0,0 1 0,0-1 1,0 1-1,0 0 0,0-1 0,1 1 0,-1 0 0,0 0 0,1 0 0,-1 0 0,1 1 0,0-1 0,0 0 0,-1 4 0,-7 15-11,1 1 0,0 0 1,2 1-1,1-1 0,-3 28 0,-3 123 24,7-91 15,2 186 39,2-156-31,0-103-36,1 0 0,-1 0 0,1-1 0,4 17 0,-4-22 1,0 0-1,0 0 1,1 0 0,-1 0 0,1 0 0,0-1-1,-1 1 1,1-1 0,0 1 0,1-1 0,-1 1-1,0-1 1,1 0 0,-1 0 0,5 2-1,-5-3 9,1 0-1,-1 0 0,1 0 0,0 0 0,0-1 0,-1 1 0,1-1 0,0 0 0,0 0 1,0 0-1,-1 0 0,1 0 0,0-1 0,0 1 0,-1-1 0,1 0 0,0 1 0,-1-1 0,1-1 1,0 1-1,-1 0 0,0-1 0,1 1 0,3-4 0,-1 1 1,1 0 0,-1-1 0,0 1 0,-1-1-1,1 0 1,-1 0 0,0-1 0,0 1 0,2-7 0,1-7 22,-1 0 0,0 0 0,-2 0-1,0-1 1,-1 0 0,-1 1 0,-1-1 0,-2-21 0,31 40-90,-20 1 28,5 0-54,-1 0 0,0 0 0,0-2 0,0 1 0,0-2 0,0 0 0,21-7 0,42-20-4744,-47 18 247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17:07.4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1 190 7258,'0'0'11899,"8"1"-11314,-4 0-541,0-1 1,1 0-1,-1 0 1,0-1-1,0 1 1,0-1-1,0 0 1,0 0-1,0-1 1,0 1-1,0-1 1,0 0-1,0 1 1,-1-2 0,1 1-1,-1 0 1,1-1-1,-1 0 1,0 0-1,0 0 1,0 0-1,4-7 1,4-4-11,-1 0 0,-1-1 0,0 0 0,-1-1 1,0 0-1,-2 0 0,7-21 0,-10 32 568,-1 15-273,-1 37-204,3 30-166,-4-75-17,1 1 1,0-1-1,0 0 1,0 0-1,0 0 0,0 0 1,1-1-1,-1 1 0,0 0 1,1 0-1,0-1 1,-1 1-1,1-1 0,0 1 1,0-1-1,-1 0 1,1 0-1,0 0 0,0 0 1,0 0-1,1 0 0,-1 0 1,0-1-1,0 1 1,0-1-1,1 0 0,-1 1 1,0-1-1,0 0 0,1 0 1,2-1-1,-3 1-327,1-1 0,-1 1-1,0-1 1,0 1 0,0-1-1,0 0 1,0 0 0,0 1-1,0-2 1,0 1 0,0 0-1,-1 0 1,1-1 0,0 1 0,-1 0-1,1-1 1,-1 0 0,1 1-1,1-4 1,8-24-7366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17:07.7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9858,'0'0'3657,"80"24"-8226,-60-36-2417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17:08.1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101 1 4385,'0'0'8890,"110"216"-6298,-80-119 41,10 11-585,-10 12-527,0 6-521,-10 13-488,-10-7-200,-10-6-144,0-5-80,-30-7-80,-40-6-8,10-11-568,-30-19-1136,20-30-2657,19-18-2129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17:08.7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211 1 4561,'0'0'9522,"-30"204"-8554,10-137-168,10 5-191,-11-6-1,1-6-168,0 6-336,0-12 8,0 0-104,0-5-8,0-7 0,10-12-144,10-18-1729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17:09.0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79 6793,'0'0'12019,"130"-78"-11595,-90 90-200,0 6-32,1-6-136,-1 0-48,-10-6 16,-10 12-24,-10 0-176,-10 42-1400,0-6-1345,0 6-2176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17:09.8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5 102 7786,'0'0'5234,"7"34"-4204,1 7-784,27 168 704,-27-131-775,-3 1 0,-4-1 0,-13 117 0,10-181-186,2-10-38,0 0 1,-1 1 0,1-1-1,-1 0 1,0 0-1,-1 0 1,-1 6-1,1-7-962,-6-20-3546,-5-110-2261,4 22 4376,2 51 2739,2 0 0,2 0-1,3-1 1,10-79 0,-5 113 49,1 0-1,1 0 1,1 0-1,1 1 1,1 0-1,1 1 1,0 0-1,1 1 1,1 0-1,29-29 1,-41 44-221,1 1-1,0 0 1,1 0-1,-1 0 1,0 0 0,0 1-1,1-1 1,-1 0-1,1 1 1,0 0 0,-1 0-1,1 0 1,0 0 0,0 0-1,-1 0 1,1 0-1,0 1 1,0 0 0,0 0-1,0-1 1,0 2-1,0-1 1,0 0 0,0 1-1,0-1 1,-1 1 0,1 0-1,0 0 1,0 0-1,-1 0 1,1 0 0,0 1-1,-1-1 1,1 1-1,-1-1 1,0 1 0,0 0-1,1 0 1,-1 0 0,0 1-1,-1-1 1,3 3-1,5 11 148,0 0 0,-1 1 0,-1 0 0,-1 0 0,0 1 0,-1 0 0,-1 0 0,-1 0 0,-1 1 0,0-1 0,-1 27 0,-2-42-219,1 0 1,0 0-1,-1 0 0,0 0 1,0 0-1,0 0 1,0 0-1,0-1 1,0 1-1,-1 0 0,1-1 1,-1 1-1,0-1 1,0 1-1,0-1 0,0 0 1,0 0-1,0 0 1,-1 0-1,1 0 0,-1-1 1,1 1-1,-5 1 1,2 0-41,0-1 0,0 0-1,0-1 1,0 1 0,0-1 0,-1 0 0,1 0 0,0 0 0,-1-1 0,1 0 0,0 0 0,-10-1-1,14 0-62,0 1-1,1-1 0,-1 1 0,0-1 0,0 1 1,0-1-1,1 0 0,-1 1 0,0-1 0,1 0 1,-1 0-1,1 1 0,-1-1 0,1 0 0,-1 0 1,1 0-1,0 0 0,-1 0 0,1 1 0,0-1 1,0 0-1,-1 0 0,1 0 0,0 0 0,0 0 1,0-2-1,1-30-1515,-1 24 901,4-20-2301,12 9-2348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17:10.81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81 133 4481,'0'0'7019,"7"30"-5903,21 94-141,-27-119-875,0 0 0,0 0 0,1 0 0,-1 0 0,1 0-1,0 0 1,0-1 0,1 1 0,-1-1 0,1 1 0,0-1 0,0 0 0,6 5 0,-6-7-22,0 0 0,0-1 1,0 0-1,1 0 0,-1 0 0,0 0 0,0 0 1,1-1-1,-1 1 0,0-1 0,1 0 0,6-1 1,-8 1-52,0 0 2,1-1 1,-1 0-1,1 0 0,0 0 1,-1 0-1,0-1 0,1 1 1,-1-1-1,0 1 0,0-1 1,1 0-1,-1 0 0,-1 0 1,1 0-1,0 0 0,0 0 1,-1-1-1,1 1 0,-1-1 1,0 1-1,0-1 0,0 1 0,1-4 1,3-7 12,0 0 0,-2 0 0,5-23 0,-6 30-34,-1 0 0,0-1 0,-1 1 1,1-1-1,-1 1 0,0 0 0,-1-1 0,1 1 0,-1-1 0,-1 1 0,1 0 0,-1 0 0,0 0 0,0 0 0,-1 0 0,0 0 0,0 0 1,0 1-1,-7-9 0,2 6 6,-1 0 0,1 0 0,-1 1 1,0 0-1,-20-10 0,24 15-8,-1 0 0,1 0 1,-1 0-1,0 0 0,0 1 0,0 0 0,0 1 1,0-1-1,0 1 0,0 0 0,0 1 0,0-1 1,-7 3-1,9-2-7,0 1 0,0 0 1,1-1-1,-1 2 0,0-1 0,1 0 1,-1 1-1,1 0 0,0 0 0,0 0 1,0 0-1,0 0 0,1 0 1,-1 1-1,1-1 0,0 1 0,0 0 1,0 0-1,0 0 0,1 0 0,-1 0 1,0 7-1,-2 5-15,0 0 0,1 1 0,1-1-1,0 26 1,2-36 14,-1 1 0,2-1 1,-1 0-1,1 0 0,-1 0 0,2 1 0,-1-1 0,1 0 0,0 0 0,0 0 0,1-1 0,-1 1 0,1-1 0,1 1 0,-1-1 1,1 0-1,0 0 0,0 0 0,0-1 0,0 0 0,1 1 0,0-1 0,0-1 0,0 1 0,1-1 0,-1 0 0,1 0 0,-1-1 0,1 1 1,0-1-1,0 0 0,0-1 0,0 0 0,0 0 0,10 0 0,-12 0-3,1 0-1,-1-1 1,1 0 0,0 0-1,-1-1 1,1 1 0,-1-1 0,1 0-1,-1 0 1,1-1 0,-1 1-1,0-1 1,8-4 0,-4 0 9,-1-1 0,0 0-1,0 0 1,0 0 0,9-14 0,6-12 7,-1-2-1,-2 0 0,-1-1 0,17-53 0,-10 28-7,-23 54-3,14-16 4,-14 21-15,-2 6 3,0 285 109,1-280-100,-1 0-1,2-1 0,-1 1 0,1 0 0,5 11 1,-6-18-2,-1 0-1,1-1 1,0 1 0,0-1 0,0 1 0,0-1 0,0 1 0,0-1 0,0 1 0,0-1 0,1 0 0,-1 0 0,0 1 0,1-1 0,1 1 0,-2-2-1,0 0 0,1 0 1,-1 0-1,0 1 0,0-1 0,0 0 0,1-1 0,-1 1 1,0 0-1,0 0 0,0 0 0,1-1 0,-1 1 1,0-1-1,0 1 0,0-1 0,0 1 0,0-1 0,0 0 1,0 1-1,0-1 0,0 0 0,0 0 0,0 0 0,1-2 1,5-6 10,0 0 1,0-1-1,-1 0 1,0-1-1,5-12 1,15-28-3,7 6 23,-23 32-27,0 1 0,-2-1-1,10-17 1,-16 24-2,23-28 15,-24 33-14,1-1 79,-2 5-29,0 221 1856,1-224-1900,1-1-1,-1 0 0,0 1 1,1-1-1,-1 0 0,0 0 1,1 0-1,-1 0 0,0 0 1,0 0-1,0 0 0,0-1 1,0 1-1,0 0 0,1-3 1,4-10-1,1 1 0,0-1 0,1 1 0,0 1 0,1-1 0,1 2 0,0-1 0,1 1 0,13-11 0,-24 22-9,1-1-1,-1 1 0,0 0 1,1-1-1,-1 1 0,1 0 1,-1-1-1,1 1 0,-1 0 0,1 0 1,-1 0-1,1-1 0,-1 1 1,1 0-1,-1 0 0,1 0 0,-1 0 1,1 0-1,-1 0 0,1 0 1,-1 0-1,1 0 0,-1 0 0,1 0 1,-1 0-1,1 0 0,-1 1 1,1-1-1,-1 0 0,0 0 0,1 1 1,-1-1-1,1 0 0,-1 0 1,1 1-1,-1-1 0,0 0 0,1 1 1,-1-1-1,0 1 0,1-1 1,-1 0-1,0 1 0,0-1 0,1 1 1,-1-1-1,0 1 0,0-1 1,0 1-1,0-1 0,0 1 0,1-1 1,-1 1-1,0-1 0,0 1 1,-1 24 32,1-24-31,0 25-45,0 12 119,0-13-3286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17:11.1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5217,'0'0'1296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17:11.5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4185,'0'0'2223,"1"29"156,8 195 2150,-9-130-2663,5 0 1,18 95-1,-23-186-1860,1-1 0,-1 0 0,1 1 0,0-1 0,0 0 0,0 1 0,0-1 0,0 0 0,0 0 0,3 3 0,-3-4-7,-1 0-1,1-1 1,0 1-1,0-1 1,0 1-1,-1-1 1,1 0-1,0 1 1,0-1-1,0 0 1,0 0-1,0 0 1,-1 1-1,1-1 1,0 0-1,0 0 1,0 0-1,0 0 0,0-1 1,0 1-1,0 0 1,0 0-1,-1 0 1,1-1-1,0 1 1,0 0-1,0-1 1,-1 1-1,1-1 1,0 1-1,0-1 1,-1 1-1,1-1 1,1-1-1,66-76 211,-65 75-209,1 0 0,-1 0-1,1 0 1,-1 1 0,1-1-1,0 1 1,0 0 0,0 0-1,0 1 1,0-1 0,0 1-1,0 0 1,1 0 0,-1 0-1,8 0 1,-11 1 2,0 0 1,0 1-1,-1-1 0,1 1 0,0-1 0,0 1 1,-1-1-1,1 1 0,-1-1 0,1 1 0,0-1 1,-1 1-1,1 0 0,-1-1 0,1 1 0,-1 0 1,0-1-1,1 1 0,-1 0 0,0 0 1,1-1-1,-1 1 0,0 0 0,0 0 0,0 0 1,0-1-1,0 1 0,0 0 0,0 0 0,0 1 1,0 37 123,-1-27-82,1-6-48,0 0 1,-1 0-1,0 0 1,0 0-1,0 0 0,-1 0 1,0 0-1,0 0 1,-1-1-1,1 1 1,-1-1-1,0 1 0,-1-1 1,1 0-1,-1-1 1,0 1-1,-1-1 1,1 1-1,-9 5 0,6-5-616,0 0 1,0-1-1,0-1 0,0 1 0,-1-1 0,1 0 0,-1-1 0,-15 3 0,-8-3-5018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0:12:56.32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41 7 3833,'0'0'10946,"-7"-1"-9642,1-1-789,-8-1-190,1 3 4359,15 25-4576,3-14 28,1 1 0,1-2-1,0 1 1,1-1 0,0 0-1,10 10 1,13 16 244,-6-4-424,1-2 0,2 0 0,1-3 0,2 0 0,0-2 0,48 30 0,-79-55-97,1 1 1,-1-1 0,1 0-1,-1 0 1,1 1-1,-1-1 1,1 0-1,-1 0 1,1 0 0,-1 1-1,1-1 1,0 0-1,-1 0 1,1 0-1,-1 0 1,1 0 0,0 0-1,-1 0 1,1-1-1,-1 1 1,1 0-1,-1 0 1,1 0 0,-1 0-1,1-1 1,-1 1-1,1 0 1,-1-1-1,1 1 1,-1 0 0,1-1-1,-1 1 1,1 0-1,-1-1 1,0 1-1,1-1 1,-1 1 0,0-1-1,1 1 1,-1-1-1,0 1 1,0-1-1,0 1 1,1-1 0,-1 1-1,0-1 1,0 0-1,0 1 1,0-1-1,0 1 1,0-1 0,0 1-1,0-1 1,0 0-1,0 1 1,0-1-1,0 1 1,-1-1 0,1 0-1,0-17-7481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17:11.8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0 150 9026,'0'0'5345,"171"-72"-4993,-101 54-272,30-6-80,-20 6-1296,0 0-3329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17:12.1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6001,'0'0'4537,"10"247"-2200,20-115-657,0-5-120,0 5-679,0-18-433,0-5-288,-9-25-144,-1-24 8,-10-18-24,0-12-992,-10-24-873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17:12.4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6 219 4121,'0'0'10339,"-5"13"-8921,10-17-1245,0-1 0,0 1 1,0-1-1,-1 1 0,1-2 0,-1 1 1,4-6-1,-4 5-76,34-53 394,-32 47-364,1 1-1,0-1 1,0 1-1,1 1 1,0 0-1,1 0 1,1 0-1,-1 1 1,12-8-1,-16 15-105,1 0-1,-1 0 1,1 1-1,-1 0 1,1 0-1,0 0 0,-1 1 1,1-1-1,0 1 1,0 1-1,-1-1 1,1 1-1,-1 0 0,1 0 1,0 1-1,-1 0 1,0 0-1,1 0 1,-1 0-1,0 1 0,0 0 1,-1 0-1,1 0 1,6 6-1,-5-2-264,0 1 0,0-1 0,-1 1 0,0 0 1,0 1-1,-1-1 0,0 1 0,5 15 0,7 44-5405,-12-3-2662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17:13.1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8 166 2921,'0'0'12462,"-1"26"-11707,-4 76-224,4-100-503,1 0 0,-1 0 0,1 0 0,0 0 0,0 0 0,0 0 0,0 0 0,0 0 0,1 0 0,-1 0 0,1 0 0,-1 0 0,1 0 0,0 0 0,0 0 0,0 0 0,0 0 0,0 0 0,0-1 0,2 3-1,5 8 287,8 41 41,-14-43-342,1 1-1,0-1 1,1 1 0,0-1 0,0 0 0,1 0 0,12 17 0,-16-26-16,0 0 1,-1 0-1,1-1 1,-1 1-1,1 0 1,0 0-1,0-1 1,0 1-1,-1-1 1,1 1-1,0-1 1,0 1-1,0-1 1,0 1-1,0-1 1,0 0-1,0 0 1,0 1-1,0-1 1,0 0-1,0 0 1,0 0-1,0 0 1,0 0-1,0 0 1,0 0-1,0 0 1,0-1-1,-1 1 1,1 0-1,0-1 1,0 1-1,0 0 1,0-1-1,0 1 1,0-1 0,0 1-1,-1-1 1,1 0-1,0 1 1,0-1-1,0-1 1,3-2 11,-1 0 0,0 0 1,0 0-1,0-1 1,-1 1-1,4-9 1,61-176-107,-47 94 40,12 171 257,-29-68-205,1 1-1,0-1 1,0 1-1,1-1 1,6 8 0,-8-13 3,-1-1 0,0 0 0,1 0 0,-1 0 0,1 0 0,0 0 0,0 0 0,-1-1 0,1 1 0,0-1 0,0 0 0,1 0 0,-1 0 0,0 0 1,0-1-1,0 1 0,1-1 0,5 0 0,-8-1 1,1 1 1,-1-1-1,0 1 0,1-1 1,-1 0-1,0 1 1,1-1-1,-1 0 0,0 0 1,0 0-1,0 0 0,0 0 1,0 0-1,0-1 1,0 1-1,0 0 0,0 0 1,-1-1-1,1 1 1,0 0-1,-1-1 0,1 1 1,-1-1-1,0 1 0,1-1 1,-1 1-1,0-1 1,0 1-1,0-3 0,3-51-3,-3 50 3,-5-121 428,2 66-1454,1 1-4252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17:13.7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1 328 3305,'0'0'10114,"21"-9"-8949,69-33-302,-84 38-776,-1 1 0,-1-1 0,1 0 0,-1 0 0,1 0 0,-1-1 0,-1 0 0,1 1 0,0-1 0,-1-1 0,0 1 0,-1 0 0,1-1 0,-1 1-1,0-1 1,0 0 0,0 0 0,0-10 0,2 0 247,0-5 235,-1-1 0,-1 0-1,-1-37 1,-1 58-549,0 0-4,0 0 0,0 0 0,0-1 0,0 1 0,0 0 0,0 0 1,0 0-1,0-1 0,0 1 0,-1 0 0,1 0 0,-1 0 0,1 0 0,-1 0 0,1 0 0,-1 0 0,1 0 0,-1 0 0,0 0 0,0 0 0,1 0 0,-1 0 0,0 0 0,0 0 0,0 1 0,0-1 0,0 0 0,0 1 1,0-1-1,0 1 0,0-1 0,-1 1 0,1 0 0,0-1 0,0 1 0,0 0 0,0 0 0,-1 0 0,1 0 0,0 0 0,0 0 0,0 0 0,-1 0 0,1 0 0,0 1 0,0-1 0,-2 1 0,-1 0-15,1 0 0,0 1 0,-1-1 0,1 1 0,0-1 0,0 1 0,0 0 0,0 0 0,0 0 0,1 1 0,-1-1 0,1 1 0,-1 0 0,1-1 0,0 1 0,-3 4 0,-1 10-3,0 0 0,0 0-1,2 0 1,0 1 0,1 0-1,-1 25 1,3-33 0,1 1-1,0 0 0,1 0 1,0-1-1,0 1 1,1-1-1,1 1 1,0-1-1,0 0 0,1 0 1,0 0-1,7 10 1,-8-16 3,1 1 1,0-1-1,1 0 1,-1 0-1,0-1 1,1 0-1,0 1 1,0-1 0,0-1-1,0 1 1,1-1-1,-1 0 1,0 0-1,1 0 1,0-1-1,-1 0 1,1 0-1,0-1 1,0 1-1,-1-1 1,1 0-1,0-1 1,0 1 0,-1-1-1,1-1 1,0 1-1,-1-1 1,1 0-1,-1 0 1,0 0-1,0-1 1,9-5-1,7-12 6,-1 0-1,-1-2 0,-1 0 0,-1-1 0,-1-1 0,0-1 1,16-38-1,-30 57 1,1 0 0,-1-1 0,-1 0 0,1 1 0,-1-1 0,-1 0 1,1 0-1,-1-10 0,0 14 31,0 8-23,-2 67 14,0-33-12,1 0 0,7 57 0,-6-95-40,0 1 0,0-1 0,1 0 0,-1 1 0,0-1 0,0 0 0,1 1 0,-1-1 0,1 0 0,-1 0 0,1 1 0,0-1 0,-1 0 0,1 0 0,0 0 0,0 0 0,0 0 0,0 0-1,0 0 1,0 0 0,0 0 0,0 0 0,0 0 0,0-1 0,0 1 0,1-1 0,-1 1 0,0 0 0,1-1 0,-1 0 0,0 1 0,1-1 0,-1 0 0,0 0 0,1 0 0,-1 0 0,0 0 0,1 0 0,-1 0 0,0 0 0,1 0 0,-1-1 0,0 1 0,3-2 0,1 0-419,0 0-1,1 0 1,-1-1 0,0 0 0,-1 0 0,1-1 0,0 1 0,-1-1 0,4-4 0,24-33-4518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17:14.0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0 4673,'0'0'9154,"-20"67"-9154,30-49-192,0 12-1392,-10 0-1545,10-6-2592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17:14.7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186 504 832,'0'0'12397,"-9"0"-11076,3 0-1077,0 0 0,0 1 1,0 0-1,0 0 0,0 0 1,0 0-1,-9 4 0,13-4-179,0 1 0,-1-1 0,1 0 0,0 1 0,0-1 0,0 1 0,0-1 0,1 1 0,-1 0 0,0 0 0,1 0 0,-1 0 0,1 0 0,0 0 0,-1 1 0,1-1 0,0 0 0,0 1 0,1-1 0,-1 0 0,0 1 0,1-1 0,0 1 0,-1-1 0,1 1 0,0 2 0,-1 16-35,0 28 12,1-47-47,0 1 0,0-1-1,0 0 1,1 0-1,-1 1 1,1-1-1,0 0 1,-1 0-1,1 0 1,0 1-1,0-1 1,0 0-1,0 0 1,1-1-1,2 5 1,7 4 4,-1 0 0,0 1 0,0 0 0,-1 1 0,-1 0 0,0 1 0,-1-1 0,0 1 0,-1 1 0,0-1 0,-1 1 0,-1 0 0,0 1 0,-1-1 0,1 17 0,2 20 1,-3 0 1,-7 103-1,2-131-45,-2 0 0,0 0 0,-1-1 0,-2 0 0,-9 24 1,11-33-1,-1 0 0,0 0 0,-1 0 0,-1-1 1,0 0-1,0 0 0,-1-1 0,-1 0 1,-14 13-1,-18-1-18,42-22 43,-1-1 1,0 1 0,0-1 0,0 1 0,0-1 0,0 0 0,0 1 0,0-1-1,0 0 1,0 0 0,0 0 0,0 1 0,0-1 0,0 0 0,0-1 0,0 1 0,0 0-1,0 0 1,0 0 0,0 0 0,0-1 0,0 1 0,0-1 0,0 1 0,0 0 0,0-1-1,1 0 1,-1 1 0,0-1 0,0 1 0,0-1 0,1 0 0,-1 0 0,0 1 0,1-1-1,-1 0 1,1 0 0,-1 0 0,1 0 0,-1 0 0,1 0 0,0 0 0,-1-1 0,-2-22-44,0-1 0,2 1 0,1 0 0,1 0 0,1-1 0,1 1 1,1 0-1,2 1 0,10-32 0,13-24-288,54-103 1,-11 28 179,58-145 410,-89 200 267,28-80 318,-61 152 65,-1 0 0,-2-1-1,0 0 1,0-53-1,-5 87-857,-2-1 0,1 1 0,0 0 0,-1-1 0,0 1 0,-1-1 1,1 0-1,-5 7 0,-11 28-21,10-4 7,-5 55 1,6-27 61,1-4 17,3 0 0,6 71-1,-1-23 26,-2-108-123,0 1-1,0-1 0,0 1 1,-1-1-1,1 1 1,0-1-1,0 1 0,0-1 1,0 1-1,0-1 0,0 1 1,1-1-1,-1 1 0,0 0 1,0-1-1,0 1 0,0-1 1,1 1-1,-1-1 1,0 0-1,0 1 0,1-1 1,-1 1-1,0-1 0,1 1 1,-1-1-1,1 0 0,-1 1 1,0-1-1,1 0 1,0 1-1,13-11-10,14-33 79,-26 39-56,3-4 0,20-32-143,36-47 0,-61 87 131,0 0-1,0-1 1,0 1-1,0 0 1,0 0-1,0 0 1,1-1-1,-1 1 1,0 0 0,0 0-1,0 0 1,0 0-1,1-1 1,-1 1-1,0 0 1,0 0 0,1 0-1,-1 0 1,0 0-1,0 0 1,0 0-1,1 0 1,-1-1-1,0 1 1,0 0 0,1 0-1,-1 0 1,0 0-1,0 0 1,1 0-1,-1 1 1,0-1 0,0 0-1,1 0 1,-1 0-1,0 0 1,0 0-1,1 0 1,-1 0-1,0 0 1,0 0 0,0 1-1,1-1 1,-1 0-1,0 0 1,0 0-1,0 1 1,7 15-2,-3 21 85,-5-21-64,2 0-1,0 1 1,1-1-1,1-1 1,0 1 0,1 0-1,1-1 1,8 20-1,-12-35-50,-1 1 0,0-1 0,1 1 0,-1-1 0,0 1 0,1-1 0,-1 1 0,1-1 0,-1 1 0,0-1 0,1 0 0,-1 1 0,1-1 0,0 0 0,-1 1 0,1-1 0,-1 0 0,1 0 0,-1 1 0,1-1 0,0 0 0,-1 0 0,1 0 0,-1 0 0,1 0 0,0 0 0,-1 0 0,1 0-1,0 0 1,-1 0 0,1 0 0,-1 0 0,1-1 0,0 1 0,-1 0 0,1 0 0,0-1 0,1 0-333,-1 0 0,1 0 0,-1 0 0,0 0 0,1-1 0,-1 1 0,0 0-1,0 0 1,0-1 0,0 1 0,0-1 0,2-2 0,7-24-5161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17:15.2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1 200,'0'0'16936,"0"25"-15608,0 161 884,-20 215 728,21-400-2944,0 0 0,0 0 0,1 0 0,-1 0 0,0-1 0,0 1 0,0 0 0,1-1 0,-1 1 0,0-1 0,1 0 0,-1 1 0,0-1 0,1 0 0,-1 0 0,1 0 0,-1 0 0,0 0 0,1 0 0,-1 0 0,3-1 0,35-3-79,7-15 91,-40 15-7,0 1 1,1 0 0,-1 0 0,1 0-1,0 1 1,0 0 0,0 0 0,0 1-1,0 0 1,0 0 0,0 0 0,0 1-1,11 1 1,-16 0 2,0-1 1,0 1-1,0 0 0,0 0 0,0 0 1,0 0-1,-1 0 0,1 0 1,0 0-1,-1 1 0,1-1 0,-1 1 1,1-1-1,-1 1 0,0-1 1,0 1-1,0 0 0,1 0 0,-2-1 1,1 1-1,0 0 0,0 0 1,-1 0-1,1 0 0,-1 0 0,1 3 1,1 6 45,-1 1 0,0 0 0,-2 18 0,1-12-5,-1-14-52,0-1-1,0 1 0,0 0 1,0 0-1,-1-1 0,1 1 0,-1-1 1,0 1-1,0-1 0,-1 1 1,1-1-1,-1 0 0,1 0 1,-1-1-1,0 1 0,0 0 0,0-1 1,0 0-1,-1 0 0,1 0 1,-1 0-1,1 0 0,-1-1 0,0 1 1,0-1-1,1 0 0,-1 0 1,-6 0-1,7 0-332,0-1 0,0 0-1,0 0 1,0 0 0,0 0 0,0-1 0,0 1-1,0-1 1,0 0 0,0 0 0,0 0 0,0 0-1,0 0 1,1-1 0,-4-1 0,-23-19-6005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17:15.5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0 145 10418,'0'0'12411,"191"-48"-11275,-141 30-512,-10 0-352,0-6-224,-10 5-48,-10 7-800,-20 6-1720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17:20.6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0 957 6281,'0'0'8475,"32"0"-6146,-28-1-2242,-1 0 0,1-1 0,-1 0 0,0 1 0,0-1 0,1 0 0,-1 0 0,0-1 0,-1 1 0,1-1-1,0 1 1,-1-1 0,1 0 0,1-3 0,38-52 516,6-31-465,-4-1 1,-4-3-1,-4-1 0,-4-1 0,27-137 1,-54 199 136,-1-1 0,-2-62 0,-2 90-123,0 5 182,0 7-148,-2 48-89,-11 58 1,6-56-90,-1 58 0,7-33 36,5 125-19,-2-172-26,2 1 1,2-1-1,18 61 1,-12-55-2,18 46-5,-28-80-5,1 1 1,1-1-1,-1 0 0,1-1 1,0 1-1,0 0 0,0-1 1,1 0-1,10 8 0,-14-12-93,0 0 0,1 0 0,-1 0-1,1 0 1,-1 0 0,1 0 0,-1-1-1,1 1 1,0-1 0,-1 1 0,1-1 0,0 0-1,-1 1 1,1-1 0,0 0 0,-1 0-1,1 0 1,0 0 0,-1-1 0,1 1 0,0 0-1,-1-1 1,1 1 0,0-1 0,-1 0-1,1 1 1,-1-1 0,1 0 0,-1 0 0,1 0-1,-1 0 1,0 0 0,0 0 0,1 0-1,-1-1 1,0 1 0,0 0 0,1-3 0,4-4-1249,-1-1 0,0-1 0,0 1 0,6-19 0,-10 26 982,19-56-7654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0:12:57.2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11 4609,'0'0'13160,"0"-10"-11526,-1 87-769,0-12-150,13 129 0,4-33-112,-11-94-70,14 70 1,-15-109-441,-3-20-77,-1 1-1,2-1 1,-1 0 0,1 0 0,4 9-1,-5-15-12,0 0 0,0 0-1,0-1 1,0 1-1,0 0 1,1-1 0,-1 1-1,0-1 1,1 1-1,-1-1 1,1 0-1,-1 1 1,1-1 0,0 0-1,0 0 1,-1 0-1,1-1 1,0 1-1,0 0 1,0-1 0,0 1-1,0-1 1,0 0-1,0 1 1,0-1-1,3 0 1,1-1 123,0 1 0,-1-1 0,1 0 0,0 0 0,-1-1 0,1 1 0,-1-1 0,1-1 0,-1 1 0,0-1 0,8-5 0,52-47 756,-52 42-697,1 0 1,29-20-1,-33 30-255,-1 0-1,2 0 1,-1 0 0,0 1 0,0 1-1,1 0 1,-1 0 0,0 1-1,1 1 1,15 2 0,16-2-4904,-32-1-931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17:20.9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43 9858,'0'0'10562,"90"-24"-10418,-60 24-144,20 0-88,11 0-1336,-1-12-976,-10 6-2842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17:21.6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19 364 7114,'0'0'11573,"-3"-25"-10983,0 6-461,-3-17 281,2 0 0,1 0 0,4-57 0,0 82-276,1 0 0,0-1 0,1 1 0,0 0 0,1 1 0,0-1 0,1 1-1,7-13 1,-11 22-133,0 0 0,0 0 0,0 1-1,0-1 1,0 0 0,0 1 0,1-1-1,-1 1 1,0-1 0,0 1 0,0 0-1,0-1 1,1 1 0,-1 0 0,0 0-1,0 0 1,0 0 0,1 0-1,-1 0 1,0 0 0,0 0 0,1 0-1,-1 1 1,0-1 0,0 1 0,0-1-1,0 1 1,0-1 0,0 1 0,1-1-1,-1 1 1,1 1 0,1 0 8,1 0-1,-1 1 1,0 0 0,0-1 0,0 1-1,-1 0 1,1 0 0,-1 0 0,4 6-1,6 22 30,0 2-1,-2-1 1,-2 1 0,0 1-1,3 55 1,-2-27 41,-7-18-53,-2-34 21,-1-27 8,0-36-36,0 13-26,4-50 0,-2 80 5,0 0 0,1 0 1,0 0-1,1 0 0,0 0 1,1 1-1,0-1 0,0 1 1,1 0-1,6-9 0,-1 3 9,-2 4-18,0 0 0,0 1 0,19-17 1,-25 25 2,0 0 1,0 0 0,0 0 0,0 1 0,1-1 0,-1 1-1,1 0 1,-1 0 0,1 0 0,0 0 0,-1 0-1,1 0 1,0 1 0,0-1 0,-1 1 0,1 0 0,0 0-1,0 0 1,0 0 0,-1 0 0,1 1 0,0-1 0,0 1-1,2 1 1,-3-1 8,-1-1-1,0 1 1,1 0-1,-1 0 0,0 1 1,0-1-1,0 0 1,0 0-1,0 0 1,0 1-1,0-1 1,0 0-1,-1 1 1,1-1-1,0 1 1,-1-1-1,1 1 0,-1-1 1,0 1-1,1 2 1,3 38 70,-3-24-5,6 61 124,16 98-21,-23-175-197,0 1 1,1 0-1,-1-1 1,1 1 0,0-1-1,0 1 1,0 0-1,0-1 1,0 0-1,1 1 1,-1-1 0,1 0-1,-1 0 1,1 0-1,0 0 1,0 0 0,0 0-1,0 0 1,0-1-1,0 1 1,1-1 0,-1 1-1,0-1 1,1 0-1,-1 0 1,1 0-1,0 0 1,-1 0 0,1-1-1,-1 1 1,1-1-1,0 0 1,0 0 0,-1 0-1,1 0 1,0 0-1,-1-1 1,1 1-1,3-2 1,3 0-703,-1-1 0,1 0 0,-1 0 0,0-1 0,0 0 0,0-1 0,0 0 0,-1 0 1,0 0-1,10-10 0,15-25-5998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17:23.2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1 344 9690,'0'0'8479,"8"0"-7723,0 0-633,-3 0-30,0 1 1,-1-1 0,1 0 0,0 0-1,0-1 1,-1 1 0,1-1 0,0 0 0,-1-1-1,1 1 1,-1-1 0,0 0 0,1 0-1,-1 0 1,0 0 0,0-1 0,0 0 0,-1 0-1,7-5 1,5-12-13,-2-1 0,0-1 0,-1 0 0,-1 0 0,-1-1 0,-1 0 0,-1-1 0,-1 0 0,4-25 0,-6-4 67,-6 45-39,-3 33-101,-4 13 12,5-23-10,0-1 0,1 1 0,-1 18 0,2-20-15,1-1-1,0 0 1,1 1 0,0-1-1,1 0 1,0 0 0,1 0-1,1 0 1,0 0 0,0 0-1,1-1 1,9 15 0,-10-19-44,2 0 1,-1 0-1,1-1 0,0 0 1,0 0-1,1 0 1,10 7-1,-15-12-173,1 1 0,-1-1 0,0 0 0,1 0 1,-1 0-1,0 0 0,1-1 0,-1 1 0,1-1 0,-1 1 0,1-1 0,0 0 0,-1 0 0,1 0 0,-1 0 0,1 0 1,-1-1-1,1 1 0,-1-1 0,1 0 0,-1 0 0,0 1 0,1-2 0,-1 1 0,0 0 0,0 0 0,1-1 1,2-2-1,17-23-4565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17:23.6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11562,'0'0'8122,"0"36"-11979,10-12-2464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17:24.0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26 11562,'0'0'11648,"18"0"-10958,0 1-552,3 0 35,0-1 0,0-1 0,0-1 0,39-8 0,-44 6-456,0 1 1,0 0-1,0 1 1,0 0 0,1 2-1,-1 0 1,20 2 0,-35-2-228,1 1 1,-1-1-1,1 1 1,-1-1 0,0 1-1,0-1 1,1 1 0,-1 0-1,0 0 1,0-1 0,0 1-1,0 0 1,0 0 0,2 2-1,-1 8-6651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17:24.3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0 121 9090,'0'0'13563,"70"-18"-12931,-50 12-344,10 0-56,10-6-160,-9 0-72,9-6-216,20 0-1120,-10 0-1473,0 6-3320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17:25.2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0 873 7946,'0'0'7719,"12"-12"-7061,2-2-535,0-1-1,-1-1 1,-1 0-1,-1-1 0,0 0 1,-1-1-1,14-33 0,-8 2 29,-1-1 0,-3 0-1,-2-1 1,-3 0 0,3-74 0,-10-192 1201,0 314-1048,-2 13-244,1 1 0,0-1 0,1 1 0,0 0 1,2 14-1,0 13-4,-4 123 135,6 193 440,-2-327-577,2 0 0,1-1 0,1 0 0,10 29 0,-11-41-55,1 0 0,0 0-1,0-1 1,2 0-1,-1 0 1,2-1-1,0 0 1,20 21-1,-27-31-78,0-1 0,0 1-1,-1-1 1,1 1-1,0-1 1,1 0 0,-1 0-1,0 0 1,0 0 0,0 0-1,1 0 1,-1-1 0,0 1-1,1-1 1,-1 1-1,0-1 1,1 0 0,-1 0-1,1 0 1,-1 0 0,0-1-1,1 1 1,-1-1 0,0 1-1,1-1 1,-1 0-1,0 0 1,0 0 0,0 0-1,4-2 1,-1-1-527,-1 0-1,0 1 1,1-1-1,-1-1 1,0 1-1,-1 0 1,1-1-1,-1 0 1,0 0-1,0 0 1,2-6-1,7-25-5729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17:25.5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49 8914,'0'0'10610,"140"30"-10458,-100-30-72,-10 0-80,10-12-512,11-18-1568,-21 12-2697,10 0-2657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17:26.6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31 486 1432,'0'0'15680,"-5"-32"-14956,-15-103-159,17 115-340,1 0 1,1 0-1,1 0 0,1 0 0,1 0 0,8-38 1,-6 45-100,0-1 0,2 1 1,-1 0-1,2 0 1,0 0-1,0 1 0,1 0 1,12-13-1,-19 24-118,0 0 0,-1 0-1,1 0 1,0 0 0,0 0 0,0 0-1,0 1 1,0-1 0,0 0 0,0 1-1,0-1 1,1 1 0,-1-1 0,0 1-1,0-1 1,0 1 0,1 0-1,-1 0 1,0 0 0,0-1 0,1 1-1,-1 0 1,0 1 0,3-1 0,-2 1 2,1 0 1,0 0 0,-1 0-1,1 1 1,-1-1-1,1 0 1,-1 1 0,0 0-1,0 0 1,4 3 0,0 2 12,0 0 0,-1 0 1,1 1-1,-1-1 1,6 14-1,-2 8 9,-2 0 0,0 0 0,-2 0 0,-1 1 0,-2 0 0,0 0 1,-5 49-1,1-10 23,2-68-31,0-11 48,3-35-235,2 1 1,2 0-1,1 0 0,3 1 1,26-68-1,-34 99 165,8-20 1,-10 32 1,-1-1 0,1 0 0,-1 1 0,1-1 0,-1 1 1,1-1-1,-1 1 0,1-1 0,-1 1 0,1 0 0,-1-1 0,1 1 0,0-1 0,-1 1 1,1 0-1,0 0 0,-1-1 0,1 1 0,0 0 0,-1 0 0,1 0 0,0 0 0,0 0 1,-1 0-1,1 0 0,0 0 0,0 0 0,-1 0 0,1 0 0,0 1 0,-1-1 0,1 0 1,0 0-1,-1 1 0,1-1 0,0 0 0,-1 1 0,2 0 0,2 4 32,0 0 0,-1 0-1,1 0 1,-1 0 0,0 1-1,0 0 1,-1 0 0,1-1-1,-1 1 1,2 13 0,1-4 14,3 16 95,8 49-1,4 22 437,-17-92-542,1 0-1,-1 0 1,1-1-1,1 1 0,0-1 1,0 0-1,10 12 1,-13-18-77,1-1 0,-1 0 0,0 1 0,1-1 0,-1 0 0,1 0 0,0 0 0,0-1 0,0 1 0,0-1 0,0 1 0,0-1 0,0 0 0,0 0 0,0 0 0,0-1 0,1 1 0,-1-1 0,0 0 0,1 0 0,-1 0 0,0 0 0,1 0 0,-1-1 0,6-1 0,1-2-793,1 1 1,-1-2 0,-1 0-1,1 0 1,-1-1 0,13-9-1,27-16-5446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17:27.1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0 856,'0'0'15804,"0"11"-14659,0 294 3232,0-241-8359,0-5-4627,0-70 994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0:12:59.9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30 1 4137,'0'0'13184,"-5"0"-11966,4 0-1181,1 0 0,-1 0 1,0 0-1,0 0 1,0 0-1,0 0 1,0 0-1,0 0 0,0 0 1,0 0-1,0 1 1,1-1-1,-1 0 0,0 1 1,0-1-1,0 0 1,0 1-1,1-1 1,-1 1-1,0 0 0,0-1 1,1 1-1,-1-1 1,1 1-1,-2 1 0,-1 30 235,3-29-292,2 13 85,0 0 0,2-1 0,-1 0 1,2 0-1,0 0 0,1 0 0,8 15 0,14 39 225,-9 6 74,-3 0 1,-3 1-1,5 134 0,-14-151-221,-1 27-13,-3-47-108,7 47-1,-6-75-277,0-1 284,0-1 1,1 1-1,0 0 1,4 9-1,-6-18-145,0 0-1,0 0 1,1 0 0,-1 0-1,1-1 1,-1 1 0,1 0-1,-1 0 1,1-1-1,-1 1 1,1 0 0,-1-1-1,1 1 1,0-1 0,0 1-1,-1-1 1,1 1-1,0-1 1,0 1 0,-1-1-1,3 1 1,-2-1-221,0-1-1,1 1 1,-1 0 0,0-1-1,0 1 1,1 0-1,-1-1 1,0 0 0,0 1-1,0-1 1,0 0 0,1 1-1,-1-1 1,0 0 0,-1 0-1,1 0 1,0 0 0,0 0-1,1-2 1,10-23-6401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17:27.4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91 3881,'0'0'16409,"18"5"-15116,-13-4-1204,19 6 364,0-2-1,0 0 0,0-2 1,29 1-1,-34-3-394,-1-1 0,1-1-1,0 0 1,-1-2 0,1 0-1,-1-1 1,0-1 0,23-9-1,32-22-1896,-24 6-4909,-11 6-2909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17:28.77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0 920 3881,'0'0'12410,"7"4"-11581,-4-1-752,1-1 0,-1 0 0,1 0 0,0-1 0,0 1 0,0-1 0,0 0 0,0 0 0,0 0 0,0 0 0,0-1 0,0 1 0,0-1 0,0 0 0,0-1 0,1 1 0,-1-1 0,0 0 0,0 0 0,0 0 0,0 0 0,-1-1 0,1 1 0,0-1 0,-1 0 0,1 0 0,-1 0 0,1-1 0,-1 1 0,6-7 0,13-18 131,-1-1-1,0-1 1,-3-1 0,0-1 0,13-33-1,56-168-84,-75 195-115,-2-1-1,-2 0 0,-1 0 0,-2-1 0,-2 1 0,-1-1 0,-2 0 0,-6-45 0,-7 36 31,13 46-34,0 0-1,-1 0 1,0 1 0,1-1 0,-1 0-1,0 1 1,0-1 0,1 0 0,-1 1-1,-1-1 1,1 1 0,0 0 0,0-1-1,0 1 1,-1 0 0,1 0 0,-1-1-1,1 1 1,-1 0 0,-2-1-1,0 7-52,-9 42 55,2 1 1,1 0-1,3 0 0,-1 52 0,7 206 114,3-151-45,-2 80 381,0-234-450,1 0 0,-1 1 0,0-1 0,0 0 0,0 1 0,0-1 0,0 1 0,0-1 0,-1 0 0,1 1 0,0-1 1,-1 0-1,1 1 0,-1-1 0,1 0 0,-1 0 0,0 1 0,1-1 0,-1 0 0,-2 2 0,3-4-3,-1 0 0,1 0 0,-1-1 0,1 1 0,0 0 0,-1 0 0,1-1 0,0 1 1,0 0-1,0 0 0,0-1 0,0 1 0,0 0 0,0 0 0,0-1 0,1 1 0,-1 0 0,0 0 0,1-1 0,-1 1 0,1 0 0,0-1 0,12-29 0,1 0 1,1 2-1,1 0 1,2 0-1,0 2 1,34-37-1,-49 60-11,-2 2 2,0 0-1,0 1 1,1-1-1,-1 0 1,1 0-1,-1 1 1,1-1-1,0 1 0,0-1 1,0 1-1,-1 0 1,1 0-1,0 0 1,1 0-1,-1 0 1,0 0-1,0 0 1,0 1-1,0-1 1,1 1-1,-1 0 0,0-1 1,0 1-1,1 0 1,-1 0-1,0 1 1,1-1-1,2 1 1,-4 0 12,0 0 0,0 0 0,0 0 0,0 0 0,0 0 0,0 0 0,0 1 1,-1-1-1,1 0 0,0 1 0,0-1 0,-1 0 0,1 1 0,-1-1 0,0 1 1,1-1-1,-1 1 0,0 1 0,6 39 145,-4-27-92,1 4-25,2 9 115,12 47 0,-15-69-134,0 0-1,0 0 1,1 0-1,-1 0 0,1-1 1,0 1-1,1-1 1,-1 0-1,1 0 0,0 0 1,1-1-1,-1 1 0,10 7 1,-11-11-121,-1 0-1,1 0 1,0 0 0,-1 0 0,1 0-1,0 0 1,0-1 0,-1 1 0,1-1-1,0 0 1,0 0 0,0 0 0,0 0-1,-1-1 1,1 1 0,0-1 0,0 1-1,-1-1 1,1 0 0,0 0 0,-1 0-1,1-1 1,-1 1 0,1-1 0,-1 1-1,0-1 1,0 0 0,0 0 0,4-3-1,4-6-1348,-1 0 0,0 0 0,0-1-1,9-18 1,4-12-8318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17:29.7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6 387 6833,'0'0'10940,"-1"-16"-10532,-3-36 524,3-1 1,9-84-1,-5 124-808,1 1 1,1 0-1,0 0 0,0 0 1,13-19-1,-9 17-86,-8 12-25,1 0 1,0 0-1,0 0 1,0 0-1,0 1 0,0-1 1,0 1-1,0 0 1,1 0-1,-1 0 0,0 0 1,1 0-1,-1 0 1,1 0-1,-1 1 0,1-1 1,0 1-1,-1 0 1,1 0-1,-1 0 1,1 0-1,-1 0 0,1 0 1,0 1-1,-1 0 1,1-1-1,-1 1 0,0 0 1,1 0-1,-1 0 1,0 0-1,1 1 0,-1-1 1,0 0-1,0 1 1,0 0-1,3 3 0,9 9 18,-12-13-27,-1 1 0,1-1 0,-1 1 0,1-1 0,-1 1 0,0 0 0,0 0 0,0-1 0,0 1 0,0 0 0,0 0 0,0 0 0,1 4 0,1 6 11,1 0 29,-1 0 0,0 1 1,-1-1-1,-1 1 0,1 16 0,-2 89 235,0-117 68,0-26-359,1 7-20,0 1 1,1-1-1,2 1 1,-1-1-1,2 1 0,0 0 1,1 0-1,1 1 1,1 0-1,0 0 1,1 1-1,0 0 1,15-17-1,-23 31 37,1 1-1,-1-1 0,1 1 1,-1 0-1,0 0 1,1 0-1,-1 0 1,1 0-1,-1 0 1,1 0-1,-1 0 0,1 1 1,-1-1-1,1 0 1,-1 1-1,0-1 1,1 1-1,-1 0 0,0-1 1,1 1-1,-1 0 1,0 0-1,0 0 1,0 0-1,0 0 0,0 0 1,1 2-1,0 1 32,0 0-1,0 1 1,-1 0-1,1-1 1,-1 1-1,0 0 1,0 6-1,7 29 151,12 54-65,9 3-56,-26-82-86,-3-14-9,0 1 0,0-1 0,0 1 0,1-1 0,-1 0 0,0 1 0,1-1 0,-1 1 0,1-1 0,-1 0-1,1 0 1,-1 1 0,1-1 0,0 0 0,0 0 0,0 0 0,0 0 0,0 0 0,0 0 0,0 0-1,0 0 1,0 0 0,0 0 0,0 0 0,1-1 0,-1 1 0,0 0 0,1-1 0,-1 1 0,0-1-1,1 0 1,-1 1 0,0-1 0,1 0 0,-1 0 0,1 0 0,-1 0 0,1 0 0,-1 0 0,2-1-1,7 0-463,-1-1-1,1 0 0,-1-1 0,0 0 1,1 0-1,-2-1 0,1-1 0,0 1 0,-1-1 1,0-1-1,0 1 0,0-1 0,6-7 0,6-3-371,57-44-2662,-14 0-2461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17:30.3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153 47 5265,'0'0'11597,"-1"-37"-6185,-1 36-5343,1 0-1,0 0 1,0 1 0,-1-1-1,1 0 1,0 0 0,-1 0 0,1 1-1,-1-1 1,1 1 0,-1-1-1,1 1 1,-1 0 0,0 0-1,1 0 1,-1-1 0,1 1-1,-1 1 1,1-1 0,-1 0-1,0 0 1,1 1 0,-1-1-1,1 0 1,-1 1 0,-1 0-1,0 1-55,-1-1-1,1 1 0,0-1 0,0 1 0,0 0 0,0 0 0,0 0 0,0 1 0,0-1 0,-3 5 0,-3 5-15,0 2 0,2-1 0,-1 1-1,1 0 1,1 1 0,1-1 0,0 1 0,1 1-1,0-1 1,1 0 0,1 1 0,1 0 0,0-1-1,2 22 1,-2-7 17,0-13-1,0-1-1,1 1 0,1-1 1,5 25-1,-5-38-21,-1 0 0,1 1 0,0-1 1,0 0-1,1 0 0,-1 0 0,0 0 0,1 0 0,0 0 0,0 0 0,0-1 1,0 1-1,0-1 0,1 1 0,-1-1 0,1 0 0,-1 0 0,1 0 1,0 0-1,0 0 0,0-1 0,0 0 0,0 1 0,0-1 0,0 0 0,0 0 1,1 0-1,3 0 0,0-1-335,0 1 1,0-1 0,0-1 0,0 1-1,0-1 1,0 0 0,-1-1-1,11-3 1,48-26-6400,-33 11 842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17:30.7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 1 5193,'0'0'12115,"-5"17"-11411,-15 53 83,17-56 33,0 0 0,1 0-1,1 0 1,0 0 0,1 1 0,3 23 0,-1 4-650,-3 0 94,-1-27-198,2 1-1,0 0 1,1 0-1,3 17 1,-4-32-77,0 1-1,1-1 1,-1 1 0,1 0 0,-1-1-1,1 0 1,0 1 0,0-1-1,-1 1 1,1-1 0,0 0-1,0 0 1,0 1 0,0-1-1,1 0 1,-1 0 0,0 0-1,0 0 1,1 0 0,-1 0 0,1-1-1,-1 1 1,0 0 0,1-1-1,-1 1 1,1-1 0,0 1-1,-1-1 1,1 0 0,-1 0-1,1 0 1,-1 0 0,1 0 0,0 0-1,-1 0 1,4-1 0,-2 0-208,1 0 0,0 0 0,-1 0 0,0 0 0,1-1 0,-1 0 0,0 0 0,1 1 0,-1-2 0,0 1 1,-1 0-1,1-1 0,0 1 0,3-5 0,15-32-4385,0 2-2148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17:31.1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9794,'0'0'13018,"0"34"-10032,0-46-2708,0 26-562,0 27-3982,0-22-3665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17:50.82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7074,'0'0'19617,"31"0"-18942,-18 1-515,0 1 0,0 0 1,1 1-1,-2 0 0,1 1 1,0 1-1,-1 0 0,0 1 1,17 10-1,35 15 157,-46-26-306,1 0 1,-1-1-1,1 0 0,0-2 0,32 1 0,28 3 24,-41-2-18,0-2 0,58-4 0,2-1-2,-89 2-15,-7-1-99,0 0-1,0 0 0,-1 0 1,1-1-1,0 1 1,-1 0-1,1-1 0,-1 1 1,0-1-1,0 0 1,0 1-1,0-1 0,0 0 1,-1 0-1,1 1 1,-1-1-1,0 0 0,0-3 1,0 4-1397,-3 6-1732,-14 16-4039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17:52.40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20 1 6729,'0'0'13622,"-15"0"-12417,10 3 2224,6 3-3345,-1 0-1,1 0 1,0 0-1,0-1 1,0 1-1,1 0 1,0-1-1,0 1 1,1-1-1,-1 1 1,1-1-1,0 0 1,1 0-1,-1-1 1,1 1-1,0-1 1,0 1 0,1-1-1,-1 0 1,6 3-1,10 9 58,0-1 0,1-1 0,1 0 0,0-2 0,1-1 0,0-1 0,0 0 0,44 10 0,9-3 279,117 11 1,-170-26-370,1-2 1,-1 0-1,0-1 1,0-1 0,44-10-1,103-43 182,-100 29-179,-41 18-28,0 0 0,0 2 0,0 2 0,43-3-1,125 7-5,-93 2-166,-102-2-365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17:58.22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50 36 2985,'0'0'11210,"-8"-6"-10638,-26-18-65,26 18 1723,48 29 1829,-8-10-3392,1-1-1,0-2 0,0-2 0,1-1 1,52 4-1,175-4 651,-193-7-895,114 0 45,-173-3-460,0 0-1,0 0 0,0-1 0,-1 0 1,0-1-1,1 1 0,-2-2 1,1 1-1,0-1 0,-1 0 0,0-1 1,-1 1-1,7-10 0,-13 16-29,1 0-1,-1 0 0,0 0 1,0 0-1,1-1 0,-1 1 1,0 0-1,0 0 0,0-1 1,0 1-1,1 0 0,-1 0 1,0-1-1,0 1 1,0 0-1,0-1 0,0 1 1,0 0-1,0 0 0,0-1 1,0 1-1,1 0 0,-1-1 1,-1 1-1,1 0 0,0-1 1,0 1-1,0 0 0,0 0 1,0-1-1,0 1 0,0 0 1,0-1-1,0 1 0,0 0 1,-1 0-1,1-1 1,0 1-1,0 0 0,0 0 1,-1-1-1,1 1 0,0 0 1,-1 0-1,-14-2-2666,10 2 1874,-32 0-7090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18:17.2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70 1 1616,'0'0'13927,"-6"2"-13265,4-2-628,0 1-1,0 0 1,0 0 0,0-1 0,0 1 0,1 1-1,-1-1 1,1 0 0,-1 0 0,0 1-1,1-1 1,0 1 0,-1-1 0,1 1 0,0-1-1,0 1 1,0 0 0,0 0 0,0-1 0,-1 5-1,-8 50 644,10-49-618,-10 229 2230,9 41-482,0-2-2625,-9-293-10579,10 0 5835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0:13:00.8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1 415 3017,'0'0'10557,"1"5"-10416,-1-4-129,0 0 1,0-1 0,0 1-1,1 0 1,-1-1-1,0 1 1,0 0-1,0-1 1,1 1 0,-1 0-1,0-1 1,0 1-1,1-1 1,-1 1-1,1-1 1,-1 1-1,0-1 1,1 1 0,-1-1-1,1 1 1,-1-1-1,1 1 1,0-1-1,-1 0 1,1 1-1,-1-1 1,1 0 0,0 1-1,-1-1 1,1 0-1,0 0 1,-1 0-1,1 0 1,0 0 0,-1 0-1,1 0 1,0 0-1,-1 0 1,1 0-1,0 0 1,3-2 117,-1-1-1,1 1 1,-1-1-1,0 1 1,0-1 0,0 0-1,0-1 1,2-3 0,16-21 156,-1 0 0,-2-2 0,-1-1 0,-2 0 0,-1 0 0,-1-2 0,-2 0 0,-1 0 0,9-53 0,-18 45 245,-1 39 364,-10 28-507,-8 34-325,3 0 0,-10 89 0,22-54-59,4-59-20,-1-34 11,0 0 0,0-1 0,0 1 1,0 0-1,0-1 0,0 1 0,0 0 0,1-1 0,-1 1 0,1 0 0,-1-1 0,1 1 0,0-1 0,0 1 0,-1-1 0,1 1 0,0-1 0,0 0 0,2 3 0,-1-4-7,-1 1-1,0-1 0,0 1 1,0-1-1,0 1 0,1-1 0,-1 0 1,0 0-1,0 0 0,1 0 1,-1 0-1,0 0 0,0 0 0,1 0 1,-1 0-1,0 0 0,0-1 1,1 1-1,1-1 0,2-2-10,1 1-1,-1-1 1,0 0-1,0 0 1,0-1-1,-1 1 1,1-1-1,-1 0 1,6-8-1,5-9 40,0-2 0,-2 0 0,-1 0 0,16-41 0,23-103 391,-38 118-167,-12 45-202,2-4 80,-4 11-30,0 18-49,-9 260 233,9-278-352,1-1-1,0 1 1,0-1 0,0 1-1,0-1 1,0 0 0,1 1-1,-1-1 1,1 1 0,0-1 0,-1 1-1,1-1 1,0 0 0,0 0-1,1 1 1,-1-1 0,0 0 0,1 0-1,-1 0 1,1 0 0,0-1-1,0 1 1,-1 0 0,1-1-1,0 1 1,0-1 0,1 0 0,-1 1-1,0-1 1,0 0 0,1-1-1,-1 1 1,0 0 0,1 0 0,-1-1-1,1 0 1,-1 1 0,1-1-1,-1 0 1,1 0 0,-1 0-1,1-1 1,3 0 0,7-1-772,0-1 0,-1-1 0,0 0 1,1 0-1,-1-1 0,-1-1 0,13-7 0,36-23-6213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18:18.3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9 223 4001,'0'0'12753,"-8"0"-8825,52 2-1737,59 10 1,-40-3-1570,-41-6-500,175 25 624,-145-21-631,-1-2 0,100-4 0,-74-2-43,43-1-10,-49-1-50,-1 3-1,80 11 0,-108-6-16,-1-2-1,1-2 0,0-2 1,0-2-1,0-1 0,-1-3 1,56-15-1,97-15 23,-134 25-6,1 3 0,122-2 0,51-7-5,-125 2-12,-58 11 18,-2-3 0,1-2 0,-1-2 0,86-32-1,-110 34-11,1 2-1,1 1 1,-1 1-1,1 1 0,0 1 1,0 2-1,0 0 1,30 3-1,-46 0 1,0 0 0,1 1 0,-1 0 0,12 4 0,31 5-1,416 3-301,-467-14 274,0 0-1,0 1 0,0-1 0,0 1 1,1 0-1,-1 0 0,0 0 0,0 1 1,-1-1-1,1 1 0,0-1 0,0 1 1,4 4-1,7 4-326,-14-10 295,0 0 0,1 0-1,-1 1 1,0-1 0,1 0 0,-1 0 0,1 0 0,-1 0 0,1 1-1,-1-1 1,0 0 0,1 0 0,-1 0 0,1 0 0,-1 0-1,1 0 1,-1 0 0,0 0 0,1 0 0,-1 0 0,1-1 0,-1 1-1,0 0 1,1 0 0,-1 0 0,1 0 0,-1-1 0,0 1 0,1 0-1,-1 0 1,0-1 0,1 1 0,-1 0 0,0-1 0,1 1-1,-1 0 1,0-1 0,1 1 0,3-8-1304,1 1-1,-1 0 1,-1-1-1,1 0 1,2-11-1,-4 13 209,16-36-8885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18:18.94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6025,'0'0'9594,"0"192"-8129,0-108-273,0 13 16,0 5-176,0-12-279,0-6-409,0-12-200,0-23-56,0-13-88,0-18-160,0-6-1273,0-6-2744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18:19.94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1 714 4825,'0'0'11194,"28"1"-10411,8 0-402,48-4 0,-79 2-336,-1 0 0,0 0 0,1 0 0,-1 0 0,0 0 0,0-1 0,0 0 1,0 0-1,0 0 0,0 0 0,-1-1 0,1 0 0,-1 1 0,0-1 0,1 0 0,-1-1 1,-1 1-1,1-1 0,0 1 0,-1-1 0,0 0 0,4-7 0,4-6 95,11-14-62,-1-2-1,-2 0 0,-1-1 0,-1-1 1,-2-1-1,-2 0 0,-1-1 0,-2 0 0,-1 0 1,-3-1-1,3-46 0,-7 55-16,-2-42 37,1 67-67,0 1 0,0-1-1,-1 0 1,0 1 0,0-1-1,0 0 1,0 1-1,0 0 1,-1-1 0,0 1-1,1 0 1,-1-1 0,0 1-1,-3-3 1,4 5-18,1 1 0,-1-1 0,1 1 0,-1-1 0,1 1 0,-1 0-1,0-1 1,1 1 0,-1-1 0,1 1 0,-1 0 0,0 0 0,1-1 0,-1 1 0,0 0 0,1 0 0,-1 0 0,0 0 0,1 0 0,-1 0-1,0 0 1,1 0 0,-1 0 0,0 0 0,0 0 0,1 0 0,-1 0 0,0 1 0,1-1 0,-1 0 0,1 0 0,-1 1 0,0-1-1,1 1 1,-1-1 0,1 0 0,-1 1 0,1-1 0,-1 1 0,1-1 0,-1 1 0,1-1 0,-1 1 0,1 0 0,0-1 0,-1 2-1,-12 33 67,12-31-64,-15 60 40,4 0-1,-9 118 1,23 134 108,-1-289-159,1-1 0,1 1 0,1 0-1,2-1 1,16 50 0,-21-75-4,-1 0-1,1 0 1,-1 0 0,1 0-1,-1 0 1,1 0 0,-1 0-1,1 0 1,0-1 0,-1 1-1,1 0 1,0 0 0,0-1-1,0 1 1,0 0 0,0-1-1,1 2 1,10-8-7,2-26 0,-5-2 5,1 0-1,1 0 1,2 1 0,1 1-1,1 0 1,22-32 0,-36 63-1,0 0-1,-1-1 1,1 1 0,0 0-1,0-1 1,0 1 0,0 0 0,0 0-1,1 0 1,-1 0 0,0 0 0,0 0-1,1 0 1,-1 0 0,1 1-1,-1-1 1,1 0 0,-1 1 0,1-1-1,-1 1 1,1 0 0,-1-1-1,4 1 1,-4 1 4,1-1-1,-1 1 1,1 0-1,-1-1 1,1 1-1,-1 0 1,0 0 0,1 0-1,-1 1 1,0-1-1,0 0 1,0 0-1,1 1 1,-1-1-1,-1 1 1,1-1-1,0 0 1,0 3-1,4 7 14,0 1-1,-1-1 0,-1 1 0,4 23 0,-4-9-72,-3-21-4,0 1 1,1 0-1,-1 0 0,1 0 0,1 0 0,-1-1 0,1 1 0,0-1 0,0 1 0,0-1 0,1 1 0,0-1 0,0 0 0,4 5 0,-5-9-203,0 0-1,0 1 1,1-1-1,-1 0 1,0-1-1,1 1 1,-1 0-1,0-1 1,1 1-1,-1-1 1,1 0-1,-1 0 1,1 0-1,-1 0 1,0 0-1,1 0 1,2-1-1,12 0-3572,11 1-2108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18:20.32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32 213 3745,'0'0'10535,"16"13"-10000,0 0-333,1-1 1,21 11-1,-37-22-181,1-1 0,-1 1 1,1-1-1,0 0 0,-1 0 0,1 0 1,0 0-1,-1 0 0,1 0 0,0 0 1,-1-1-1,1 1 0,-1 0 0,1-1 1,0 0-1,-1 1 0,1-1 0,-1 0 1,0 0-1,1 1 0,-1-1 0,0 0 1,1-1-1,-1 1 0,0 0 0,0 0 1,0 0-1,0-1 0,0 1 0,0 0 1,0-1-1,-1 1 0,1-1 0,0 1 1,-1-1-1,1 0 0,0-1 0,3-6 69,1-1-2,0 0 0,-1 0 0,0 0 0,-1-1-1,0 0 1,-1 0 0,0 0 0,0 0 0,-1 0-1,-1 0 1,-1-15 0,0 22-25,1-1 0,-2 1 1,1-1-1,0 1 0,-1 0 0,0 0 0,0 0 1,0 0-1,0 0 0,-1 0 0,0 1 0,0-1 0,0 1 1,0 0-1,0 0 0,0 0 0,-1 0 0,0 0 1,1 1-1,-1 0 0,0-1 0,0 1 0,0 1 1,-1-1-1,1 1 0,0-1 0,-7 0 0,7 1-51,1 0-1,-1 0 1,1 1-1,-1-1 1,0 1 0,1-1-1,-1 1 1,1 1-1,-1-1 1,0 0-1,1 1 1,-1 0-1,1-1 1,-1 1-1,1 1 1,0-1 0,-1 0-1,1 1 1,0 0-1,0 0 1,0 0-1,0 0 1,0 0-1,0 1 1,1-1-1,-1 1 1,1 0 0,0-1-1,0 1 1,0 0-1,0 0 1,0 1-1,1-1 1,-1 0-1,1 1 1,-1 3 0,-1 12-262,1 1 1,1-1 0,1 27 0,1-13-1083,-1 28-3538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18:22.54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41 301 4241,'0'0'10427,"-7"-5"-8694,0-1-1100,-5-5-101,-2 3 5166,18 9-5601,1 0 0,-1-1 1,0 1-1,1-1 0,-1 0 1,0 0-1,1 0 0,5-2 1,5 1 150,69 3 734,-45 0-716,-1-1-1,1-2 1,0-2-1,51-10 1,-51 4-144,1 2 0,-1 1 1,41 1-1,125 5 205,-85 3-138,-20-2-83,-35 1-21,0-2 0,-1-3 0,85-15 0,-79 6 19,-1 3 1,130 0-1,133-10 0,-327 19-105,29-1 9,0 2 0,0 1 1,0 1-1,-1 2 0,34 10 0,-26-6-7,0-2 0,1-2-1,-1-1 1,1-2 0,47-4-1,-14 1 3,254-5 11,-308 4-12,-1-1 0,1 0 0,-1-1 0,0-2-1,0 0 1,36-16 0,-50 19 1,28-8 4,2 1 0,-1 2-1,38-4 1,28-6 8,36-12-5,-125 24 5,11-1-23,55-5-7,-73 12 14,3-1 0,0 1 0,0 0 0,0 0 0,0 0 0,0 1 0,0 0 0,0 1-1,0 0 1,-1 0 0,1 1 0,-1 0 0,1 0 0,-1 0 0,8 6 0,37 23-22,20 7-18,-48-27-25,0 1 0,-1 0 0,0 2 1,21 19-1,-43-34 53,-1 1-1,0-1 1,0 0 0,1 1 0,-1-1 0,0 0 0,1 1-1,-1-1 1,0 0 0,1 1 0,-1-1 0,0 0 0,1 1-1,-1-1 1,1 0 0,-1 0 0,0 0 0,1 1 0,-1-1-1,1 0 1,-1 0 0,1 0 0,-1 0 0,1 0 0,-1 0-1,1 0 1,-1 0 0,1 0 0,-1 0 0,1 0 0,-1 0-1,0 0 1,1 0 0,-1-1 0,1 1 0,-1 0 0,1 0-1,-1 0 1,0-1 0,1 1 0,-1 0 0,1-1 0,-1 1-1,4-27-102,-5 15 100,0 0 1,-1 0 0,-6-19-1,2 14-7,0 0 0,1 0 0,1-1 0,1 0 0,0 0 0,0-19 0,3 36 15,0 21 9,10 242 970,-20-117-1015,6-126-655,4-19 537,-1 1 0,1-1 0,0 0 0,0 0 0,-1 1 0,1-1 1,0 0-1,-1 0 0,1 1 0,0-1 0,-1 0 0,1 0 0,0 0 1,-1 0-1,1 0 0,0 0 0,-1 1 0,1-1 0,-1 0 0,1 0 1,0 0-1,-1 0 0,1 0 0,0 0 0,-1 0 0,1-1 1,0 1-1,-1 0 0,1 0 0,-1 0 0,1 0 0,0 0 0,-1 0 1,1-1-1,0 1 0,-1 0 0,1 0 0,0-1 0,0 1 0,-1 0 1,1 0-1,0-1 0,0 1 0,-1 0 0,1-1 0,0 1 1,0 0-1,0-1 0,0 1 0,-1-1 0,-9-15-11760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18:23.6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0 778 6689,'0'0'11875,"12"-3"-11486,-3 0-330,0 0-1,0-1 1,-1 0-1,1-1 1,-1 0-1,0 0 0,0-1 1,-1 0-1,1 0 1,-1-1-1,-1 0 1,1 0-1,-1 0 0,0-1 1,6-11-1,21-36 24,-3-1 1,-2-1-1,22-66 0,-40 93-45,-1 1 0,-2-1 0,-1-1 1,-1 0-1,-2 1 0,-1-1 0,-1 0 0,-5-43 0,3 70-25,0-1 1,-1 1-1,1 0 1,-1 0-1,0 0 0,0 0 1,-1 0-1,1 0 0,-1 0 1,0 1-1,-3-4 1,5 6-10,0 0 1,0 0 0,0 0 0,1 0 0,-1 0-1,0 0 1,0 0 0,-1 1 0,1-1 0,0 0-1,0 1 1,0-1 0,0 1 0,-1-1 0,1 1-1,0 0 1,0-1 0,-1 1 0,1 0 0,0 0 0,0 0-1,-1 0 1,1 0 0,0 0 0,-1 0 0,1 0-1,0 1 1,0-1 0,-1 0 0,1 1 0,0-1-1,0 1 1,0 0 0,-1-1 0,1 1 0,0 0-1,0 0 1,0-1 0,0 1 0,0 0 0,1 0 0,-1 0-1,-1 2 1,-5 8 1,1 0-1,0 0 1,1 1 0,0 0-1,1 0 1,0 0-1,-2 14 1,-14 102 16,14-84-22,-11 208 131,14-165-10,1 233 320,2-317-440,0 0 0,0 0 1,0-1-1,1 1 0,-1 0 0,0 0 1,1-1-1,0 1 0,0 0 1,0-1-1,0 1 0,2 3 0,-3-6 0,1 1-1,-1-1 1,1 1 0,-1-1-1,1 1 1,-1-1-1,1 0 1,0 1 0,-1-1-1,1 0 1,-1 1-1,1-1 1,0 0-1,-1 0 1,1 0 0,0 1-1,-1-1 1,1 0-1,0 0 1,0 0 0,-1 0-1,1 0 1,0 0-1,-1-1 1,1 1 0,0 0-1,-1 0 1,1 0-1,1-1 1,1-1 0,1 0 1,-1-1-1,0 1 1,1-1-1,-1 0 1,0 1-1,0-1 1,-1-1-1,1 1 0,-1 0 1,0-1-1,1 1 1,1-6-1,42-99 50,-31 68-52,2 0 0,2 1 1,32-49-1,-50 86 1,0 0 1,0 0-1,1 1 1,-1-1-1,0 1 1,0-1-1,1 1 1,-1 0-1,1-1 1,-1 1-1,1 0 1,0 0-1,-1 0 1,1 0-1,0 0 1,0 0-1,3 0 1,7 4 9,-9 1-2,-1 0 0,1 0 0,-1 0 0,0 0 0,0 1 1,-1-1-1,1 1 0,-1-1 0,0 1 0,0 0 0,0 6 0,0 62-1,-1-12 12,2-45-16,-1 1-3,1-1-1,0 0 1,1 0 0,1 0-1,10 25 1,-12-38-164,0-1 1,0 1-1,1-1 1,-1 0-1,1 0 1,-1 0 0,1 0-1,0 0 1,-1-1-1,1 1 1,0-1-1,0 0 1,0 0-1,0 0 1,0 0 0,1 0-1,-1-1 1,0 1-1,0-1 1,0 0-1,1 0 1,2 0-1,6 1-1720,19 0-3522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18:24.0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1 253 7258,'0'0'10854,"7"-16"-9994,21-37 274,66-94-1,-85 131-908,-8 15-202,-1 0 0,1 0 0,-1-1 1,1 1-1,0 0 0,-1 0 0,1 0 0,0 0 0,0 0 1,0 0-1,0 0 0,0 0 0,0 0 0,0 1 0,0-1 0,0 0 1,0 0-1,1 1 0,-1-1 0,0 1 0,0-1 0,1 1 0,-1 0 1,0-1-1,1 1 0,-1 0 0,0 0 0,3 0 0,-3 1-3,0-1 0,0 0 0,-1 1 0,1 0 0,0-1 0,0 1 0,-1-1 0,1 1 0,0 0 0,-1 0 0,1-1 0,-1 1 0,1 0 1,-1 0-1,0 0 0,1-1 0,-1 1 0,0 0 0,1 0 0,-1 0 0,0 0 0,0 0 0,0 1 0,6 30 447,-5-27-373,9 138 764,3 17-706,-13-158-188,1 0 0,-1 0 0,1 0 0,0 0 0,-1 0 0,1 0 0,0 0 0,0 0 0,0 0 1,0 0-1,1-1 0,-1 1 0,0 0 0,4 2 0,17 3-5541,-12-7-691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18:25.6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6241,'0'0'12960,"2"18"-12409,0-3-464,0 1 0,1-1-1,0 0 1,1 1 0,1-2-1,1 1 1,0-1 0,12 21-1,122 160 295,-120-169-360,26 24 306,-44-47-621,1-1 0,0 1 0,0-1 1,1 0-1,-1 0 0,0 0 0,1-1 0,-1 1 0,1-1 0,-1 0 0,1 0 1,0 0-1,0 0 0,3 0 0,3-1-4933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18:26.0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151 1 7138,'0'0'10458,"-50"192"-9874,40-155-184,0-7-256,0 6-96,0-6-48,0 0 0,0 6-560,-10 0-1465,10-12-2439,0-6-2306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18:26.4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37 4721,'0'0'17132,"211"0"-16356,-151 0-296,10-6-312,0 0-120,0 0-48,41 0-560,-31 0-3497,0 0-4993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0:13:01.2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8618,'0'0'13323,"-10"24"-13003,30-24 120,10 0 72,0-6-320,10-12-104,0 6-88,0 0-384,10-6-968,-10 0-1609,-9 12-3896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18:27.0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5449,'0'0'11356,"10"8"-9922,30 28-432,-1 1 0,50 62 1,-75-82-960,52 61 216,-61-73-305,0 0-1,1 0 0,-1 0 1,1-1-1,1 0 0,-1 0 1,0 0-1,1-1 0,0 0 1,0 0-1,7 1 0,-13-3-186,1-1 0,0 1-1,-1-1 1,1 1 0,0-1-1,-1 0 1,1 0-1,0 0 1,0 0 0,-1 0-1,1 0 1,0 0 0,0-1-1,-1 1 1,1 0-1,0-1 1,-1 1 0,1-1-1,-1 0 1,1 0-1,-1 0 1,1 0 0,-1 0-1,1 0 1,-1 0 0,0 0-1,0 0 1,1 0-1,-1-1 1,0 1 0,0 0-1,0-1 1,-1 1-1,1-1 1,0 0 0,0-1-1,18-26-5582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18:27.4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110 1 7498,'0'0'7105,"-20"174"-5433,10-102-463,10-5-329,-10-7-264,10-6-296,-10-6-208,10-12-112,-10-12-80,-10 0-920,10-6-2009,-10-6-2712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18:27.8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31 5153,'0'0'15491,"120"48"-15026,-60-48-225,-10-6-160,10-18-80,11 6-64,29 6-1521,-20 0-3176,-10 6-1264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18:28.2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1 9026,'0'0'12805,"2"10"-12322,2 5-314,0 0 0,1 0 1,1 0-1,0 0 0,16 25 0,56 79 445,-44-71-463,-16-20-77,2 0 0,25 26 0,-39-47-88,0-1-1,1 0 1,-1-1 0,1 1 0,0-1 0,0-1 0,1 1 0,-1-1 0,1-1 0,0 1 0,0-1 0,0-1 0,14 4-1,-19-6-82,-1 0 0,0 0-1,0 0 1,1 0-1,-1-1 1,0 1-1,0 0 1,1-1-1,-1 0 1,0 1 0,0-1-1,0 0 1,0 0-1,0 0 1,0-1-1,0 1 1,0 0-1,0-1 1,1-1-1,25-35-5298,-8 2-1815</inkml:trace>
  <inkml:trace contextRef="#ctx0" brushRef="#br0" timeOffset="1">351 31 9098,'0'0'12107,"-110"186"-11427,90-126-240,-10 0-168,10 1-152,-11-7-104,1 6-16,10-12 0,-10 0-752,10-6-1585,0-12-2728,0-12-3185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18:28.5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60 2593,'0'0'18700,"200"-6"-17428,-139 6-288,-1-6-448,0 0-280,-10 0-160,0-6-96,-10 6-8,0-6-936,-10 6-3297,-9 6-5225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18:31.1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308 110 1192,'0'0'9717,"0"-50"-5787,0 48-3843,0 0 0,-1-1 0,1 1 0,0 0 0,-1-1-1,1 1 1,-1 0 0,0 0 0,0 0 0,0-1 0,0 1 0,0 0-1,0 0 1,0 0 0,-1 1 0,1-1 0,-1 0 0,1 0 0,-1 1 0,0-1-1,0 1 1,0-1 0,1 1 0,-1 0 0,-1 0 0,1 0 0,0 0-1,0 0 1,0 0 0,0 1 0,-4-1 0,-5-1 1,0 0 0,0 1 0,0 1 0,-1 0 0,-17 2 0,24 0-84,-1-1 1,1 1-1,0 0 1,0 1-1,0-1 1,0 1-1,0 0 1,0 0-1,1 0 1,-1 1-1,1 0 1,0 0-1,0 0 1,-3 5-1,-8 9 6,1 0 0,-13 24 0,20-31-12,1 1 0,0 0 0,1 0 0,0 0 0,1 1 0,0 0 0,1 0 0,1 0 0,0 0 0,0 0 0,1 24 0,2-31-1,-1 0 1,1 0-1,1 0 0,-1 0 0,1 0 0,0 0 0,0 0 1,0-1-1,1 1 0,0-1 0,0 0 0,1 0 1,-1 0-1,1 0 0,0 0 0,0-1 0,1 0 0,-1 0 1,1 0-1,0 0 0,0-1 0,0 1 0,1-2 0,-1 1 1,1 0-1,0-1 0,8 2 0,7 1-549,0-1 0,0-1 0,0-2-1,0 0 1,23-1 0,-12-1-3066,8 1-3175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18:31.4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6465,'0'0'11195,"0"151"-11059,0-127-128,0 0-8,0 12-344,0-12-2369,0 0-4328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18:32.0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262 81 2665,'0'0'11467,"-5"-12"-10482,-17-37 108,22 48-1021,-1-1 0,0 1 1,0 0-1,0 0 0,0-1 0,0 1 0,0 0 0,-1 0 1,1 0-1,0 0 0,-1 0 0,1 0 0,0 0 0,-1 1 0,1-1 1,-1 0-1,1 1 0,-1 0 0,1-1 0,-1 1 0,0 0 1,1-1-1,-1 1 0,0 0 0,1 0 0,-1 0 0,1 1 0,-1-1 1,-1 1-1,-37 13 586,39-14-640,-10 6 45,1 0 1,0 1-1,0 0 1,0 1 0,1 0-1,0 0 1,1 1-1,0 0 1,0 0-1,1 1 1,0 0 0,0 1-1,2-1 1,-1 1-1,1 0 1,1 1-1,0-1 1,0 1 0,1 0-1,-2 23 1,4-13-55,1-13-5,0 0 0,0-1 0,0 1 0,4 16 0,-2-21-6,-1-1 0,1 1-1,-1 0 1,1-1 0,0 1-1,0-1 1,1 0 0,-1 0-1,1 0 1,0 0 0,-1 0-1,1 0 1,1-1 0,2 3-1,1 0-228,0-1 0,0 0-1,0-1 1,0 1 0,0-2-1,12 4 1,-8-3-1316,0-1 0,0-1 0,22 1 0,-1-2-4041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18:32.4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56 2681,'0'0'14056,"5"-9"-13604,-4 5-402,0 2-5,0-1 1,0 1-1,0 0 0,1-1 1,-1 1-1,1 0 0,-1 0 0,1 0 1,0 0-1,-1 0 0,1 0 0,0 0 1,0 0-1,1 1 0,-1-1 1,0 1-1,0 0 0,1 0 0,-1 0 1,1 0-1,-1 0 0,1 0 1,-1 0-1,1 1 0,-1-1 0,1 1 1,0 0-1,-1 0 0,1 0 0,0 0 1,-1 0-1,6 2 0,-7-2 0,-1 1 0,1-1-1,0 1 1,0-1 0,-1 1-1,1 0 1,0-1-1,-1 1 1,1 0 0,-1 0-1,1-1 1,-1 1 0,1 0-1,-1 0 1,0 0 0,1-1-1,-1 1 1,0 0 0,0 0-1,1 0 1,-1 0-1,0 0 1,0 0 0,0 1-1,-1 30 691,1-18-400,0 26 307,1-14-400,-1 0-1,-1-1 1,-8 42-1,9-64-231,-1 0-1,0 0 0,0 0 0,1 0 1,0 0-1,0 0 0,0 0 1,0 0-1,0 0 0,0 0 0,2 5 1,-1-7-12,-1 0 0,1 1 0,0-1 0,0 0 0,0-1 0,0 1 0,0 0 0,0 0 0,0 0 0,0 0 0,0-1 0,0 1 0,0-1 0,1 1 0,-1-1 0,0 1 0,0-1 0,1 0 0,-1 1 0,0-1 0,0 0 0,1 0 0,-1 0 0,0 0 0,1 0 0,1 0 0,18-2-384,0-1 0,1 0 1,-1-2-1,-1 0 0,1-1 0,33-16 1,13-3-4537,-15 11-3408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18:33.0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163 21 3593,'0'0'13677,"-10"-4"-12607,-33-12-74,41 16-931,-1 0-1,1-1 0,0 1 1,-1 0-1,1 1 0,0-1 1,0 0-1,-1 1 1,1-1-1,0 1 0,0 0 1,0-1-1,0 1 1,0 0-1,0 0 0,0 1 1,0-1-1,0 0 1,0 1-1,0-1 0,1 1 1,-1 0-1,1-1 1,-1 1-1,1 0 0,0 0 1,-1 0-1,0 3 0,-4 6 157,0-1 0,1 1 0,-6 19 0,4-4-101,1-1 0,1 1-1,2 0 1,0 1 0,2-1 0,1 0-1,5 37 1,-5-58-119,1 0 0,0 0 1,0 1-1,1-1 0,-1 0 1,1-1-1,0 1 0,1 0 0,-1 0 1,1-1-1,0 0 0,0 1 1,0-1-1,1 0 0,-1 0 0,1-1 1,0 1-1,0-1 0,0 0 1,1 0-1,-1 0 0,1-1 0,-1 1 1,1-1-1,0 0 0,0-1 0,0 1 1,0-1-1,0 0 0,0 0 1,6 0-1,5 0-197,0 0 0,0-1 0,0-1 0,0-1 1,0 0-1,-1-1 0,1 0 0,-1-1 0,18-8 0,174-89-9926,-154 70 3294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0:11:27.0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0 151 3273,'0'0'17347,"61"-31"-17019,-31 19-143,0 0-137,10 0-48,0-6-48,20-6-1153,0 6-1711,-20-6-3242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0:13:02.1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0 482 4729,'0'0'8933,"8"6"-8069,-2-2-653,-5-3-160,0 1 0,0-1-1,0 0 1,1 0 0,-1 0 0,0 0 0,1 0 0,-1 0 0,1 0 0,-1 0 0,1 0 0,-1-1 0,1 1 0,0-1 0,-1 1 0,1-1 0,0 0 0,-1 1 0,1-1 0,0 0 0,-1 0 0,1 0 0,0 0 0,0-1 0,-1 1 0,1 0 0,0-1 0,-1 1 0,1-1-1,-1 0 1,1 1 0,-1-1 0,1 0 0,-1 0 0,1 0 0,1-1 0,16-19 363,0 0 1,-1-1-1,-2-1 0,0-1 1,-2 0-1,17-38 0,-11 16-241,-3 0 0,22-89 1,-29 80-86,-8 36 38,-7 29 52,-12 41-137,3 0 1,2 1 0,3 1 0,2-1 0,-1 88-1,7-137-43,1-1 0,0 0 0,0 0 0,0 0 0,1 1 0,-1-1 0,0 0 0,1 0 0,-1 0 0,1 0 0,0 1 0,0-1 0,0 0 0,0 0 0,0-1 0,0 1 0,0 0 0,3 2 0,-2-2-8,0-1 0,1 0 0,-1-1 1,0 1-1,1 0 0,-1 0 0,1-1 0,-1 0 0,1 1 0,-1-1 0,1 0 1,-1 0-1,1-1 0,-1 1 0,1 0 0,-1-1 0,4 0 0,-1-1-3,0 0 1,0 0-1,-1-1 0,1 1 0,0-1 0,-1 0 0,0 0 0,1 0 0,-1-1 1,-1 1-1,1-1 0,5-7 0,41-61-65,-34 47 27,1 3 51,-1-2 0,-2 1 0,0-2 0,-2 0 0,0-1 0,14-49 0,-25 55 69,-1 19-65,0 0 1,0 0-1,0-1 0,0 1 1,0 0-1,0 0 1,0 0-1,0 0 1,0 0-1,0 0 0,1 0 1,-1 0-1,0 0 1,1 0-1,-1 0 0,1 1 1,-1-1-1,1 0 1,-1 0-1,1 0 0,0 0 1,-1 1-1,1-1 1,1-1-1,-1 34 13,-11 198 343,10-227-360,0 0-1,0 0 1,0 0 0,0-1-1,1 1 1,-1 0-1,1 0 1,-1 0-1,1 0 1,0-1-1,0 1 1,0 0-1,1-1 1,-1 1-1,1-1 1,-1 0-1,1 1 1,0-1-1,0 0 1,0 0-1,0 0 1,0 0-1,3 2 1,0-2-286,0 0 1,1 0 0,-1-1-1,1 1 1,-1-1-1,1 0 1,0-1-1,-1 1 1,1-1 0,0 0-1,8-2 1,-6 2-437,-1-1 0,1-1 0,-1 1 1,1-1-1,-1-1 0,0 1 0,0-1 1,0-1-1,12-7 0,13-13-4407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18:33.6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70 89 5217,'0'0'12576,"7"-14"-11869,22-43-144,-29 56-531,0 0 1,0 1-1,1-1 1,-1 0-1,1 0 1,-1 0-1,1 0 1,-1 0-1,1 0 1,0 1-1,-1-1 1,1 0-1,0 0 1,0 1-1,-1-1 1,1 1-1,0-1 1,0 1-1,0-1 1,0 1-1,0-1 1,0 1-1,0 0 0,0-1 1,0 1-1,0 0 1,0 0-1,0 0 1,0 0-1,0 0 1,0 0-1,0 0 1,0 0-1,0 0 1,0 0-1,0 1 1,0-1-1,0 0 1,0 1-1,0-1 1,0 1-1,-1-1 1,1 1-1,0-1 1,0 1-1,0 0 1,-1-1-1,1 1 1,0 0-1,0 0 1,-1-1-1,1 1 1,-1 0-1,1 0 1,-1 0-1,1 0 1,0 1-1,-1 15 369,1-8-270,-1 1 0,0-1 0,0 1 0,-1-1-1,0 1 1,-1-1 0,0 0 0,0 1 0,-1-1-1,0 0 1,-1-1 0,0 1 0,-5 9 0,4-13-123,5-5-12,-1 1-1,0 0 1,1 0 0,-1 0-1,1-1 1,-1 1-1,1 0 1,0 0 0,-1 0-1,1 0 1,0 0-1,-1 0 1,1 0 0,0 0-1,0 0 1,0 0 0,0 0-1,0-1 1,0 1-1,0 0 1,1 2 0,59 20-46,-54-20 54,0 1-1,-1 0 0,1 0 0,-1 0 1,0 0-1,0 1 0,0 0 1,-1 0-1,1 1 0,-1-1 0,-1 1 1,1 0-1,-1 0 0,0 0 1,0 0-1,-1 0 0,1 1 0,-2-1 1,1 1-1,-1 0 0,0-1 1,0 1-1,0 0 0,-1 0 0,0 0 1,-1-1-1,0 1 0,0 0 1,-2 6-1,2-8 6,-1-1 1,1 0 0,-1 0-1,0 0 1,0-1-1,-1 1 1,1 0-1,-1-1 1,1 1-1,-1-1 1,-1 0-1,1 0 1,0 0 0,-1-1-1,1 1 1,-1-1-1,0 0 1,1 1-1,-1-2 1,0 1-1,-1 0 1,1-1-1,-6 1 1,-6 3 55,0-2-1,-1 0 1,1-1-1,-26 0 1,39-2-84,1 0 1,0 1-1,0-1 0,-1 0 0,1 0 1,0-1-1,-1 1 0,1 0 0,0-1 1,-1 0-1,1 1 0,0-1 0,0 0 1,0 0-1,0 0 0,0 0 0,0 0 1,0-1-1,0 1 0,0-1 0,0 1 1,1-1-1,-1 0 0,1 1 0,-1-1 1,1 0-1,0 0 0,0 0 1,-1 0-1,2 0 0,-1-1 0,0 1 1,0 0-1,1 0 0,-1 0 0,0-3 1,1 4-114,0 1 1,0 0-1,0-1 1,0 1-1,0 0 1,0 0 0,0-1-1,0 1 1,0 0-1,0 0 1,0-1-1,1 1 1,-1 0 0,0-1-1,0 1 1,0 0-1,0 0 1,0 0-1,0-1 1,1 1 0,-1 0-1,0 0 1,0-1-1,0 1 1,1 0-1,-1 0 1,0 0 0,0 0-1,1 0 1,-1-1-1,0 1 1,0 0-1,1 0 1,-1 0 0,0 0-1,0 0 1,1 0-1,-1 0 1,0 0-1,0 0 1,1 0 0,-1 0-1,0 0 1,1 0-1,-1 0 1,0 0-1,0 0 1,1 0 0,-1 0-1,3 0-1313,15 0-8785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18:43.7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2 644 5153,'0'0'7875,"-1"-2"-7740,1-1 1,0 1-1,0-1 1,0 1-1,0-1 0,0 1 1,1 0-1,-1-1 0,1 1 1,-1-1-1,2-1 0,30-40 1597,-17 25-1296,-1 0 1,14-26-1,-7 3-146,-2 10-174,-3-1-1,0-1 1,19-64-1,-33 89-101,9-33 61,-1 0 0,-3-1 1,4-65-1,-11 105 849,-1 24-216,-17 42-577,-3 18-112,11-16 86,3 1 1,3 0 0,2 0-1,9 70 1,-1-111-91,1 0 1,1-1-1,2 1 0,0-2 1,2 1-1,14 21 0,-19-32-19,35 49-11,-22-45-2334,-19-16 2158,0-1 0,0 0 0,1 0 0,-1 0 0,0 0 0,0 0 0,0 0 0,0 0-1,0 0 1,0-1 0,0 1 0,0 0 0,0-1 0,0 1 0,0-1 0,0 1 0,0-1 0,0 1-1,0-1 1,0 0 0,0 1 0,-1-1 0,1 0 0,0 0 0,0 0 0,-1 1 0,1-1-1,0-2 1,18-26-4029,-7-6-594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18:44.0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24 6953,'0'0'8730,"70"0"-8330,-30-6-184,0-6-87,11 6-65,-11 6-64,20 0-96,-20 6-1777,0 18-3400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18:44.4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20 169 5449,'0'0'9945,"2"17"-9136,8 54-132,-9-68-648,-1 0 0,1 0 1,0 0-1,0-1 1,1 1-1,-1 0 0,1-1 1,-1 1-1,1-1 1,0 0-1,0 1 0,0-1 1,0 0-1,0 0 1,0 0-1,1-1 1,-1 1-1,1 0 0,-1-1 1,1 0-1,-1 0 1,1 1-1,0-1 0,0-1 1,0 1-1,-1 0 1,1-1-1,0 1 0,0-1 1,0 0-1,0 0 1,0 0-1,0-1 0,0 1 1,0-1-1,0 1 1,-1-1-1,1 0 0,0 0 1,4-3-1,-1 0-21,-1-2 0,-1 1 1,1-1-1,-1 1 0,0-1 0,0-1 0,-1 1 0,0 0 0,0-1 1,0 0-1,-1 1 0,0-1 0,0 0 0,1-14 0,1-13 21,0-60-1,-4 88-16,0 4-8,0-1-1,0 1 1,0 0 0,-1-1 0,1 1 0,0 0-1,-1-1 1,1 1 0,-1 0 0,0 0 0,0 0-1,0 0 1,0 0 0,0 0 0,0 0-1,-1 0 1,1 0 0,-1 0 0,1 1 0,-1-1-1,0 0 1,-2-1 0,-1 1 10,1 0 0,0 0-1,-1 1 1,1-1 0,-1 1 0,1 0-1,-1 0 1,0 1 0,1 0 0,-9 0 0,10 0-15,0 1 0,0-1 0,0 1 0,0 0-1,0 0 1,0 1 0,0-1 0,1 0 0,-1 1 0,0 0 0,1 0 0,-1 0 0,1 0 0,-1 0 0,1 0 0,0 0 0,0 1 0,0-1 0,0 1 0,1 0 0,-1-1 0,1 1 0,-1 0 0,1 0 0,-1 4 0,-5 11-243,1 1 0,-6 35 1,10-43 14,-10 61-2421,2-5-1978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18:45.2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1 6481,'0'0'10639,"0"11"-10109,2 64 105,0-30 184,-1 0 0,-3 0 0,-11 77 0,13-122-807,-13 77 435,13-74-444,-1-1 0,1 1 0,0 0 0,0 0 0,0 0 1,0-1-1,0 1 0,1 0 0,-1 0 0,1-1 1,0 1-1,0 0 0,0-1 0,0 1 0,0 0 1,1-1-1,-1 0 0,1 1 0,-1-1 0,1 0 1,0 0-1,0 0 0,0 0 0,3 2 0,2-1-39,0 0 0,1 0 0,-1 0 0,1-1-1,0 0 1,0-1 0,0 0 0,0 0 0,0-1-1,0 0 1,0 0 0,10-2 0,-13 1-482,0 0 1,1-1-1,-1 0 1,0 0 0,0 0-1,0 0 1,0-1-1,0 0 1,0 0-1,-1 0 1,7-6-1,10-15-5715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18:45.6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48 9450,'0'0'11154,"160"-48"-10970,-140 48-136,10 0-48,-10 0-384,10 6-1704,-10 18-2721,0-6-2817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18:46.0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1 193 8890,'0'0'8674,"10"-6"-7991,0 0-508,0-2 1,-1 1 0,0-1 0,0 0 0,0-1 0,-1 0 0,-1 0 0,12-18 0,-14 18-132,0 0 137,0 1 0,0-1 0,1 1 0,0 1 0,0-1 0,1 1 0,-1 0-1,2 0 1,12-8 0,-20 14-176,0 1-1,0 0 0,1 0 0,-1 0 1,0 0-1,1 0 0,-1 0 0,0 0 1,0 0-1,1 0 0,-1 0 0,0 0 1,1 0-1,-1 0 0,0 0 0,1 0 1,-1 0-1,0 0 0,1 0 0,-1 0 1,0 0-1,0 0 0,1 0 0,-1 0 1,0 1-1,0-1 0,1 0 0,-1 0 1,0 0-1,0 1 0,1-1 0,-1 0 1,0 0-1,0 1 0,0-1 0,0 0 1,1 0-1,-1 1 0,0-1 0,0 0 1,0 0-1,0 1 0,0-1 0,0 0 1,0 1-1,0-1 0,0 0 0,0 1 1,0-1-1,0 0 0,0 1 0,1 19 119,-1-17-73,-1 70 624,-1-33-571,2 0 0,2 0 0,9 59-1,-10-95-204,0 0-1,0-1 1,0 1-1,1-1 1,-1 1-1,1-1 0,0 0 1,0 0-1,0 1 1,0-1-1,1-1 1,-1 1-1,1 0 1,0-1-1,-1 1 1,1-1-1,6 4 0,40 12-5716,-9-15-3405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18:46.9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1 498 9970,'0'0'8887,"5"2"-8623,-3-2-241,1 0 0,-1 0 0,1 0 0,-1 0 0,0-1-1,1 1 1,-1-1 0,0 0 0,0 0 0,1 0 0,-1 0 0,0 0-1,0 0 1,0 0 0,0-1 0,0 1 0,0-1 0,-1 1 0,1-1-1,0 0 1,-1 0 0,1 0 0,-1 0 0,2-2 0,46-69 258,-36 53-229,7-12-6,-1-1 1,-2 0-1,-1-1 1,-1-1-1,-2-1 1,-2 0-1,8-42 1,-17 17 499,-3 61-531,0 0-1,0 0 0,0 1 0,0-1 0,0 0 0,0 0 0,1 1 0,-1-1 0,0 1 1,0-1-1,0 0 0,1 1 0,-1 0 0,0-1 0,1 1 0,-1-1 0,0 1 0,1 0 0,-1-1 1,1 1-1,-1 0 0,1 0 0,-1-1 0,1 1 0,-1 1 0,-12 76 501,3 1 1,3 0-1,5 109 0,2-141-343,1-38-125,0-1 1,0 1 0,0-1 0,1 0 0,1 0-1,-1 0 1,1 0 0,1 0 0,3 7-1,-5-12-127,-1-1-1,1 0 0,-1 0 0,1 1 0,0-1 0,0-1 0,-1 1 0,1 0 0,1 0 0,-1-1 0,0 1 0,0-1 0,1 0 0,2 2 1,-3-3-201,0 1 0,0-1 0,0 0 1,0 0-1,0 0 0,0 0 1,0 0-1,0 0 0,0-1 1,0 1-1,0-1 0,0 1 1,0-1-1,0 0 0,0 0 0,0 1 1,0-1-1,0-1 0,-1 1 1,4-2-1,15-18-5366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18:47.3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79 11282,'0'0'9562,"171"-12"-9490,-121-12-64,-10 0-8,0 6-544,0 18-1568,-20 0-3521,0 0-2625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18:47.7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0 128 40,'0'0'17144,"19"-20"-16523,56-61-31,-47 56 57,-17 24 144,-5 2-309,-4 19 932,-2 3-1043,1-11-282,-1 1 0,0-1-1,-1 0 1,-1 1 0,0-1 0,-6 23 0,-4-6 21,1 1 0,2 1 0,1 0 0,1 0 0,2 0 0,-2 37 0,7-66-107,0 0 0,0 0 0,0 1 0,0-1 0,1 0 0,-1 0 0,1 0-1,-1 0 1,1 0 0,0 0 0,-1 0 0,1 0 0,0 0 0,0-1 0,0 1 0,1 0 0,-1 0 0,0-1 0,1 1 0,-1-1 0,1 1 0,-1-1 0,1 0 0,0 0 0,0 0 0,-1 1 0,1-2 0,0 1 0,0 0 0,4 1 0,4 0 7,0-1 1,0 0-1,0 0 0,0-1 1,15-2-1,4 1 4,-13 0-131,-1-2 0,1 0 0,-1 0 0,1-1 1,-1-1-1,0-1 0,14-8 0,3 1-2862,-21 11-3428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0:13:02.4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7098,'0'0'11162,"9"27"-10614,29 87-103,-35-107-411,0 0-1,1 0 1,-1 0-1,2 0 0,-1 0 1,1-1-1,0 0 0,0 0 1,0 0-1,1-1 0,0 0 1,0 0-1,0 0 1,9 4-1,8 7-7,-17-12-47,1 1-1,0-1 1,0-1 0,0 1-1,1-1 1,9 3 0,5-3-2355,-3-5-3379,-9-3-840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22:00.0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291 251 9074,'0'0'8692,"-12"-15"-7669,-36-45-48,47 58-908,-1 0-1,1 1 1,0 0-1,-1-1 1,1 1-1,-1 0 1,0 0-1,1 0 1,-1 0-1,0 0 1,0 0-1,0 0 1,0 0-1,0 1 1,1-1-1,-1 1 1,0 0-1,0-1 1,0 1-1,0 0 1,0 0-1,0 0 1,0 0-1,0 1 1,0-1-1,0 0 1,0 1-1,0 0 1,-3 0-1,2 1 57,-1-1-96,1 1 0,-1-1 0,1 1 1,-1 0-1,1 1 0,0-1 0,0 1 0,0-1 0,0 1 0,1 0 1,-1 0-1,1 0 0,-3 4 0,-25 47 43,25-43-48,-11 23-12,2 0 1,1 2-1,2-1 0,1 1 0,-6 52 0,10-29-76,1 1 0,7 94 0,-1-142 1,0-1 1,1 0-1,0 0 0,1 0 1,0 0-1,1 0 1,0-1-1,0 1 1,2-1-1,-1 0 0,1 0 1,0-1-1,10 11 1,-11-15-1,-1 0 0,1-1 0,0 1 0,0-1 0,1-1 0,-1 1 0,1-1 0,0 0 0,0 0 0,0 0 0,0-1 0,0 0 0,1 0 0,-1-1 0,1 0 0,-1 0 0,1 0 0,-1-1 0,1 0 0,0 0 0,-1-1 0,1 0 0,-1 0 0,9-2 0,-10 1 43,0 0-1,0-1 1,0 1-1,-1-1 1,1 0-1,-1 0 1,1 0-1,-1-1 1,0 1-1,0-1 1,0 0-1,-1-1 1,0 1 0,1 0-1,2-8 1,6-10 25,-1-1 0,10-26 1,-18 41-11,8-24 25,-2-2-1,-1 1 0,-1-1 1,3-51-1,-4-141 251,-6 212-243,0-24 106,-1 0-1,-14-74 0,13 98-79,-2 1 0,0 0 0,0 0 0,-2 0 0,1 0 0,-1 1 0,-1 0 0,-1 0 0,1 1 0,-2 0 0,-13-15 0,18 23-23,0-1 1,-1 1-1,1 0 0,-1 0 0,0 1 1,0-1-1,0 1 0,0 0 0,-11-2 0,13 3-64,0 0 0,1 1 0,-1-1 0,0 1-1,0 0 1,0 0 0,0 0 0,0 0 0,0 0 0,0 1-1,1-1 1,-1 1 0,0 0 0,0 0 0,1 0-1,-1 0 1,0 0 0,1 1 0,-4 1 0,3 1-104,1-1 1,-1 1 0,1 0 0,-1 0 0,1-1 0,0 2 0,1-1-1,-1 0 1,1 0 0,-1 1 0,2-1 0,-2 7 0,-4 60-1828,5-55 1319,0 76-4206,1-2-1997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22:00.4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2841,'0'0'18268,"40"162"-17788,-10-102-240,10 0-120,-10-6-120,0-5-136,-10-7-376,11-12-1129,9-30-1223,-10 0-2314,0-6-2559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22:01.1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1 102 5353,'0'0'10402,"3"30"-9228,3 10-781,-1-5 103,-1 1 1,-2 45 0,8 39 1453,-10-120-1951,0 1 0,0-1-1,0 1 1,0-1 0,0 1 0,0-1 0,0 1 0,0-1 0,0 1 0,0 0 0,0-1 0,1 1-1,-1-1 1,0 1 0,0-1 0,0 1 0,1-1 0,-1 0 0,0 1 0,1-1 0,-1 1-1,0-1 1,1 1 0,-1-1 0,1 0 0,-1 1 0,1-1 0,-1 0 0,1 0 0,-1 1 0,1-1-1,-1 0 1,1 0 0,-1 0 0,1 0 0,-1 1 0,1-1 0,-1 0 0,1 0 0,-1 0 0,1 0-1,-1 0 1,1 0 0,-1 0 0,1-1 0,0 1 0,-1 0 0,1 0 0,-1 0 0,1 0-1,-1-1 1,1 1 0,-1 0 0,0 0 0,1-1 0,-1 1 0,1-1 0,2-1-25,0 0-1,0 1 1,0-2 0,0 1-1,-1 0 1,1 0 0,-1-1 0,1 0-1,1-2 1,17-32 37,-2-1 0,-2-1 1,-2 0-1,13-50 0,-18 66-8,0-9 235,-10 31-4,0 27 131,0 259 14,0-283-382,0 1 0,0 0 0,0 0 0,0-1 0,0 1 0,1 0 0,-1 0 0,1-1 0,0 1 0,0 0 0,0-1 0,0 1 0,0-1 0,0 1 0,1-1 0,-1 0 0,1 1 0,0-1 0,-1 0 0,1 0 0,0 0 0,0 0 0,0-1 0,4 3 0,-2-2-41,0-1 1,1 0-1,-1 0 1,1 0-1,-1 0 1,1-1-1,0 0 1,-1 1-1,1-2 1,0 1-1,-1-1 1,1 1-1,7-3 1,-3 0 1,0-1 0,-1 0 0,1 0 0,-1 0 0,0-1 0,0 0 0,0-1 0,-1 0 0,1 0-1,-2-1 1,1 0 0,10-13 0,4-9 44,-1 0 1,17-34-1,-25 43 20,-1-1 0,-1-1 1,0 0-1,-2 0 0,-1-1 1,-1 0-1,0 0 0,-2 0 0,-1-1 1,0-38-1,-6 42 1010,-6 28-650,-12 45-457,14-35 144,-3 10-95,0 0 1,2 1-1,1 0 0,2 0 0,0 0 0,0 36 0,5-63 12,0 0 0,-1-1 1,1 1-1,0 0 0,0 0 0,0 0 0,0-1 1,0 1-1,1 0 0,-1 0 0,1-1 0,-1 1 1,1 0-1,-1-1 0,1 1 0,0 0 0,0-1 1,0 1-1,0-1 0,0 0 0,0 1 0,0-1 1,1 0-1,-1 1 0,0-1 0,1 0 0,-1 0 1,1 0-1,-1 0 0,1 0 0,-1-1 0,1 1 1,0 0-1,-1-1 0,1 1 0,0-1 0,-1 0 1,1 1-1,0-1 0,0 0 0,0 0 0,-1 0 1,1 0-1,0-1 0,2 0 0,214 1-881,-216 0 896,0 0 0,0 0-1,0 0 1,0 0 0,0 1-1,0-1 1,0 0 0,0 1-1,0 0 1,0-1 0,0 1-1,0 0 1,-1 0 0,1 0-1,0 0 1,0 0 0,-1 0-1,1 1 1,-1-1 0,1 0-1,-1 1 1,0 0 0,1-1-1,-1 1 1,0 0 0,0-1-1,0 1 1,0 0 0,0 0-1,0 2 1,1 5 41,-1-1 0,0 1 1,0 0-1,-1-1 0,-1 17 0,0-1 135,1-22-164,0 0-1,0 0 1,0 0-1,0 0 1,-1 0-1,1 0 1,-1 0-1,0 0 1,1 0-1,-1 0 1,0 0-1,0-1 1,0 1 0,0 0-1,0 0 1,0-1-1,-1 1 1,1-1-1,-1 1 1,1-1-1,-1 0 1,1 1-1,-1-1 1,0 0-1,0 0 1,1 0-1,-1 0 1,0-1 0,0 1-1,0 0 1,0-1-1,0 1 1,-3-1-1,-7 2-55,0-2-1,0 1 1,0-1-1,-19-3 1,23 2-79,6 1-16,0 0 0,0 0 0,0-1 1,0 1-1,0 0 0,1-1 0,-1 0 1,0 1-1,0-1 0,1 0 0,-1 0 0,0 0 1,1 0-1,-1 0 0,1 0 0,-1 0 0,-2-3 1,3 2-416,0 1 1,1-1 0,-1 0 0,0 0-1,0 1 1,1-1 0,-1 0 0,1 0-1,0 0 1,0 0 0,0 0 0,0-2-1,0-14-7336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22:01.6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165 0 5265,'0'0'9644,"-5"27"-8348,-60 397 2403,4-12-1656,56-354-1964,4-36-62,-1-1 0,-8 34 0,5-47 176,1-16-138,1-19-57,2-21-45,0 28 44,0-1 0,1 1 0,2-1 0,4-26 0,-5 42-1,1-1 1,-1 1-1,1-1 1,0 1 0,1 0-1,-1 0 1,1 0 0,0 1-1,0-1 1,1 1 0,-1-1-1,1 1 1,0 0 0,0 0-1,1 1 1,-1-1-1,1 1 1,-1 0 0,1 0-1,8-3 1,-1 1-36,-1 1 0,1 1 0,0 0 0,0 0 0,0 1 0,0 0 0,0 1-1,0 1 1,20 1 0,-30 0 37,-1-1 0,1 1 0,0-1 0,-1 1 0,1 0 0,-1 0-1,1 0 1,-1 0 0,0 0 0,1 0 0,-1 0 0,0 0 0,0 1 0,1-1-1,-1 0 1,0 1 0,0-1 0,-1 1 0,1-1 0,0 1 0,0 0 0,-1-1-1,1 1 1,-1 0 0,1-1 0,-1 1 0,0 0 0,0 2 0,1 61 2,-2-43 19,1-10 12,0-1 0,0 0 0,-1 0 0,-1 1 0,0-1-1,0 0 1,-1 0 0,-5 12 0,-8 24 689,11-28-1950,14-42-11981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22:01.9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2865,'0'0'12290,"61"6"-15138,-41 30-3378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22:02.7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6 230 1216,'0'0'11871,"-2"31"-10778,-1 92-343,2-121-709,1 1 0,0-1 1,0 1-1,1-1 0,-1 1 0,0-1 1,1 1-1,-1-1 0,1 1 1,0-1-1,0 0 0,0 1 0,0-1 1,0 0-1,1 0 0,-1 0 0,1 0 1,-1 0-1,1 0 0,0 0 1,-1 0-1,1-1 0,0 1 0,0-1 1,0 1-1,1-1 0,-1 0 0,0 0 1,0 0-1,1 0 0,-1 0 1,1 0-1,-1-1 0,1 1 0,-1-1 1,1 0-1,-1 0 0,1 0 0,-1 0 1,1 0-1,3-1 0,0 1 108,-1 1-85,0-1 0,0 0-1,0 0 1,-1 0 0,1-1 0,0 0 0,0 0 0,0 0 0,0 0 0,-1-1 0,1 0 0,-1 0 0,1 0 0,-1 0 0,0-1 0,1 0 0,-1 1 0,-1-2 0,1 1 0,0 0 0,-1-1 0,0 0 0,0 1 0,0-1 0,0-1 0,0 1 0,2-7 0,5-10 87,-1 0 0,-2-1 1,0 1-1,-1-2 0,-1 1 0,-1 0 1,-1-1-1,-1 0 0,-1 0 1,-3-25-1,2 43-95,0 1 0,0-1-1,-1 0 1,0 1 0,0-1 0,0 1 0,0-1-1,-1 1 1,0-1 0,1 1 0,-2 0-1,1 0 1,0 0 0,-1 0 0,0 0 0,0 1-1,0-1 1,0 1 0,-1 0 0,1 0 0,-1 0-1,0 0 1,0 0 0,0 1 0,0 0 0,0 0-1,-1 0 1,1 0 0,-1 1 0,1 0-1,-1 0 1,1 0 0,-1 0 0,0 1 0,1-1-1,-1 1 1,0 1 0,1-1 0,-1 0 0,0 1-1,-5 2 1,6-1-52,1-1 0,-1 1 0,1 1 0,0-1-1,0 0 1,0 1 0,0-1 0,0 1 0,1 0 0,-1 0 0,1 0-1,0 0 1,0 1 0,0-1 0,0 1 0,1-1 0,-3 7 0,1-1-6,0 0 0,1 0 0,0 0 0,1 1 1,-1 17-1,0 24-46,1 38-145,1-82 167,1 0-1,0 1 0,0-1 0,1 0 0,0 0 0,0 0 0,1 0 0,6 13 0,-8-18 11,1 1 0,-1-1 1,1 0-1,0 0 0,-1 0 0,1 0 0,0 0 0,0 0 0,0 0 0,1 0 1,-1-1-1,0 1 0,1-1 0,-1 0 0,0 0 0,1 0 0,0 0 1,-1 0-1,1 0 0,4 0 0,-3-1 11,-1 0 0,1-1 0,0 1 0,0-1 0,0 0 0,0 0-1,-1 0 1,1-1 0,0 1 0,-1-1 0,1 0 0,5-4 0,7-7 44,0 0-1,-1-2 1,-1 1 0,18-23-1,-26 29-21,28-38 83,-26 34-72,-1 1-1,1 0 0,1 0 1,0 1-1,1 0 1,0 0-1,0 1 1,1 0-1,22-13 0,-32 22-22,0-1 0,0 1 0,0 0 0,-1-1 0,1 1 0,0 0-1,0 0 1,0 0 0,0 0 0,0 0 0,0 0 0,0 0 0,0 0-1,0 0 1,0 0 0,0 0 0,0 1 0,-1-1 0,1 0-1,0 1 1,0-1 0,0 0 0,0 1 0,-1-1 0,1 1 0,1 0-1,-1 1 5,1 0-1,-1 0 0,0 0 1,0 0-1,0 0 0,0 0 1,0 0-1,0 0 0,0 0 1,0 4-1,4 63 124,-5-61-109,0 227-56,1-239-16,0 0 1,0 1 0,1-1 0,-1 0-1,1 1 1,0-1 0,0 1 0,0 0-1,4-5 1,6-9 36,0-5 10,20-36-5,52-73 0,-81 128 6,-1-1-3,0 0 0,1 1-1,0-1 1,0 1-1,0-1 1,0 1-1,1 0 1,-1 0 0,1 0-1,0 1 1,0-1-1,0 1 1,0 0 0,7-3-1,-10 5 5,0 1 0,-1-1-1,1 0 1,-1 0 0,1 0 0,-1 1-1,1-1 1,-1 0 0,1 1 0,-1-1-1,1 1 1,-1-1 0,1 0 0,-1 1-1,0-1 1,1 1 0,-1-1 0,0 1-1,1-1 1,-1 1 0,0 0 0,0-1-1,0 1 1,1-1 0,-1 1 0,0-1-1,0 1 1,0 0 0,0-1 0,0 1-1,0-1 1,0 2 0,0 27 38,-1-18-11,1 226 355,0-235-442,0-11-152,0 2 117,0 0-1,0-1 1,1 1 0,0 0-1,0 0 1,1 0 0,0 0 0,0 0-1,0 1 1,1-1 0,0 0 0,1 1-1,4-7 1,3 11-7811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22:03.0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0 7618,'0'0'17059,"-10"0"-17059,10 30-3424,0 6-3402,0-6-6929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22:03.4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0 15539,'0'0'8138,"-20"66"-13579,30-48-1185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22:03.9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241 1 7218,'0'0'10799,"-15"34"-10075,-4 6-494,-4 7 151,3 1 0,-22 78 0,-28 162 910,20-31-1045,49-227-283,1-30 33,0 0-1,0 1 0,0-1 1,0 0-1,0 0 0,0 0 1,1 1-1,-1-1 0,0 0 1,0 0-1,0 0 0,0 0 1,0 0-1,1 1 0,-1-1 1,0 0-1,0 0 0,0 0 1,0 0-1,1 0 0,-1 0 1,0 0-1,0 0 0,0 0 1,1 1-1,-1-1 0,0 0 1,0 0-1,0 0 0,1 0 1,-1 0-1,0 0 0,0 0 1,0 0-1,1-1 0,-1 1 1,0 0-1,0 0 0,0 0 1,1 0-1,-1 0 0,0 0 1,0 0-1,0 0 0,0 0 1,1-1-1,-1 1 0,0 0 1,0 0-1,0 0 0,0 0 1,0-1-1,0 1 0,1 0 1,30-44-426,-19 25 545,42-63-27,108-154 106,-157 229-153,20-18 270,-23 52-22,-5 67 30,1-41-443,1 1 1,8 57-1,-7-109-6,1 0 0,-1 1 0,0-1 0,1 1 0,-1-1 0,1 0 0,0 0 0,0 1 0,0-1 0,0 0 0,0 0 0,0 0 0,0 0 0,1 0 0,-1 0 0,1 0 0,0-1 0,-1 1 0,1-1 0,2 3 0,0-3-568,1 0 1,-1 1-1,0-2 0,0 1 0,1 0 0,-1-1 0,0 0 0,8 0 0,-5 0-345,15 0-4808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22:04.34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51 44 4417,'0'0'9830,"0"27"-8274,2 87-297,-2-110-1162,0 0-1,0 1 0,0-1 1,1 1-1,-1-1 1,1 0-1,0 1 0,0-1 1,1 0-1,0 0 0,-1 0 1,1 0-1,0 0 1,1 0-1,-1-1 0,1 1 1,0-1-1,0 1 0,6 5 1,-5-8-40,-1 1-1,1 0 1,0-1 0,-1 0 0,1 0-1,0 0 1,0-1 0,0 1 0,0-1 0,0 0-1,0 0 1,0 0 0,-1 0 0,1-1-1,0 0 1,6-1 0,-7 0-36,1 1 0,-1-1 0,0 0 0,0 0-1,0 0 1,0-1 0,0 1 0,-1-1 0,1 0 0,-1 1 0,1-1 0,-1 0 0,0 0 0,0-1 0,0 1-1,-1 0 1,1-1 0,-1 1 0,0-1 0,0 1 0,0-1 0,0-4 0,3-8 70,-1-1-1,-1 1 1,0-26 0,-2 38-46,0-1 0,0 0 0,-1 1 0,0-1 0,1 0 0,-1 1 0,-1-1 0,1 1 0,-1-1-1,0 1 1,0 0 0,0-1 0,0 1 0,-1 0 0,0 1 0,1-1 0,-2 0 0,1 1 0,0 0 0,-1-1 0,1 1 0,-1 1 0,0-1 0,0 0 0,0 1-1,0 0 1,-1 0 0,1 0 0,0 1 0,-1-1 0,1 1 0,-1 0 0,0 0 0,1 1 0,-8-1 0,8 0-49,-1 1 1,1-1 0,-1 1-1,1 0 1,0 0 0,-1 0-1,1 1 1,-1 0-1,1 0 1,0 0 0,-1 0-1,1 0 1,0 1 0,0 0-1,0 0 1,0 0-1,0 1 1,-6 4 0,7-2-83,0 0 1,0-1-1,0 1 1,1 0 0,0 0-1,0 0 1,0 1-1,0-1 1,1 0-1,0 1 1,0-1 0,1 1-1,0-1 1,-1 1-1,2 5 1,-1 11-1289,0 0 1,2-1-1,8 41 0,8-12-3779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0:13:02.81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231 0 6849,'0'0'11851,"-12"7"-10705,-1 2-923,1 1 1,0 0-1,0 1 1,1 0-1,0 0 1,1 2 0,0-1-1,1 1 1,1 0-1,-12 25 1,-9 20 181,15-29-22,-21 55 0,32-73-975,0 1 1,1-1-1,0 1 0,-1 22 1,13-42-6527,-1 1 4868,2-20-4091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22:04.7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60 49 5089,'0'0'13088,"-6"20"-12274,-4 5-512,3-8-74,1 0 0,1 1 0,0-1 0,1 1-1,-1 18 1,2-14 73,-6 113 889,9-135-1191,0 1 0,0 0 0,0-1-1,0 1 1,0-1 0,0 1-1,0-1 1,1 1 0,-1-1 0,0 1-1,0-1 1,0 1 0,1-1-1,-1 1 1,0-1 0,1 1 0,-1-1-1,0 1 1,1-1 0,-1 0 0,1 1-1,-1-1 1,1 1 0,-1-1-1,0 0 1,1 0 0,-1 1 0,1-1-1,0 0 1,-1 0 0,1 0-1,-1 1 1,1-1 0,-1 0 0,1 0-1,-1 0 1,1 0 0,0 0 0,-1 0-1,1 0 1,-1 0 0,1 0-1,-1-1 1,1 1 0,-1 0 0,1 0-1,-1 0 1,1-1 0,-1 1-1,2-1 1,1 0-4,0 0 0,0-1 0,-1 1 0,1-1 0,0 1 0,-1-1 0,1 0 0,-1 0-1,3-3 1,10-16 5,0 0 0,11-23 0,-14 22 3,1 1 1,16-21-1,-28 42-4,-1-1 1,0 1 0,1 0 0,-1-1-1,0 1 1,1 0 0,-1-1-1,1 1 1,-1 0 0,0-1-1,1 1 1,-1 0 0,1-1 0,-1 1-1,1 0 1,-1 0 0,1 0-1,-1 0 1,1 0 0,-1-1 0,1 1-1,-1 0 1,1 0 0,-1 0-1,1 0 1,-1 0 0,1 1-1,-1-1 1,1 0 0,0 0 0,-1 0-1,0 0 1,1 1 0,-1-1-1,1 0 1,-1 0 0,1 1 0,-1-1-1,1 0 1,-1 1 0,0-1-1,1 0 1,-1 1 0,0-1-1,1 1 1,-1-1 0,0 0 0,1 1-1,-1-1 1,0 1 0,0-1-1,0 1 1,0-1 0,1 1-1,-1 0 1,14 41-25,-9-24 20,-3-15 6,40 86 17,-39-83-17,1 0 0,0 0 0,-1-1 0,2 1-1,-1-1 1,1 0 0,-1-1 0,1 1 0,1-1 0,-1 0 0,0 0 0,9 4 0,-13-8-9,0 1 1,0-1 0,0 1-1,0-1 1,1 0 0,-1 0 0,0 1-1,0-1 1,1 0 0,-1 0-1,0 0 1,0-1 0,0 1-1,1 0 1,-1 0 0,0-1 0,0 1-1,0 0 1,1-1 0,-1 0-1,0 1 1,0-1 0,0 1-1,0-1 1,1-1 0,1-1 7,-1 0 0,0 1 0,0-1 0,0 0 0,0 0 0,0-1 1,-1 1-1,1 0 0,0-4 0,2-8 43,0-1 1,-1 0-1,1-17 1,-1-171 516,-4 116-768,1 88 183,0-1 0,0 1 0,0 0 1,0 0-1,0-1 0,0 1 0,0 0 0,0-1 0,0 1 0,0 0 1,0 0-1,0-1 0,1 1 0,-1 0 0,0 0 0,0-1 0,0 1 0,0 0 1,0 0-1,1 0 0,-1-1 0,0 1 0,0 0 0,1 0 0,-1 0 0,0-1 1,0 1-1,0 0 0,1 0 0,-1 0 0,0 0 0,0 0 0,1 0 0,-1 0 1,0 0-1,1 0 0,-1 0 0,0 0 0,0 0 0,1 0 0,-1 0 0,0 0 1,0 0-1,1 0 0,-1 0 0,26-2-3789,50 5 1,-16 7-2276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22:05.2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122 1 5329,'0'0'6923,"-2"31"-5576,-14 204 828,-8 142-112,15-335-2123,0 12-389,9-54 446,0 0 0,0 0 1,0 1-1,0-1 0,0 0 1,0 0-1,0 0 0,0 1 0,0-1 1,0 0-1,0 0 0,0 1 1,0-1-1,0 0 0,0 0 1,0 0-1,0 1 0,0-1 1,0 0-1,0 0 0,0 0 1,-1 1-1,1-1 0,0 0 0,0 0 1,0 0-1,0 0 0,0 1 1,-1-1-1,1 0 0,0 0 1,0 0-1,0 0 0,0 0 1,-1 0-1,1 0 0,0 1 1,0-1-1,-1 0 0,1 0 0,0 0 1,0 0-1,0 0 0,-1 0 1,1 0-1,0 0 0,0 0 1,0 0-1,-1 0 0,1 0 1,0 0-1,0 0 0,-1-1 0,1 1 1,0 0-1,0 0 0,0 0 1,0 0-1,-1 0 0,1 0 1,0 0-1,0-1 0,-12-13 19,3-9 148,2 1 0,0-1 0,2-1 0,0 1 1,2-1-1,0 0 0,2-39 0,1 47-22,-1 8-64,1 0 0,0 0 0,1 0 0,-1 0 0,2 0 0,-1 0 0,4-9 0,-4 14-67,1 0-1,0 0 1,0 0 0,0 1 0,0-1-1,0 1 1,0 0 0,1-1 0,-1 1-1,1 0 1,0 0 0,-1 1 0,1-1-1,0 0 1,0 1 0,0 0 0,0 0-1,0 0 1,1 0 0,-1 0 0,0 1-1,5-1 1,21-3-418,48 0 0,-6 7-4580,-40 2-694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22:05.5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1 179 8794,'0'0'9235,"15"16"-8627,50 48-138,-63-62-446,0 0 1,0-1-1,0 1 1,1-1 0,-1 1-1,0-1 1,1 0-1,-1 0 1,1 0-1,0 0 1,-1 0 0,1-1-1,0 1 1,-1-1-1,1 0 1,0 0-1,0 0 1,-1 0 0,1 0-1,0 0 1,0-1-1,-1 1 1,1-1-1,2-1 1,0 0 12,0-1 0,0 0 0,0 0 0,-1-1 0,0 1 0,0-1 0,0 0 0,4-4 0,-1 0 39,-1 0 0,0 0 0,0 0 1,-1-1-1,0 0 0,0 0 0,-1 0 0,-1-1 1,1 0-1,-1 1 0,-1-1 0,0 0 1,0 0-1,-1-1 0,-1 1 0,1 0 0,-2 0 1,-2-19-1,2 27-31,0-1 1,0 1-1,-1-1 1,1 1-1,-1 0 1,1 0-1,-1-1 1,0 1-1,0 0 1,0 1-1,0-1 1,-1 0-1,1 0 1,0 1-1,-1 0 1,1-1-1,-1 1 1,0 0-1,1 0 1,-1 0-1,0 1 1,1-1-1,-1 1 1,0-1-1,0 1 1,0 0-1,1 0 1,-5 1-1,-1-2-74,1 1 0,0 0 0,0 1 0,0 0 0,0 0 0,0 1 0,0-1 0,1 2 0,-1-1 0,-12 6 0,16-5-100,0 0 0,-1 0 0,1 1-1,0-1 1,0 1 0,1-1 0,-1 1 0,1 0-1,0 0 1,0 0 0,0 0 0,1 1 0,-3 5 0,-8 61-5679,11-67 5221,0 34-7439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22:06.0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71 407 2577,'0'0'12297,"18"-26"-11320,61-86-87,-70 98-648,0 0 1,0-1-1,-2 0 1,0 0-1,10-32 1,-14 37-60,-1-1 0,-1 1-1,0-1 1,0 1 0,-1-1 0,0 1 0,-1-1 0,-2-13 0,2 22-155,1 0 0,-1 0 0,1 0 0,-1 0 0,0 0 0,0 0 0,0 0 0,0 0 0,0 1 0,-1-1 0,1 0 0,0 1 0,-1-1 0,1 1 0,-1-1 0,0 1 0,1 0 0,-1-1 0,0 1 0,0 0 0,0 0 0,0 1 0,0-1 0,0 0 0,0 1 0,0-1 0,0 1 0,0-1 0,0 1 0,0 0 0,0 0 0,0 0 0,0 0 0,-5 1 0,3 0-17,-1-1 1,1 1-1,-1 0 1,1 0 0,-1 1-1,1 0 1,0-1-1,-1 1 1,1 1 0,0-1-1,1 1 1,-1-1-1,0 1 1,1 0 0,-5 5-1,-4 9-17,1 0 0,1 0 0,1 1-1,0 1 1,1 0 0,1 0 0,1 0 0,-7 40-1,6-5-106,2 0 0,2 61-1,3-110 2,0 0-1,0 1 1,0-1-1,1 0 1,0 0-1,0 0 1,1 0-1,-1 0 1,1 0-1,0 0 1,0-1-1,1 1 1,0-1-1,-1 1 1,1-1 0,5 5-1,-5-6-98,0-1 1,0 0-1,0 0 1,1 0-1,-1-1 0,0 1 1,1-1-1,-1 1 0,1-1 1,-1 0-1,1-1 1,0 1-1,-1-1 0,1 1 1,0-1-1,0 0 1,-1-1-1,1 1 0,0 0 1,-1-1-1,1 0 0,-1 0 1,1 0-1,4-3 1,9-4-1011,0-1 1,-1-1 0,0 0 0,-1-1 0,20-19 0,17-18-4581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22:06.4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55 2881,'0'0'12150,"-5"22"-11714,1-4-347,-3 7 95,2 1 1,1 0-1,-1 49 0,5 169 1548,0-242-1717,0-1-1,0 1 1,0 0-1,0 0 1,0-1-1,1 1 0,-1-1 1,1 1-1,-1 0 1,1-1-1,0 1 1,0-1-1,-1 1 1,1-1-1,0 1 1,0-1-1,0 0 1,1 0-1,0 2 1,-1-3-1,0 0 1,0 1-1,0-1 1,-1 0 0,1 0-1,0 0 1,0 0-1,0 0 1,0 0 0,0 0-1,0 0 1,0 0-1,0 0 1,-1 0 0,1-1-1,0 1 1,0 0-1,0-1 1,0 1 0,-1 0-1,1-1 1,0 1-1,0-1 1,-1 0 0,1 1-1,0-1 1,-1 1-1,1-1 1,0 0 0,-1 0-1,1 1 1,-1-1-1,1 0 1,-1 0 0,0 0-1,1 1 1,-1-1-1,0 0 1,1-1 0,11-23 337,15-43 0,4-9-235,-4 20-365,47-73 0,-54 101-1685,46-51 1,-24 40-2809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22:07.5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352 790 2617,'0'0'10953,"-13"-16"-9501,-44-48 79,56 62-1451,0 1 0,-1-1 0,1 1-1,-1 0 1,0-1 0,1 1 0,-1 0 0,0 0 0,0 0 0,0 0 0,1 0 0,-1 0 0,0 1-1,0-1 1,0 1 0,0-1 0,-1 1 0,1 0 0,0-1 0,0 1 0,0 0 0,0 1-1,0-1 1,0 0 0,-4 2 0,-2-1 181,3 0-159,0 0 1,0 0-1,0 1 1,0-1 0,1 1-1,-1 0 1,0 1-1,1-1 1,0 1 0,-1 0-1,1 0 1,0 0-1,-5 6 1,-44 57 480,43-53-442,0 0-87,0 0 0,1 0 1,0 1-1,1 0 0,1 1 0,0-1 0,1 2 0,1-1 1,0 0-1,1 1 0,1 0 0,-2 24 0,4-20-48,0-13-18,1 0 0,0 0 1,1 0-1,-1 0 0,3 11 1,-2-17 4,-1 1 0,1-1 0,0 1 0,-1-1-1,1 0 1,0 0 0,0 1 0,0-1 0,0 0 0,0 0 0,0 0 0,0 0 0,0 0 0,0 0 0,1 0 0,-1 0-1,0-1 1,1 1 0,-1 0 0,0-1 0,1 1 0,-1-1 0,1 1 0,-1-1 0,1 0 0,-1 0 0,1 0 0,-1 0-1,1 0 1,1 0 0,3 0-13,0 0 1,1 0-1,-1-1 0,0 0 0,0 0 0,0 0 0,1-1 1,-1 0-1,-1 0 0,1-1 0,0 0 0,-1 0 0,1 0 1,-1 0-1,0-1 0,0 0 0,0 0 0,0 0 0,-1-1 1,0 0-1,0 1 0,5-9 0,16-19 39,-2 0 0,-1-2-1,-2 0 1,30-70 0,-38 83 47,-6 14-119,-4 12-330,-4 77 227,0-46 61,1 0 0,1-1 1,3 1-1,11 64 1,-13-98 89,-1-1 0,1 1 0,-1 0 0,1-1 0,0 1 0,0-1 0,0 1 0,0-1 0,0 0 0,0 1 0,0-1 0,1 0 0,-1 0 0,0 0 0,1 0 0,-1 0 0,1 0 0,-1 0 0,1 0 0,-1 0 0,1-1 0,0 1 0,-1-1 0,1 1 0,0-1 0,-1 0 0,1 1 0,0-1 0,0 0 0,-1 0 0,1 0 0,0-1 0,-1 1 0,1 0 0,2-1 0,1 0-3,1-1 0,0 0 1,-1 0-1,1 0 0,-1 0 0,0-1 0,0 0 0,0 0 0,6-5 0,44-45 60,76-94 0,-129 145-52,27-34 15,-2-2 1,-1 0-1,-1-1 0,-3-2 1,-1 0-1,-2-2 0,-2 0 1,-2-1-1,-2 0 0,-1-1 1,-3 0-1,-2-1 0,3-73 1,-8 53 27,0 42 20,-1 0-1,-1 0 1,-1 1 0,-7-35 0,8 57-41,0-1-1,0 0 1,0 1 0,-1-1 0,1 1-1,-1-1 1,1 1 0,-1-1-1,0 1 1,0-1 0,0 1-1,1-1 1,-1 1 0,-1 0-1,1 0 1,0-1 0,0 1-1,0 0 1,-1 0 0,1 0 0,0 0-1,-1 0 1,1 1 0,-1-1-1,1 0 1,-1 1 0,1-1-1,-1 1 1,1-1 0,-1 1-1,0 0 1,1 0 0,-1-1 0,0 1-1,1 1 1,-1-1 0,0 0-1,1 0 1,-1 0 0,-3 2-1,1-1 1,0 1 0,0 0-1,0 0 1,0 1 0,0-1-1,0 1 1,0 0-1,1-1 1,-1 2 0,1-1-1,0 0 1,0 1 0,-4 6-1,-5 12-17,2 0 0,1 1 0,0 0-1,-9 42 1,-11 100-37,27-151 29,-8 90-179,6 185 0,6-155-73,-2-125 229,0 0 0,1 1 0,0-1-1,0 0 1,1 0 0,0 0 0,4 10 0,-5-17 20,0 0 0,0 0 1,0 0-1,0 0 0,0-1 1,1 1-1,-1 0 0,0-1 1,1 1-1,-1-1 0,1 1 1,0-1-1,-1 0 0,1 0 1,0 0-1,0 0 0,0 0 1,0 0-1,0 0 0,0-1 1,0 1-1,0-1 0,0 1 1,0-1-1,0 0 0,0 0 1,0 0-1,1 0 0,-1 0 1,0 0-1,0-1 0,0 1 1,0-1-1,0 1 0,0-1 1,0 0-1,2-1 0,2-1 9,-1-1-1,0 0 1,1 0-1,-2 0 0,1-1 1,0 1-1,-1-1 1,0 0-1,0 0 0,0-1 1,-1 1-1,4-8 0,10-13 24,12-19-28,38-80 0,-21 37-4,-40 82-29,-4 31-271,-2 247 407,0-268-97,0 1 0,0-1 0,0 1 0,1-1 0,-1 1 0,1-1 0,0 0-1,1 1 1,2 6 0,-3-10-2,0 1 0,0-1 0,1 0 0,-1 1 0,0-1 0,1 0 0,-1 0-1,0 0 1,1 0 0,-1 0 0,1 0 0,0 0 0,-1-1 0,1 1 0,0 0 0,0-1-1,-1 0 1,1 1 0,0-1 0,0 0 0,-1 0 0,1 0 0,3 0 0,-4 0 8,1-1 1,-1 1-1,0-1 1,1 1-1,-1-1 1,1 1-1,-1-1 0,0 0 1,0 0-1,1 0 1,-1 0-1,0 0 1,0 0-1,0 0 1,0 0-1,0 0 1,0 0-1,0-1 1,0 1-1,-1 0 1,1-1-1,0 1 1,-1 0-1,1-3 0,5-6 55,16-24-4,-2-1 0,-1-1 0,-1-1 0,13-43 0,-26 71-54,-3 11-2,0 7 19,-2-9-20,0 220-398,-1-218 273,1 1 0,0-1 0,1 0 0,-1 1-1,0-1 1,1 0 0,-1 1 0,1-1 0,0 0 0,-1 1 0,1-1 0,0 0-1,1 0 1,-1 0 0,0 0 0,1 0 0,-1 0 0,1 0 0,-1-1 0,1 1-1,3 2 1,-2-2-155,0-1 0,1 1-1,-1-1 1,1 1 0,0-1 0,0 0-1,-1-1 1,1 1 0,0-1-1,0 1 1,0-1 0,4-1 0,11-1-994,0-1 1,1-1-1,-2 0 1,22-9-1,50-22-2864,1-6 1731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22:08.0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231 71 3953,'0'0'11745,"-5"-11"-10165,-19-33-377,23 43-1143,0-1-1,0 1 0,0 0 1,0 0-1,0 0 0,-1 0 1,1 0-1,0 0 0,-1 0 1,1 1-1,-1-1 0,1 0 1,-1 1-1,1-1 0,-1 1 1,1-1-1,-1 1 0,1 0 1,-1 0-1,0 0 1,1 0-1,-1 0 0,0 0 1,1 0-1,-1 0 0,1 1 1,-1-1-1,1 1 0,-3 0 1,0 1-1,0-1 0,1 1 0,0 0 1,-1 0-1,1 0 0,0 1 1,0-1-1,0 1 0,0 0 1,-2 3-1,-9 13-78,0 0-1,1 1 1,2 0 0,0 1 0,1 0-1,1 1 1,1 0 0,1 1 0,1 0-1,1 0 1,0 0 0,2 0 0,0 42-1,3-65 10,0 1 0,1-1-1,-1 1 1,0-1 0,0 1-1,0-1 1,1 1-1,-1-1 1,0 0 0,0 1-1,1-1 1,-1 1 0,0-1-1,1 0 1,-1 1-1,0-1 1,1 0 0,-1 0-1,1 1 1,-1-1 0,0 0-1,1 0 1,-1 1-1,1-1 1,-1 0 0,1 0-1,-1 0 1,1 0-1,-1 0 1,1 0 0,-1 0-1,1 0 1,-1 0 0,1 0-1,-1 0 1,1 0-1,-1 0 1,1 0 0,-1 0-1,1-1 1,0 1 0,26-11-364,-10-4 337,-1 0-1,-1-1 1,0 0 0,13-20 0,26-28 40,-34 40-3,-17 20-2,-1 1 0,0-1 0,1 1 0,0 0 0,0 0 1,0 0-1,0 0 0,0 1 0,1-1 0,5-3 0,-5 5-95,-1 18 98,-1 1 1,0-1 0,-1 21 0,-2-26-5,1-1 0,1 0 0,0 1 0,0-1 0,1 0 1,0 0-1,1 0 0,1 0 0,5 13 0,-8-22-94,0 0 0,0 0-1,1 0 1,-1 0 0,1-1 0,-1 1 0,1 0-1,0-1 1,0 1 0,-1-1 0,1 1-1,0-1 1,0 0 0,1 0 0,-1 0-1,0 0 1,0 0 0,0-1 0,1 1 0,-1-1-1,0 1 1,0-1 0,1 0 0,-1 0-1,0 0 1,1 0 0,-1 0 0,0 0-1,1-1 1,-1 1 0,0-1 0,0 0-1,1 0 1,2-1 0,3-2-354,0 0 0,0 0 1,-1 0-1,1-1 0,-1-1 0,13-11 0,20-27-2975,-9-3-2164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22:08.5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122 0 7314,'0'0'7635,"-10"30"-6965,-3 5-452,2-5 42,1 0-1,2 0 1,1 1-1,-4 39 0,-28 203 2333,32-206-2031,2 0 1,5 71-1,1-63-126,-1-48-288,1 0 0,6 34 1,-5-51-121,0 0 0,1 1 1,0-1-1,1-1 0,0 1 1,1 0-1,0-1 0,9 13 1,-13-20-30,1 0 1,0 0-1,-1 0 1,1 0-1,0-1 1,0 1-1,0-1 0,0 1 1,0-1-1,1 1 1,-1-1-1,0 0 1,1 0-1,-1-1 1,1 1-1,-1 0 0,1-1 1,-1 1-1,1-1 1,-1 0-1,1 0 1,-1 0-1,1 0 1,-1 0-1,1 0 1,-1-1-1,1 0 0,-1 1 1,1-1-1,-1 0 1,1 0-1,-1 0 1,3-2-1,5-3-5,0 0 1,-1-1-1,1 0 0,-2 0 0,17-17 0,8-12-22,-2-1 0,-1-1 0,33-59 0,-59 88 12,0 0 0,-1 0 0,0-1 0,0 1 0,-1-1 0,-1 0 0,1 1 0,-2-1 0,1 0-1,-2-16 1,1 10 23,0 15-7,0 1 0,0-1 0,0 0 0,0 1 0,0-1 0,-1 0 0,1 1 1,0-1-1,0 0 0,0 1 0,-1-1 0,1 0 0,0 1 0,-1-1 0,1 1 0,0-1 0,-1 1 0,1-1 1,-1 1-1,1-1 0,-1 1 0,1-1 0,-1 1 0,1-1 0,-1 1 0,1 0 0,-1-1 0,0 1 1,1 0-1,-1 0 0,0-1 0,1 1 0,-1 0 0,0 0 0,1 0 0,-1 0 0,0 0 0,1 0 1,-1 0-1,0 0 0,1 0 0,-1 0 0,0 0 0,1 1 0,-1-1 0,0 0 0,1 0 0,-1 1 1,1-1-1,-1 0 0,0 1 0,1-1 0,-1 1 0,-4 1-11,1 0 0,0 0 0,0 1 0,1-1 0,-1 1 0,0 0-1,-4 5 1,0 2 9,1 0-1,1 0 1,-1 1-1,2 0 1,-1 0-1,2 0 0,-1 1 1,2 0-1,-1-1 1,-1 17-1,0 11-37,1 76-1,4-108 38,0-2-5,0 0-1,1 0 1,-1 0 0,1 0 0,0 0 0,1 0 0,-1 0 0,1 0-1,0 0 1,0-1 0,0 1 0,1-1 0,0 1 0,-1-1 0,2 0-1,-1 0 1,0 0 0,1 0 0,0-1 0,0 0 0,0 1 0,0-1-1,0-1 1,0 1 0,1-1 0,0 1 0,7 1 0,-7-3-264,-1 0 1,1 0-1,0 0 1,-1-1-1,1 0 1,0 0-1,0 0 1,-1-1-1,1 0 1,0 1 0,-1-2-1,7-1 1,9-13-3432,-8-7-1285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22:08.9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1 127 5697,'0'0'6546,"170"-48"-4882,-120 42-504,10 6-496,1-6-464,-11 0-200,40-12-944,-10 0-1792,-10-6-5722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22:09.9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3 457 2657,'0'0'12613,"0"0"-12576,0-1 1,0 1 0,-1 0-1,1 0 1,0-1-1,0 1 1,0 0-1,-1-1 1,1 1-1,0 0 1,0-1-1,0 1 1,0-1-1,0 1 1,0 0-1,0-1 1,0 1 0,0 0-1,0-1 1,0 1-1,0-1 1,0 1-1,0 0 1,0-1-1,0 1 1,0 0-1,1-1 1,-1 1-1,0 0 1,0-1-1,0 1 1,0 0-1,1 0 1,-1-1 0,5 0 70,-1 0 0,0 0 0,0 0 1,1 0-1,-1-1 0,0 0 1,0 0-1,-1 0 0,1 0 0,0-1 1,-1 1-1,1-1 0,-1 0 1,0 0-1,0 0 0,0-1 0,0 1 1,0-1-1,-1 1 0,3-7 1,8-12 13,-1 0 0,11-32 1,-17 39-20,13-31 237,-3-1-1,17-73 1,-29 102 91,-5 32 292,0 11-690,-9 58 56,6-63-83,1 1 1,0 23-1,2-40-14,1 0 1,0-1-1,0 1 0,0-1 1,1 1-1,-1-1 0,1 1 0,0-1 1,0 1-1,0-1 0,1 0 1,-1 1-1,1-1 0,2 4 1,-1-5-11,-1 0 1,1 0 0,0 0-1,-1-1 1,1 0-1,0 1 1,0-1 0,0 0-1,0 0 1,0 0 0,0-1-1,0 1 1,1-1-1,-1 0 1,0 0 0,0 0-1,4 0 1,-2-1-8,-1 1 0,1-1 0,0 0-1,0 0 1,-1 0 0,1-1 0,-1 1 0,1-1 0,-1 0 0,0-1 0,1 1-1,-1-1 1,-1 0 0,1 0 0,0 0 0,-1 0 0,1 0 0,-1-1 0,0 0 0,0 0-1,4-7 1,4-9 40,0-1-1,-2 0 1,11-31-1,-4 7-34,-6 15 27,-9 23-3,1 1 0,-1 0 0,1 1 0,0-1 0,1 0-1,-1 0 1,1 1 0,0 0 0,1-1 0,-1 1 0,1 0 0,5-4-1,-6 33-23,11 216 397,-11-136-295,-5 411 152,-4-457-218,-3-1 1,-3 0 0,-1-1 0,-4-1 0,-1 0 0,-3-1-1,-50 90 1,65-132-11,-1-1 0,0-1-1,-1 1 1,0-1 0,-1-1-1,0 1 1,-11 8-1,17-16-4,1 0-1,0-1 1,-1 1-1,1-1 1,-1 0-1,1 1 1,-1-1-1,1-1 1,-1 1-1,0 0 0,0-1 1,1 1-1,-1-1 1,0 0-1,0 0 1,0 0-1,1 0 1,-1 0-1,0-1 0,0 1 1,0-1-1,1 0 1,-1 0-1,1 0 1,-1 0-1,0 0 1,1-1-1,0 1 0,-1-1 1,1 1-1,0-1 1,0 0-1,0 0 1,0 0-1,0 0 1,0 0-1,1-1 1,-3-2-1,-8-12 9,1 0 0,1-1 0,1 0 0,0 0 0,1-1 0,1 0 0,-7-34 0,4 2 0,-7-97 1,16 134-27,0 1 0,1-1 0,1 1 1,0-1-1,1 1 0,0 0 0,1 0 1,6-16-1,-5 19-135,1 1 1,0-1 0,1 1-1,0 0 1,0 1 0,1 0-1,0 0 1,1 0 0,0 1-1,0 0 1,11-8 0,135-79-6698,-84 57 1550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0:13:03.1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97 6489,'0'0'13723,"100"6"-13067,-59-24-351,9 12-113,0-12-144,0 6-48,0 0-737,10-6-1119,-10 6-3961,-9 5-4729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22:10.2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372 1 5329,'0'0'11625,"-18"29"-10438,-7 8-755,-82 146 1519,65-99-950,4 3 0,-42 141 0,63-163-881,2 1-1,4 1 0,2 0 0,0 89 1,9-144-158,0 0 0,1 1 0,0-1 0,1 0 0,0 0 0,1 0 0,0 0 0,1 0 0,0-1 1,12 22-1,-11-27-124,-1 0 1,1 0 0,0-1 0,1 1 0,-1-1-1,1-1 1,0 1 0,0-1 0,1 0 0,-1 0 0,1-1-1,0 0 1,0 0 0,0 0 0,0-1 0,0 0-1,1-1 1,-1 0 0,1 0 0,9 0 0,32 2-2437,0-2 0,53-7 0,-10-14-6161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22:11.3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91 1 2665,'0'0'11498,"-8"31"-10554,-2 5-614,-4 13 581,-14 93 1,12 1 1314,2 170 1,14-308-2234,0 0 0,0 0 0,1 0 1,-1 0-1,1 0 0,0 0 0,1 0 1,-1 0-1,3 6 0,-3-10-100,0 1 1,1-1-1,-1 0 0,0 1 1,0-1-1,0 0 0,1 0 0,-1 0 1,1 0-1,-1 0 0,1 0 1,-1 0-1,1 0 0,-1-1 1,1 1-1,0 0 0,-1-1 0,1 0 1,0 1-1,0-1 0,-1 0 1,1 0-1,0 0 0,0 0 1,-1 0-1,1 0 0,0-1 0,0 1 1,-1 0-1,1-1 0,0 0 1,1 0-1,3-1-439,-1-1 1,0 1-1,0-1 1,0 0-1,0 0 1,0 0-1,-1-1 0,0 0 1,1 0-1,-1 0 1,-1 0-1,7-8 1,11-24-5670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22:11.6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1856,'0'0'15308,"120"66"-14820,-90-60-288,10-6-200,-10 0-152,10 0-928,10 0-697,-10-6-527,1-12-3450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22:12.1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0 430 6601,'0'0'11647,"7"-29"-10854,14-55 221,32-84 0,-41 137-615,3 1 0,28-46 0,-43 76-396,0-1-1,1 0 1,-1 1 0,0-1-1,1 0 1,-1 1 0,1-1-1,-1 0 1,1 1 0,-1-1-1,1 1 1,-1-1 0,1 1-1,0-1 1,-1 1 0,1 0-1,0-1 1,-1 1-1,1 0 1,0-1 0,-1 1-1,1 0 1,0 0 0,0 0-1,-1-1 1,1 1 0,0 0-1,0 0 1,-1 0 0,1 0-1,0 1 1,0-1 0,-1 0-1,1 0 1,0 0 0,0 0-1,-1 1 1,1-1 0,0 0-1,-1 1 1,1-1-1,0 1 1,-1-1 0,1 1-1,-1-1 1,1 1 0,-1-1-1,1 1 1,-1-1 0,1 1-1,-1 0 1,1-1 0,-1 1-1,0 0 1,1-1 0,-1 1-1,0 0 1,1 1 0,15 42 91,-10-12-81,-2 1 0,-1 0 0,-2 0 1,-3 41-1,0-6 38,2-66-21,0-22-92,1 6 57,0-1 1,1 1-1,1-1 0,0 1 1,1 0-1,0 0 0,1 1 1,1-1-1,0 1 0,1 0 1,0 1-1,1 0 0,14-17 1,-21 27-7,0 1 0,0-1 0,0 1 0,0 0 0,1-1 0,-1 1 0,0 0 1,1 0-1,-1 0 0,1 0 0,-1 0 0,1 0 0,0 1 0,-1-1 0,1 0 0,3 0 0,-4 1 10,0 0-1,0 0 0,0 1 0,0-1 1,0 0-1,0 1 0,0-1 0,0 0 0,0 1 1,0-1-1,0 1 0,0-1 0,-1 1 1,1 0-1,0-1 0,0 1 0,-1 0 1,1-1-1,0 1 0,-1 0 0,2 1 1,0 3 5,0 0 0,0 0 1,0 0-1,0 0 1,-1 0-1,0 0 1,0 1-1,0-1 0,-1 9 1,-1 28-49,0-23 64,0-1 0,1 0 0,1 0 0,5 30 0,-5-44-45,0 0 1,1 0-1,-1-1 0,0 1 0,1 0 0,0 0 0,0-1 0,0 1 0,0-1 0,1 0 0,-1 0 1,1 0-1,0 0 0,0 0 0,0 0 0,0-1 0,1 0 0,-1 1 0,0-1 0,1 0 0,0-1 1,-1 1-1,1-1 0,0 1 0,8 0 0,-8-1-191,1-1 0,-1 0 1,1 0-1,-1 0 0,1-1 0,-1 1 0,1-1 1,-1 0-1,0 0 0,1-1 0,-1 1 0,0-1 1,0 0-1,5-4 0,49-37-4783,-16 2-2114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22:12.5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3345,'0'0'13828,"0"14"-12406,0 187 1645,0-57-4034,20-159-4818,0-18 1024,0-8-2323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22:12.8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2633,'0'0'13554,"0"6"-13562,30 30-1432,0 0-2473,-10 0-2960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22:13.2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87 0 7058,'0'0'13678,"19"35"-12412,2 5-945,1-2 20,-2 1-1,-2 1 1,23 72-1,-26-53-187,-2 1 0,-2 1-1,2 67 1,-5 187-89,-8-286-45,-2 18-64,-1 1 0,-3-1 0,-2 0 0,-2 0 0,-22 65 0,-5-14-739,-66 125 0,82-179 2,-17 30-1272,10-27-5043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22:14.9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0 680 8514,'0'0'8002,"5"8"-7313,-4-7-664,-1 1 0,0-1 0,1 0 1,-1 0-1,1 0 0,0 0 0,-1 0 0,1 0 0,0 0 0,0 0 0,0 0 1,0 0-1,0 0 0,0-1 0,0 1 0,0 0 0,0-1 0,0 1 0,0 0 1,0-1-1,0 0 0,0 1 0,1-1 0,-1 0 0,0 1 0,0-1 0,1 0 1,-1 0-1,0 0 0,0 0 0,0 0 0,1 0 0,-1 0 0,0-1 0,0 1 1,1 0-1,-1-1 0,0 1 0,0-1 0,1 0 0,6-6 101,0 1-1,-1-2 1,0 1-1,0-1 1,9-15-1,6-12-37,-2-1 0,-1-1 1,-2 0-1,18-59 0,-17 45-32,0-2 1,-3-2-1,-1 0 1,7-77-1,-19 77 331,-2 52 78,0 10-173,-6 69-219,-2 1 0,-4-1-1,-25 84 1,20-88-62,-62 209 45,72-243-49,6-32-7,0 0 0,0 0 0,0-1 0,-1 1 0,0 0 0,-3 7 1,3-7-61,3-20 36,1 0 0,0 0 0,0 0 0,2 0 0,0 1 0,0-1 0,1 1 0,1 0 0,0 1 0,0-1 0,2 1 0,10-14 0,2 0 9,1 1 0,2 1 0,0 1 0,31-23 0,-13 14 0,-2-2 1,-1-1-1,44-54 1,-71 75 12,-1 0-1,0-1 1,-1 0 0,-1 0-1,0 0 1,-1-1 0,-1-1-1,0 1 1,-2-1-1,1 0 1,-2 0 0,0 0-1,0-26 1,-3 26 14,-2-22 66,2 38-75,-1 0 1,1 0-1,-1 0 1,1 0-1,-1 0 0,1 0 1,-1 0-1,0 0 1,0 0-1,1 1 1,-1-1-1,0 0 1,0 0-1,0 1 1,0-1-1,0 0 0,0 1 1,0-1-1,0 1 1,0 0-1,0-1 1,0 1-1,-1 0 1,1 0-1,0-1 1,0 1-1,0 0 1,0 0-1,-2 1 0,2-1 2,0 0-1,0 0 0,0 1 1,0-1-1,0 1 0,0-1 1,0 1-1,0-1 0,0 1 0,1-1 1,-1 1-1,0 0 0,0 0 1,1-1-1,-1 1 0,0 0 0,1 0 1,-1 0-1,1 0 0,-1-1 1,1 1-1,-1 0 0,1 0 1,-1 2-1,-8 32 126,5-19-103,-133 517 568,125-482-554,2-8 20,3 1 0,1-1 1,-1 56-1,7-99-65,1 0 0,-1 0 0,0 1 0,1-1 0,-1 0 0,1 0 0,-1 0 0,0 0 0,1 0 0,-1 0 0,0 0 0,1 0 0,-1 1 0,1-1 0,-1-1 0,0 1 0,1 0 0,-1 0 0,1 0 0,-1 0 0,0 0 0,1 0 0,-1 0 0,0 0 0,1-1 0,-1 1 0,0 0 0,1 0 0,-1 0 0,1-1 0,8-6 3,-1 0 1,1-1-1,-1 1 0,-1-2 1,1 1-1,-2-1 0,9-13 0,15-19 38,3 0-25,-16 19-28,0 1 1,1 0-1,1 1 0,27-21 0,-44 40 8,-1-1-1,1 1 1,-1 0 0,1 0-1,0 0 1,0 0 0,-1 0 0,1 0-1,0 0 1,0 0 0,0 1-1,0-1 1,0 1 0,0-1-1,0 1 1,0 0 0,0 0 0,0 0-1,0 0 1,0 0 0,0 0-1,0 1 1,0-1 0,0 1-1,0-1 1,-1 1 0,1 0 0,0-1-1,0 1 1,0 0 0,-1 0-1,1 1 1,0-1 0,-1 0-1,1 1 1,-1-1 0,0 0 0,1 1-1,-1 0 1,0-1 0,0 1-1,0 0 1,0-1 0,0 1-1,0 0 1,-1 0 0,1 0 0,0 2-1,2 11-268,0-1-1,1 30 0,-4-32-123,1-1 0,1 0-1,-1 1 1,2-1 0,6 21-1,-7-28 194,-1-1 0,1 0-1,0-1 1,0 1 0,0 0-1,0 0 1,1-1 0,-1 1-1,1-1 1,0 0 0,-1 0 0,1 0-1,0 0 1,0-1 0,0 1-1,0-1 1,1 1 0,-1-1 0,0 0-1,1 0 1,-1-1 0,0 1-1,1-1 1,4 1 0,1 0-222,0-1-1,1 0 1,-1 0 0,1-1 0,-1 0-1,1-1 1,-1 0 0,0 0 0,0-1 0,0 0-1,0-1 1,16-8 0,-15 5 363,0-1 0,0 0 0,-1 0-1,0-1 1,0 0 0,-1-1 0,0 0 0,-1 0 0,7-14 0,-1 2 449,-1 0 0,-2-2 1,13-35-1,-20 46 977,1 0 1,-2 0-1,0-1 0,1-21 1,-3 34-1285,0 1 1,0-1 0,0 1 0,-1 0-1,1-1 1,0 1 0,0-1 0,0 1 0,-1 0-1,1-1 1,0 1 0,0 0 0,-1-1 0,1 1-1,0 0 1,-1-1 0,1 1 0,0 0-1,-1 0 1,1-1 0,-1 1 0,1 0 0,0 0-1,-1 0 1,1-1 0,-1 1 0,1 0 0,-1 0-1,1 0 1,0 0 0,-1 0 0,1 0 0,-1 0-1,1 0 1,-1 0 0,1 0 0,-1 0-1,1 0 1,0 1 0,-1-1 0,1 0 0,-1 0-1,1 0 1,0 1 0,-1-1 0,1 0 0,-1 0-1,1 1 1,-23 12 897,16-5-775,-1 0 0,2 0 0,-1 0 0,2 1-1,-1 1 1,1-1 0,0 0 0,-6 21 0,2-3-37,1 1-1,-4 30 1,11-4-120,1-52-105,3-2 65,1-1-1,0 0 0,-1 0 0,1 0 0,-1-1 0,1 1 0,-1-1 1,0 0-1,0 0 0,0 0 0,0 0 0,0 0 0,0-1 0,0 1 1,-1-1-1,1 0 0,-1 0 0,0 0 0,3-5 0,-1 3 0,0 0-1,0 0 1,0 0 0,1 0-1,0 1 1,6-5-1,-10 9 2,0-1 0,0 0-1,1 1 1,-1-1-1,0 1 1,1-1 0,-1 1-1,0-1 1,1 1-1,-1 0 1,0 0 0,1 0-1,-1 0 1,0 0 0,1 0-1,-1 0 1,0 0-1,1 1 1,-1-1 0,0 0-1,1 1 1,-1-1-1,0 1 1,0-1 0,1 1-1,-1 0 1,1 1-1,28 31-192,-28-30 21,0 1 0,1-1-1,-1 0 1,1 0 0,0 0-1,0 0 1,0 0 0,1 0-1,6 3 1,-4-4-133,0 0 0,1 0 1,-1-1-1,0 0 0,1 0 0,-1-1 0,1 0 0,-1 0 1,1-1-1,-1 1 0,1-1 0,-1-1 0,1 1 0,-1-1 1,0 0-1,0-1 0,0 1 0,0-1 0,-1 0 1,1-1-1,-1 1 0,8-8 0,6-6-1163,-1-1 1,0-1-1,-2 0 1,19-28-1,-34 46 1381,42-70-5174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22:15.3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143 0 3505,'0'0'11066,"-6"32"-10407,-39 227 640,27-148-610,-13 99 521,23-121-835,-22 186 2080,26-244-1894,4-28-194,4-15-198,-1 1-206,0 1-1,1 0 1,0 0-1,1 1 1,0-1-1,0 1 1,1 0-1,0 1 1,1-1-1,0 1 1,0 1-1,14-12 0,-3 5-1331,1 1 0,-1 0-1,2 2 1,41-18 0,-11 10-4442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22:15.8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0 8090,'0'0'4981,"-1"28"-3756,-8 202 2550,12-209-3168,7-16-119,6 1 38,-12-1-486,0 0 1,0 0-1,0 1 0,-1 0 0,1-1 0,-1 1 0,-1 0 0,1 0 1,-1 0-1,0 1 0,1 9 0,2-1 78,-5-13-102,0-1-1,1 0 0,-1 0 1,0 0-1,1 1 0,-1-1 1,1 0-1,-1 0 0,1 0 0,0 0 1,-1 0-1,1 0 0,0 0 1,0 0-1,0 0 0,0-1 1,0 1-1,0 0 0,0 0 1,0-1-1,0 1 0,0-1 1,0 1-1,0-1 0,0 1 0,0-1 1,1 0-1,0 1 0,1-2 32,0 1-1,-1-1 0,1 0 0,0 0 0,-1 0 1,1 0-1,-1 0 0,1-1 0,-1 1 0,0-1 1,0 0-1,1 1 0,2-5 0,21-17 147,0-2-89,1 2 0,33-21 0,-51 38-81,0 0 0,1 1 0,0 0 0,0 1 0,1 0 0,-1 1 0,1 0 0,0 0 0,-1 1-1,1 1 1,14-1 0,-24 3 10,0 0-1,0-1 0,0 1 0,0 0 0,0 0 0,0 0 0,0 0 1,-1 1-1,1-1 0,0 0 0,-1 0 0,1 0 0,0 0 0,-1 1 1,1-1-1,-1 0 0,0 1 0,0-1 0,1 0 0,-1 1 1,0-1-1,0 0 0,0 1 0,0-1 0,0 0 0,-1 2 0,1 2 42,0-1 0,0 0-1,0 0 1,0 1 0,-1-1-1,0 0 1,0 0 0,-3 7-1,-3-1-203,-1-1-1,0 0 1,-1 0-1,0-1 1,0 0-1,-1-1 0,0 0 1,0-1-1,-1 0 1,-20 9-1,28-50-7825,3 0 39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0:13:04.1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1 4241,'0'0'12588,"-2"14"-11641,-4 105 750,5 1 0,17 149 1,-1-52-856,-12-115-709,-1-14-89,4-1 0,21 111 1,-22-168-46,-5-25-6,1 0 0,-1 0-1,1 0 1,0 0 0,0-1-1,0 1 1,1 0-1,-1-1 1,1 1 0,1-1-1,-1 1 1,0-1-1,1 0 1,0 0 0,0 0-1,0 0 1,0-1 0,1 1-1,4 2 1,-7-5-145,0-1 0,0 1 0,0-1 0,0 0 0,0 1 0,0-1 0,0 0 1,0 0-1,0 0 0,0 0 0,0 0 0,0 0 0,1 0 0,-1 0 0,0 0 0,0-1 1,0 1-1,0 0 0,0-1 0,0 1 0,0-1 0,0 1 0,0-1 0,0 1 0,0-1 0,0 0 1,-1 0-1,1 1 0,0-1 0,0 0 0,1-2 0,6-17-7955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22:16.1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5657,'0'0'4001,"70"30"-6473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22:16.9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0 350 9538,'0'0'3581,"5"-28"-1683,-1-4-1338,-2 15-291,1 1 0,0-1 1,1 1-1,0 0 1,1 0-1,1 0 0,1 1 1,10-19-1,-10 21 52,1-1 0,0 1 0,0 1 0,2-1 0,-1 1 0,1 1-1,21-18 1,-30 28-284,0 0-1,0 0 0,0 0 1,0 0-1,1 1 1,-1-1-1,0 0 0,1 1 1,-1-1-1,1 1 0,-1-1 1,1 1-1,-1 0 0,1-1 1,-1 1-1,1 0 1,1 0-1,-2 0-22,0 1 1,-1-1-1,1 1 0,0-1 1,-1 0-1,1 1 0,0-1 1,-1 1-1,1-1 0,0 1 1,-1 0-1,1-1 1,-1 1-1,1 0 0,-1-1 1,0 1-1,1 0 0,-1 0 1,0-1-1,1 1 0,-1 0 1,0 1-1,2 7 28,-1 0-1,0 0 1,-1-1-1,-2 17 1,2-8 44,-1 38 39,-2 0-1,-13 78 1,11-109-155,2 1 0,1 42 0,2-66-110,8-6 135,-1-2-1,1 1 0,-1-1 1,0 0-1,0 0 1,-1-1-1,0 0 0,5-9 1,12-13-2,-18 24 7,17-21 1,2 0-1,33-29 0,-56 55-9,0 0-1,-1 1 1,1-1 0,0 1-1,0-1 1,-1 1-1,1-1 1,0 1-1,0-1 1,0 1 0,0 0-1,0-1 1,-1 1-1,1 0 1,0 0-1,0 0 1,0 0 0,0 0-1,0 0 1,0 0-1,0 0 1,0 0-1,0 0 1,0 0-1,0 0 1,-1 1 0,1-1-1,0 0 1,0 1-1,0-1 1,0 1-1,-1-1 1,1 1 0,0-1-1,0 1 1,-1 0-1,1-1 1,0 1-1,-1 0 1,1-1 0,-1 1-1,1 1 1,15 36-106,-15-35 101,8 28-74,-7-20-194,1 1-1,1 0 1,0-1-1,1 0 0,7 13 1,-11-22 97,1 1 0,1 0 1,-1 0-1,0-1 1,1 1-1,-1-1 0,1 0 1,0 0-1,0 0 0,0 0 1,0 0-1,0-1 1,0 1-1,0-1 0,0 0 1,1 0-1,-1 0 0,0 0 1,1 0-1,-1-1 1,1 0-1,4 0 0,-3 0 148,-1 0-1,1 0 0,-1 0 0,0-1 1,0 1-1,1-1 0,-1-1 0,0 1 1,0 0-1,0-1 0,0 0 0,0 0 1,0 0-1,4-4 0,-3 3 90,1 2 116,1 0 1,-1 1-1,0 0 1,0 0 0,1 0-1,-1 1 1,12 2 0,7 0 421,-12-4-448,0-1 0,0-1 1,0 0-1,0 0 1,-1-1-1,0-1 0,0 0 1,0-1-1,0 0 1,-1-1-1,0 0 0,0-1 1,-1 0-1,0-1 1,0 0-1,-1 0 1,0-1-1,-1 0 0,0-1 1,-1 1-1,0-2 1,10-20-1,-16 28-99,1 0 0,0 0 0,-1 0-1,0-1 1,0 1 0,0 0 0,-1 0 0,1-1 0,-2-8 0,1 12 1,0-1 0,-1 0 0,1 0 0,-1 1 0,0-1 0,1 0 0,-1 1 0,0-1 0,0 1 0,0-1 0,0 1 0,-1-1 0,1 1 0,0 0-1,-1-1 1,1 1 0,0 0 0,-1 0 0,1 0 0,-1 0 0,0 1 0,1-1 0,-1 0 0,-3 0 0,-12-4 181,0 2 0,1 0 0,-1 1 0,-1 1 0,-31 2 0,16 0-92,30-1-153,0 0 0,0 0-1,1 0 1,-1 1 0,0 0 0,1-1-1,-1 1 1,0 0 0,1 0 0,-1 1-1,1-1 1,-1 0 0,1 1-1,0 0 1,0-1 0,0 1 0,0 0-1,0 0 1,0 0 0,0 0 0,0 1-1,1-1 1,-1 0 0,1 1 0,0-1-1,0 1 1,0-1 0,-1 5-1,1-4-223,0 1 0,0 0 0,1 0-1,-1 0 1,1-1 0,0 1 0,0 0-1,0 0 1,0 0 0,1 0 0,0 0-1,0 0 1,0-1 0,0 1 0,0 0-1,1-1 1,0 1 0,0-1 0,0 0-1,3 5 1,28 16-4938,-1-10-2288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22:17.3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150 0 8210,'0'0'8252,"-8"26"-7513,2-8-610,-7 22 289,2 0 1,-11 72-1,-1 87 1368,-34 242 613,52-408-2141,0 48 0,5-78-12,0-6 211,0-8-394,1 0 1,0 0-1,1 0 0,0 0 0,0 0 0,1 1 1,1-1-1,0 1 0,5-10 0,7-7-315,36-49 0,-48 70 208,4-4-269,0 0 0,1 1-1,-1 0 1,2 0 0,-1 1 0,1 0-1,15-8 1,-11 8-1645,0 1 0,30-10 0,-2 8-5501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22:18.2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260 0 8850,'0'0'4520,"-7"26"-3040,-88 398 3334,-17-61-2171,75-254-2122,28-89-366,11-35-72,5-2-71,0 0 0,1 0 0,1 1 0,1 0 0,0 0 0,19-21 0,-6 10-16,1 2 1,45-38 0,-62 57-2,-2 1-11,0 0 1,1 0-1,0 1 0,0 0 1,1 0-1,-1 0 1,1 1-1,-1 0 0,1 0 1,0 0-1,0 1 1,1 0-1,-1 1 1,8-1-1,-15 2 15,1 0 1,-1 0-1,1 0 1,-1 0-1,1 0 0,-1 0 1,0 0-1,1 0 1,-1 0-1,1 1 0,-1-1 1,1 0-1,-1 0 1,0 1-1,1-1 1,-1 0-1,1 0 0,-1 1 1,0-1-1,1 0 1,-1 1-1,0-1 1,0 1-1,1-1 0,-1 0 1,0 1-1,0-1 1,1 1-1,-1-1 0,0 1 1,0-1-1,0 1 1,-1 21-1,0-18 2,-1 0-1,1 0 0,0 0 1,-1-1-1,0 1 1,0 0-1,0-1 0,0 0 1,-5 6-1,-19 12 7,12-10 14,0 0-1,-22 25 1,32-30-17,-1 0 0,1 0 0,1 0-1,-1 0 1,1 1 0,0-1 0,0 1 0,1 0 0,0 0 0,-2 12 0,3-11-9,0-1 0,0 1 1,0-1-1,1 1 0,1-1 0,-1 1 1,1 0-1,1-1 0,2 10 0,-3-14 2,0 0 0,1 0 0,-1-1 0,1 1 1,-1-1-1,1 1 0,0-1 0,0 0 0,0 1 0,1-1 0,-1 0 0,0 0 0,1-1 0,-1 1 0,1 0 0,0-1 0,0 0 0,-1 1 0,1-1 0,0 0 0,0-1 0,0 1 0,0 0 1,6 0-1,-3-1-16,0 1-1,0 0 1,0-1 0,0 0 0,0-1 0,0 1 0,0-1 0,0 0 0,0-1 0,0 1 0,0-1 0,-1 0 0,1-1 0,-1 1 0,10-7 0,-6 1-21,1-1 1,-1 0-1,0-1 0,-1 0 0,0 0 1,8-15-1,104-175 48,-120 200 0,0 0 1,0 0-1,0 0 1,0 0-1,0 1 0,0-1 1,0 0-1,0 0 1,0 0-1,0 0 1,0 0-1,0 1 1,0-1-1,0 0 1,0 0-1,0 0 0,0 0 1,0 1-1,0-1 1,0 0-1,0 0 1,0 0-1,0 0 1,0 0-1,0 1 0,0-1 1,0 0-1,0 0 1,0 0-1,0 0 1,1 0-1,-1 0 1,0 1-1,0-1 1,0 0-1,0 0 0,0 0 1,0 0-1,1 0 1,-1 0-1,0 0 1,0 0-1,0 0 1,0 0-1,1 0 1,-1 0-1,0 0 0,0 0 1,0 0-1,0 0 1,0 0-1,1 0 1,-1 0-1,0 0 1,0 0-1,0 0 0,0 0 1,1 0-1,-1 0 1,0 0-1,0 0 1,0 0-1,0 0 1,0 0-1,0 0 1,1 0-1,-1-1 0,0 1 1,0 0-1,3 26 245,-2 30-97,-1-55-144,0 251 320,0-252-332,0 0 0,1 1-1,-1-1 1,0 1 0,0-1 0,0 1-1,0-1 1,1 0 0,-1 1 0,0-1-1,0 0 1,1 1 0,-1-1 0,0 0-1,1 1 1,-1-1 0,0 0 0,1 1-1,-1-1 1,0 0 0,1 0 0,-1 0 0,0 1-1,1-1 1,-1 0 0,1 0 0,-1 0-1,1 0 1,-1 0 0,0 0 0,1 0-1,-1 0 1,1 0 0,-1 0 0,1 0-1,-1 0 1,1 0 0,-1 0 0,0 0-1,1 0 1,-1 0 0,1-1 0,-1 1-1,0 0 1,1 0 0,-1 0 0,1-1 0,-1 1-1,1-1 1,23-13 12,-3-10 56,-1 0 0,22-36-1,2-2-55,-25 35-16,18-24 25,-36 49-25,1 0 0,0 0 0,1 0 0,-1 0 0,0 0 0,0 0 0,1 1 0,-1-1 1,1 1-1,-1 0 0,1 0 0,0-1 0,0 2 0,-1-1 0,1 0 0,5 0 0,0 6-49,-2 21 60,-2 0 0,-1 0 0,0 0 0,-2 0 0,-4 42 1,1 0-998,2-66 727,0 0-1,0 0 0,0 0 1,0 0-1,0 1 1,0-1-1,1 0 0,-1 0 1,1 0-1,-1 0 1,1 0-1,0 0 1,0 0-1,0 0 0,0 0 1,0 0-1,1-1 1,-1 1-1,0 0 0,1-1 1,-1 1-1,4 2 1,15 9-6979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22:18.6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1 202 7298,'0'0'10488,"11"22"-9630,1 0-612,0-1 0,18 23-1,-29-42-221,0-1-1,0 0 0,0 1 0,0-1 0,0 0 0,1 0 1,-1 0-1,0 0 0,1 0 0,-1 0 0,1 0 0,-1-1 0,1 1 1,0-1-1,-1 1 0,1-1 0,0 1 0,-1-1 0,1 0 0,0 0 1,-1 0-1,1 0 0,0 0 0,-1 0 0,1 0 0,0 0 0,1-1 1,1-1 19,1 0 0,-1 0 0,0-1 0,-1 1 0,1-1 1,0 0-1,3-4 0,0 1 5,10-7 54,-1-2-1,-1 0 1,0-1 0,18-27 0,-27 35-13,0-1 0,-1 0 0,-1 0 0,0 0 1,0-1-1,0 0 0,-1 1 0,-1-1 0,0 0 1,0 0-1,0-18 0,-2 26-50,0-1 1,0 1-1,-1 0 0,1 0 0,-1 0 1,1 0-1,-1 0 0,0-1 0,0 1 1,0 0-1,0 1 0,0-1 1,0 0-1,-1 0 0,1 0 0,-1 1 1,1-1-1,-1 1 0,-3-3 0,1 1-1,0 0-1,-1 1 1,1 0-1,-1 0 0,1 0 1,-1 0-1,0 1 0,0 0 1,-6-1-1,6 1-76,1 0 0,-1 1 0,0-1 0,0 1 0,0 0 0,0 1 0,1-1 0,-1 1 0,0 0 0,0 0 0,1 1 0,-1-1 0,1 1 0,-1 0 0,1 0 0,0 0 0,0 1 0,0 0 0,0-1 0,0 1 0,-4 5 0,3 1-596,1 0-1,-1 0 1,2 1-1,-1-1 1,1 1-1,1 0 1,0 0-1,-2 17 1,3 26-5187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22:19.2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1 116 4001,'0'0'12404,"3"18"-11104,3 25-387,-1 0 0,-2 0-1,-2 0 1,-8 67 0,6-56-737,14-55-424,-4-1 241,0-2 0,-1 0 0,1 0 0,-1 0 0,0-1 0,0 0 0,0-1 0,-1 1 0,0-1 0,0-1 0,6-8 0,-3 5-4,0 1 0,1 0 1,0 0-1,21-12 0,-22 16 7,23-9-116,-32 14 118,0-1 1,0 1 0,0 0 0,0 0 0,0 0-1,0 0 1,1 0 0,-1 0 0,0 0-1,0 0 1,0 0 0,0 0 0,0 1 0,0-1-1,0 1 1,0-1 0,0 0 0,0 1 0,0 0-1,0-1 1,0 1 0,0-1 0,0 1 0,0 0-1,0 0 1,-1 0 0,2 1 0,5 9 22,-2-4-4,-1 1 1,1-1 0,0-1 0,1 1 0,11 10 0,-15-16-10,-1 0 0,1 0 0,-1 0 0,1 0 0,-1 0 1,1 0-1,0-1 0,-1 1 0,1 0 0,0-1 0,-1 0 1,1 1-1,0-1 0,0 0 0,0 0 0,-1 0 0,1 0 0,0 0 1,0-1-1,0 1 0,-1 0 0,1-1 0,0 1 0,-1-1 0,1 0 1,0 0-1,-1 1 0,1-1 0,-1 0 0,1 0 0,-1-1 1,0 1-1,1 0 0,-1 0 0,2-3 0,7-7 59,-1 0 1,0-1-1,-1 0 0,0 0 0,-1-1 1,0 0-1,-1 0 0,0-1 1,-1 0-1,-1 0 0,4-21 0,-2-7 102,-1 0-1,-1-70 0,-4 112-171,0-1-1,1 0 0,-1 1 1,0-1-1,0 0 0,0 1 0,0-1 1,1 0-1,-1 0 0,0 1 1,0-1-1,0 0 0,-1 1 0,1-1 1,0 0-1,0 0 0,0 1 1,0-1-1,-1 0 0,1 1 0,0-1 1,-1 0-1,1 1 0,0-1 1,-1 1-1,1-1 0,-1 1 0,1-1 1,-1 1-1,0-1 0,-3 4-367,3 19-1278,2 92-7395,8-54 302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22:19.7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0 202 4745,'0'0'12736,"17"-24"-11504,50-74-127,-57 82-851,2-2 869,-6 16 45,1 4-775,-6-1-344,1 1 0,-1-1 0,0 1 0,0 0 1,0-1-1,0 1 0,0 0 0,0-1 0,-1 1 1,1 0-1,0 0 0,-1 0 0,0 0 0,1 0 1,-1 0-1,0 0 0,0 0 0,0 3 0,0 1 62,5 28 151,-2 0 0,-2 41 0,-1-69-181,2-15-70,1 0 1,1 0 0,0 0-1,0 0 1,1 0-1,0 1 1,0 0-1,1 0 1,11-12-1,0-2-5,-6 6-6,-1 1-1,1 0-1,0 1 1,1 1 0,21-19 0,-32 31 2,0 0 1,0 0-1,0 0 1,0 0-1,0 0 1,0 0-1,0 1 1,0-1-1,0 0 1,0 1-1,1-1 1,-1 1-1,0-1 1,0 1-1,1 0 1,-1-1-1,0 1 1,1 0-1,-1 0 1,0 0-1,1 0 1,-1 0-1,0 0 1,1 0-1,-1 1 1,0-1-1,0 0 1,1 1-1,-1-1 1,0 1-1,0-1 1,1 1-1,-1 0 0,0-1 1,0 1-1,0 0 1,1 1-1,1 3 17,0 0 1,0 0-1,-1 0 0,1 0 0,-1 1 0,-1-1 0,2 7 0,3 6-6,3 7-11,-1 0-25,1 0 0,1-1-1,22 37 1,-29-58-58,-1 0 0,1-1 0,-1 0 0,1 1 0,0-1 0,-1 0 0,1-1 0,0 1 1,0 0-1,1-1 0,-1 0 0,0 1 0,0-1 0,1-1 0,-1 1 0,1 0 0,-1-1 0,0 0 0,1 1 0,-1-1 0,1-1 0,-1 1 0,1 0 0,5-2 0,6 0-415,59-7-2465,4-17-1491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22:20.0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1 140 912,'0'0'16121,"33"-22"-14517,108-68-309,-132 85-1122,0 0-1,0 0 0,1 1 0,11-3 1,11 5 568,-15 3-403,-14-1-260,0 0 1,1 1-1,-1-1 1,0 1-1,0-1 1,1 1-1,-1 0 0,0 0 1,0 0-1,0 1 1,0-1-1,0 1 1,0 0-1,-1 0 1,1 0-1,0 0 1,3 4-1,-2-1 30,0 0 0,-1 0 1,1 1-1,-2-1 0,1 1 0,0-1 0,-1 1 0,0 0 0,1 7 0,2 14 176,-1 0-1,-2 0 0,-1 43 0,-1-53-237,-4 32-458,-1-1 0,-3 0-1,-2 0 1,-31 89-1,-10 46-10303,40-115 1054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22:20.4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10 127 3241,'0'0'29526,"31"-54"-29526,-11 36 0,0-6 0,-10 12 0,-10 0 0,0 6 0,-10 6-2120,-30 18-3082,-1 12-7264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22:35.0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73 364 5233,'0'0'11601,"-12"24"-10749,-35 76-130,45-96-606,0 0 1,1 1 0,-1-1-1,0 0 1,1 0-1,0 1 1,0-1-1,1 1 1,-1-1-1,1 1 1,0-1-1,1 9 1,0 1 259,-1-14-361,0 1 0,-1-1 0,1 1 0,0 0 0,0-1 0,0 1 0,0-1 0,0 1 0,1-1 0,-1 1 0,0-1 0,0 1 0,0 0 0,0-1 0,1 1 0,-1-1-1,0 1 1,0-1 0,1 1 0,-1-1 0,0 0 0,1 1 0,-1-1 0,1 1 0,-1-1 0,1 0 0,-1 1 0,0-1 0,1 0 0,-1 1 0,1-1 0,0 0 0,-1 0 0,1 0 0,-1 1 0,1-1 0,-1 0 0,1 0 0,-1 0 0,1 0 0,0 0 0,-1 0 0,1 0 0,-1 0 0,1 0 0,-1 0 0,1 0 0,-1-1 0,1 1 0,0 0-1,-1 0 1,1 0 0,-1-1 0,1 1 0,-1 0 0,0-1 0,1 1 0,-1 0 0,1-1 0,0 0 0,28-22 79,-2-10-93,-1-2 0,-2 0 0,-1-1 1,-2-2-1,-1 0 0,-2-1 0,-2-1 0,-2 0 1,15-68-1,-8-5-122,-24 182-245,1-37 353,2 0 0,0-1 0,6 36 0,-5-65 4,0 1 0,-1-1-1,1 0 1,0 1 0,1-1 0,-1 0-1,0 0 1,1 0 0,-1 0-1,1 0 1,0 0 0,-1 0 0,1 0-1,0-1 1,4 3 0,-5-3-20,0 0 0,0 0 0,0-1 1,1 1-1,-1-1 0,0 1 0,0-1 0,1 1 0,-1-1 1,0 0-1,1 0 0,-1 0 0,0 1 0,1-1 0,-1 0 1,1-1-1,-1 1 0,0 0 0,1 0 0,-1-1 0,0 1 1,1 0-1,-1-1 0,0 0 0,0 1 0,0-1 0,1 0 1,-1 1-1,0-1 0,0 0 0,1-1 0,6-9-66,-1 0 1,0-1-1,-1 0 0,0 0 0,-1-1 0,4-15 1,3-4-8,-6 18 73,-3 9 9,-1-1 1,1 0-1,-1 0 1,-1 0-1,1 0 1,1-12-1,-3 18 15,0 0 1,1 0-1,-1 0 0,0 0 0,0 0 0,1-1 0,-1 1 0,0 0 0,0 0 0,1 0 0,-1 0 1,0 0-1,1 0 0,-1 0 0,0 0 0,0 0 0,1 0 0,-1 0 0,0 0 0,1 0 0,-1 0 1,0 0-1,0 0 0,1 0 0,-1 1 0,0-1 0,0 0 0,1 0 0,-1 0 0,0 0 0,0 0 1,1 1-1,-1-1 0,0 0 0,0 0 0,0 0 0,1 1 0,-1-1 0,0 0 0,7 12-45,-1-1-1,0 1 0,-1 0 0,-1 0 0,1 0 1,-2 1-1,4 23 0,0-6 36,0-4 33,15 59 142,-4 1-1,14 154 1,-30 48 435,-3-176-243,0-53-220,-2 1 0,-3-1 0,-2 0 0,-26 88 0,32-139-117,-1 0-1,0 0 1,0 0-1,-8 12 1,10-18-2,1-1 1,-1 0-1,1 0 1,-1 0-1,0 0 1,0 0-1,0 0 1,1 0 0,-1 0-1,0 0 1,0 0-1,0-1 1,0 1-1,0 0 1,-1-1 0,1 1-1,0-1 1,0 1-1,0-1 1,-1 1-1,1-1 1,0 0-1,0 0 1,-1 1 0,1-1-1,0 0 1,0 0-1,-1 0 1,1 0-1,0-1 1,-1 1-1,1 0 1,0-1 0,0 1-1,0 0 1,-1-1-1,1 1 1,0-1-1,0 0 1,-2-1-1,-3-4-14,1 0 0,0-1-1,0 1 1,0-1 0,1 0-1,0 0 1,-5-13-1,2 5-7,-6-14-35,2 0 0,0-1 0,2 0-1,2 0 1,0-1 0,-2-35-1,5 2-467,2 0 0,6-64-1,-1 112 139,-1 1-1,2 0 0,0 0 0,1 0 0,1 0 0,0 1 0,1 0 1,0 0-1,1 1 0,1-1 0,15-17 0,-2-1-1024,20-30-2695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0:13:08.84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14 144 5801,'0'0'7128,"-3"35"-6924,-7 115-71,10-139-112,0 1 1,1 0-1,1 0 1,0 0 0,0-1-1,1 1 1,1-1 0,0 0-1,0 0 1,1 0 0,0-1-1,9 12 1,2 6 114,-2 0 48,-4-12 129,-1 0-1,-1 0 0,0 0 1,-2 1-1,0 0 1,0 1-1,-2-1 0,0 1 1,-1 0-1,0 21 1,-3-38-8,9-4 149,-6-6-355,0 1 0,0-1 0,-1 0 0,0 0 0,1-15 0,4-17 77,71-331 754,-37 168-801,-41 203-69,12-50-671,-7 40-1408,-2 29-1296,-3 11-642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22:35.0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111 1 1568,'0'0'17151,"-8"15"-16164,-8 17-447,2 1 0,1 1 0,-14 58 0,12 10-97,4 1 0,5 189 0,6-208-442,0-49-45,2-1 1,1 1 0,10 45 0,-10-65-231,2 1 0,0-1 1,0-1-1,2 1 0,0-1 0,0 0 1,1-1-1,1 0 0,17 21 1,-22-31-93,-1 0 0,1 0 0,0 0 0,0 0 0,0 0 0,0-1 0,1 0 0,-1 0 0,1 0 1,-1-1-1,1 1 0,-1-1 0,1 0 0,0 0 0,0-1 0,0 1 0,-1-1 0,1 0 0,0-1 0,0 1 1,0-1-1,-1 0 0,1 0 0,0 0 0,-1-1 0,1 1 0,-1-1 0,1 0 0,-1-1 0,0 1 0,7-6 1,21-21-4379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22:35.0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30 1 6977,'0'0'7538,"-3"29"-6146,-16 178 1305,11-103-682,10 179 0,-2-273-2061,1-1 1,0 0-1,0 1 0,1-1 0,1 0 1,-1 0-1,1 0 0,1-1 0,0 1 1,0-1-1,1 1 0,0-1 0,0-1 1,0 1-1,8 7 0,-11-14-256,-1 0 0,1-1 1,0 1-1,0 0 0,-1 0 0,1-1 1,0 1-1,0-1 0,0 0 0,0 1 1,0-1-1,0 0 0,-1 0 0,1 0 1,0 0-1,0-1 0,0 1 0,0 0 1,0-1-1,0 1 0,-1-1 0,1 0 1,0 0-1,0 1 0,2-3 0,16-13-4296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22:35.0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79 5825,'0'0'11779,"70"-54"-11571,-40 42-200,0 6-8,0 0-536,20 6-1457,-10 0-2016,1 0-2680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22:35.0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20 310 6129,'0'0'11393,"-4"-14"-10612,-1-10-352,1 1 1,-2-32 0,6 44-271,0 1 0,0-1 0,1 0 0,0 1 0,1-1 0,0 0 0,0 1 0,2 0 0,4-14 0,0 7 2,-5 9-98,0 1 0,0 0 0,1 0 0,-1 1 0,10-13 0,-12 19-74,0-1-1,-1 1 1,1-1 0,0 1 0,0 0 0,0-1 0,0 1 0,-1 0 0,1 0 0,0-1 0,0 1 0,0 0 0,0 0-1,0 0 1,0 0 0,0 0 0,0 0 0,-1 1 0,1-1 0,0 0 0,0 0 0,0 1 0,0-1 0,0 0 0,-1 1-1,1-1 1,0 1 0,0-1 0,-1 1 0,1-1 0,0 1 0,-1 0 0,1-1 0,0 1 0,-1 0 0,1-1 0,-1 1-1,1 0 1,-1 0 0,0 0 0,1-1 0,-1 1 0,0 0 0,1 1 0,9 41 100,-9-39-109,1 10 69,5 32 80,2 73 0,-4-124-122,2-10 3,-1-7 16,0 0 0,2 0 0,13-26 0,6-15 9,-27 62-44,1-1 0,-1 0 0,1 0 1,-1 1-1,1-1 0,0 0 0,-1 1 0,1-1 1,0 1-1,0-1 0,0 1 0,0-1 0,0 1 0,1 0 1,-1-1-1,0 1 0,1 0 0,-1 0 0,0 0 0,1 0 1,-1 0-1,1 0 0,0 1 0,-1-1 0,1 0 0,0 1 1,-1 0-1,1-1 0,0 1 0,0 0 0,-1 0 0,1-1 1,0 2-1,3-1 0,-2 1-7,0 1 1,0-1-1,0 1 1,-1 0-1,1-1 1,-1 1-1,1 0 1,-1 1-1,0-1 1,1 0-1,-1 1 1,0-1-1,-1 1 0,1 0 1,0 0-1,-1-1 1,0 1-1,2 5 1,12 57 86,-8-23-42,-6-40-314,-1 0 0,1 0-1,0 0 1,0 0 0,0 0 0,0 0 0,0 0-1,1-1 1,-1 1 0,0 0 0,1-1 0,0 1-1,-1-1 1,1 1 0,0-1 0,-1 0 0,1 0 0,0 1-1,0-1 1,0-1 0,0 1 0,0 0 0,0 0-1,1-1 1,-1 1 0,0-1 0,0 0 0,0 0-1,0 0 1,1 0 0,3 0 0,6 0-6126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22:35.0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7770,'0'0'11970,"0"120"-10706,0-77-383,0-1-329,0 0-336,0-12-128,0 6-88,0-12-128,0 6-880,0-6-1249,0 0-3400,0-12-2585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22:35.0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55 8002,'0'0'12634,"10"0"-12466,10 0-96,0 0-72,10 0-160,0-6-776,0 0-1232,20-13-1025,-10 7-824,-9 0-1696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22:35.0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22 256 104,'0'0'16778,"-4"3"-15848,4-3-852,0 1 1,0-1 0,-1 1-1,1-1 1,-1 1-1,1-1 1,-1 1 0,1-1-1,-1 0 1,1 1-1,-1-1 1,1 0 0,-1 0-1,1 1 1,-1-1-1,1 0 1,-1 0 0,1 0-1,-1 1 1,0-1-1,1 0 1,-1 0 0,1 0-1,-1 0 1,0 0-1,1 0 1,-1 0 0,1 0-1,-2-1 1,2-1-19,-1 1 1,1-1-1,0 1 1,-1-1-1,1 0 1,0 1-1,0-1 1,0 1-1,1-1 1,-1 0-1,0 1 1,1-1-1,-1 1 0,1-1 1,-1 1-1,2-3 1,38-82 571,-11 30-465,-26 48-143,1-2 0,1 0 1,0 0-1,0 0 1,1 1 0,0 0-1,8-9 1,-14 18-30,1-1 0,-1 0 1,0 1-1,1-1 0,-1 1 0,0-1 1,1 1-1,-1-1 0,1 1 0,-1-1 1,1 1-1,-1 0 0,1-1 0,-1 1 1,1 0-1,0-1 0,-1 1 0,1 0 1,-1 0-1,1-1 0,0 1 0,-1 0 1,1 0-1,0 0 0,-1 0 1,1 0-1,0 0 0,-1 0 0,1 0 1,-1 0-1,1 0 0,0 0 0,-1 1 1,1-1-1,0 0 0,-1 0 0,1 1 1,-1-1-1,1 0 0,-1 1 0,1-1 1,0 0-1,-1 1 0,0-1 0,1 1 1,-1-1-1,1 1 0,-1-1 0,1 1 1,-1-1-1,0 1 0,1-1 1,-1 1-1,0 0 0,0 0 0,6 22 34,-2 0-1,0 1 0,0 28 1,-1-14-27,1 20-38,6 48-1390,7-39-3724,-7-46-1279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22:35.0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7514,'0'0'9627,"29"37"-8337,91 121-118,-108-141-989,0 0 0,-2 1-1,0 0 1,-1 0 0,0 1 0,-2 1 0,8 29 0,-7-21-27,13 53 202,-4 0 1,-3 1-1,4 102 1,-14-59-269,-18 184 1,-4-177-684,4-42-3327,6-57-1265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22:35.0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 6361,'0'0'15901,"26"-1"-15006,188-4 621,-168 5-1379,11 0-164,-19 0-7766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22:35.0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1 176 9090,'0'0'12468,"1"-22"-11916,9-69-79,-9 88-438,-1 0-1,1 0 0,0 0 0,0 0 0,0 1 0,0-1 0,0 0 0,1 1 0,-1-1 0,1 0 0,0 1 0,-1 0 0,1-1 0,0 1 0,0 0 1,1 0-1,-1 0 0,0 0 0,1 1 0,-1-1 0,1 1 0,0-1 0,4-1 0,0 1 29,1 1 0,-1 0 0,1 0 0,-1 0 0,1 1-1,12 1 1,-2 0 34,-13-1-78,-1 1-1,1 0 1,-1 0-1,1 1 1,-1-1-1,0 1 1,1 0-1,-1 0 1,0 0-1,0 1 1,-1 0-1,1-1 1,0 1-1,-1 1 1,0-1-1,1 0 1,2 5-1,10 12 94,25 43-1,-22-34-54,-10-14-111,1 1 105,0-1-1,1 0 1,0-1-1,1 0 1,15 12-1,-25-24-77,0 0-1,1 0 0,-1 0 1,0-1-1,1 1 0,0-1 1,-1 1-1,1-1 0,0 0 1,-1 0-1,1 0 1,0-1-1,0 1 0,0 0 1,0-1-1,0 0 0,0 0 1,0 0-1,-1 0 0,1 0 1,0-1-1,0 1 0,0-1 1,0 0-1,0 0 0,-1 0 1,1 0-1,0 0 1,-1-1-1,1 1 0,-1-1 1,1 0-1,-1 1 0,0-1 1,0 0-1,0 0 0,0-1 1,0 1-1,2-3 0,81-99-6130,-45 51-1248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0:13:09.1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0 193 7986,'0'0'10394,"90"-60"-10322,-49 30 8,-11 0-80,30-1-408,-20 7-2393,-10 6-4080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22:35.0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1 470 4297,'0'0'11266,"5"26"-10678,18 79-210,-22-103-352,-1 0 1,1 0-1,-1 0 1,1 0-1,0 0 1,0 0-1,0 0 1,0 0-1,0 0 0,1-1 1,-1 1-1,0 0 1,1-1-1,0 1 1,2 1-1,-3-2-7,0-1 1,-1 0-1,1 0 0,0 1 0,0-1 1,0 0-1,0 0 0,0 0 0,0 0 0,0 0 1,0 0-1,0 0 0,0 0 0,-1-1 0,1 1 1,0 0-1,0 0 0,0-1 0,0 1 0,0-1 1,-1 1-1,1-1 0,1 0 0,1-2 71,1 0 0,-1 0 1,1 0-1,-1-1 0,0 0 0,0 0 0,-1 0 0,3-4 0,19-46 226,-3 0 1,-2-2 0,-2 0-1,11-69 1,-26 112-294,9-44 288,-2 0-1,0-59 1,-9 112 141,0 21-112,3 25-341,15 76 1,-8-62 4,-8-40-20,0-1 1,2 1-1,0-1 1,0 0-1,2-1 1,-1 1-1,2-1 1,0 0-1,10 14 1,-17-27-8,1 0 0,-1-1 0,1 1 0,0 0 0,-1 0-1,1 0 1,0 0 0,-1-1 0,1 1 0,0 0 0,0 0 0,0-1 0,-1 1 0,1-1 0,0 1 0,0-1 0,0 1 0,0-1 0,0 0-1,0 1 1,0-1 0,0 0 0,0 0 0,0 0 0,0 0 0,1 0 0,-1 0 0,0 0 0,0 0 0,0 0 0,0 0 0,0-1-1,0 1 1,0 0 0,0-1 0,0 1 0,0 0 0,0-1 0,-1 0 0,1 1 0,0-1 0,0 1 0,0-1 0,0 0 0,-1 0 0,1 1-1,0-1 1,0-2 0,4-4-62,-1 0 1,0-1-1,-1 1 0,6-17 0,-7 17 138,28-124-205,-30 130 141,0 1 0,1-1 0,-1 0-1,0 0 1,0 1 0,0-1 0,1 0 0,-1 1-1,0-1 1,1 0 0,-1 1 0,0-1 0,1 0-1,-1 1 1,1-1 0,-1 1 0,1-1 0,-1 1-1,1-1 1,0 1 0,-1-1 0,1 1-1,0 0 1,-1-1 0,1 1 0,0 0 0,-1 0-1,1-1 1,0 1 0,0 0 0,-1 0 0,1 0-1,0 0 1,0 0 0,-1 0 0,1 0 0,0 0-1,0 0 1,-1 0 0,1 0 0,0 1 0,-1-1-1,1 0 1,0 1 0,-1-1 0,1 0 0,0 1-1,-1-1 1,1 0 0,0 1 0,-1-1-1,1 1 1,-1 0 0,1-1 0,-1 1 0,1 0-1,4 4-36,0-1-1,-1 1 0,0 1 1,1-1-1,4 9 0,23 50 179,-2 2-1,-3 1 1,-3 1-1,-3 1 1,22 126 0,-27-79 109,-5 1 1,-8 209 0,-6-282-44,-3 0 1,-1 0 0,-2-1 0,-2 0-1,-2-1 1,-2 0 0,-20 40-1,35-81-189,-6 11 153,0 0 0,-1 0 0,-13 18 0,19-28-138,0-1-1,0 1 0,0-1 0,0 1 1,-1-1-1,1 1 0,-1-1 0,1 0 1,-1 0-1,1 0 0,-1 0 0,0 0 1,1 0-1,-1 0 0,0 0 0,0-1 1,0 1-1,1-1 0,-1 1 0,0-1 1,0 0-1,0 0 0,0 0 0,0 0 1,0 0-1,0 0 0,0 0 0,1-1 1,-1 1-1,0 0 0,0-1 0,0 0 1,-2-1-1,0-2-7,0 0 1,1 0-1,-1 0 1,1-1-1,0 1 1,0-1-1,1 0 1,-1 0-1,1 0 1,0 0-1,1-1 1,-1 1-1,0-9 1,-2 1-6,-14-62-117,3-1-1,3 0 1,3-1 0,3-109 0,6 157-103,2-1 0,2 1 0,0 1 0,2-1 0,0 1 0,21-52 0,-10 43-1401,1 0 0,2 0 0,2 2 0,31-39 0,-2 5-5546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22:35.0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94 0 7434,'0'0'10530,"-9"29"-9626,4-11-742,-5 17 255,1 1 0,2 0 0,-5 64 0,-5 97 1387,-5 120-488,21-232-1192,-1-30-61,9 87 0,-5-128-102,1-1 1,1 1-1,0-1 0,1 1 1,1-1-1,0-1 0,0 1 1,1-1-1,1 0 0,0-1 1,16 18-1,-20-24-187,1-1 0,-1 0 0,1 0 0,0 0-1,1-1 1,-1 0 0,0 0 0,1 0 0,0 0 0,-1-1-1,1 0 1,7 1 0,-8-2-200,0-1-1,0 1 0,-1-1 1,1-1-1,0 1 1,0-1-1,-1 0 0,1 0 1,0 0-1,-1 0 1,1-1-1,-1 0 0,0 0 1,0 0-1,1-1 1,-1 1-1,5-6 0,23-21-5196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22:35.0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7938,'0'0'11138,"91"90"-10874,-51-90-136,-10 0-32,0 0-88,-10 0 48,0 0-48,-10 0-8,0 6-144,10 6-864,-20-6-808,10 6-5066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22:35.0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8 297 5497,'0'0'14142,"-1"-19"-13579,-2-1-371,1 7-62,1 1 0,0-1-1,1 0 1,1 0 0,0 0 0,0 0 0,4-15 0,2-4 250,-2 8-4,0 0 0,10-25 0,-14 48-371,-1 0 0,0 1 0,1-1-1,0 0 1,-1 1 0,1-1 0,-1 1 0,1-1 0,0 0 0,-1 1 0,1 0-1,0-1 1,-1 1 0,1-1 0,0 1 0,0 0 0,-1-1 0,1 1 0,0 0-1,0 0 1,0 0 0,-1 0 0,1 0 0,0 0 0,0 0 0,0 0 0,0 0-1,-1 0 1,1 0 0,0 0 0,1 1 0,1 0 0,-1-1 0,0 1 0,0 0 0,0 0 0,0 0 0,0 0 0,0 0 0,0 0 0,-1 0 0,1 1 0,2 2 0,1 3-1,0 0 1,-1 1-1,0 0 0,0 0 0,-1 0 1,0 0-1,-1 1 0,1-1 0,-2 1 1,1-1-1,0 11 0,0 21 33,-2 45 0,-1-40-29,0-43-9,1-1-1,0 0 0,0 0 1,0 0-1,0 0 0,0 0 1,0 0-1,0 0 0,0 0 0,0 0 1,0 0-1,1 0 0,-1 0 1,0 0-1,1 0 0,-1 0 1,1 0-1,-1 0 0,2 2 1,7-19-151,8-38 3,-6 15 51,3 0 1,35-71 0,-43 97 78,-5 11 9,1-1 0,-1 1 1,0 0-1,1 0 0,0 0 1,0 0-1,-1 0 0,1 1 1,0-1-1,0 0 0,1 1 1,-1 0-1,0-1 0,0 1 1,1 0-1,-1 0 0,0 0 1,1 1-1,-1-1 0,1 0 1,3 1-1,-5-1 8,1 1 0,0 0 0,-1 0-1,1 0 1,-1 1 0,1-1 0,0 0 0,-1 1 0,1-1 0,-1 1-1,1-1 1,-1 1 0,0 0 0,1-1 0,-1 1 0,1 0 0,-1 0-1,0 0 1,0 0 0,0 0 0,0 0 0,0 1 0,0-1-1,0 0 1,0 1 0,0-1 0,0 0 0,-1 1 0,1-1 0,0 1-1,-1-1 1,1 1 0,-1-1 0,1 4 0,4 31 72,1 70 0,-6-103-128,0 1 1,0-1-1,1 0 1,-1 1 0,1-1-1,-1 0 1,1 0-1,0 0 1,0 0-1,0 0 1,3 5-1,-3-7-36,0 0 0,0 0-1,0 0 1,0 0 0,1 0-1,-1-1 1,0 1 0,1 0-1,-1-1 1,0 1 0,1 0-1,-1-1 1,0 0 0,1 1-1,-1-1 1,1 0 0,-1 0-1,1 0 1,-1 0-1,1 0 1,-1 0 0,1 0-1,-1 0 1,1 0 0,-1-1-1,0 1 1,1-1 0,-1 1-1,1-1 1,1-1 0,6-3-605,0 0 1,0 0-1,-1-1 1,1-1-1,-1 0 1,-1 0-1,1 0 1,12-17-1,20-24-3327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22:35.0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10626,'0'0'9758,"10"19"-8767,34 70 365,62 177-1,-85-195-1339,-3 1 0,-3 0 0,-4 2 0,4 117 0,-15-161-187,-7 213-1432,3-206 205,-1 0-1,-2-1 0,-2 0 1,-19 52-1,-12 6-5438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22:35.0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84 1 3369,'0'0'8402,"-10"33"-6937,-3 5-1019,1-1 94,1 0-1,2 1 1,-6 57 0,6 14 382,4 0 0,6 0 0,17 134 0,77 308 108,-32-314-805,-50-198-383,3 1-1,0-2 1,37 59 0,-43-82-178,0 0 0,2-1-1,0 0 1,1-1 0,0 0 0,25 19 0,-20-21-826,0 0 0,0 0 1,20 7-1,32 4-4627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22:35.0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7330,'0'0'8089,"10"162"-7561,0-96-120,0 7-167,10-13-105,-20 0-128,10 0-8,-10-12-96,0 12-1305,0-18-1799,0-11-2698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22:35.0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25 6241,'0'0'11883,"20"-12"-11443,10 12-136,10 0-176,0-6-64,10 6-64,0-6-424,21 6-1680,-11 0-2754,-10 0-3383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22:35.0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1066 9090,'0'0'9965,"-20"13"-8178,20-12-1770,0-1 0,0 1 0,0-1 1,0 1-1,1-1 0,-1 1 0,0-1 1,0 1-1,0-1 0,1 1 0,-1-1 0,0 1 1,0-1-1,1 1 0,-1-1 0,1 0 1,-1 1-1,0-1 0,1 0 0,-1 1 0,1-1 1,-1 0-1,0 0 0,1 1 0,-1-1 1,1 0-1,-1 0 0,1 0 0,-1 0 0,1 1 1,-1-1-1,2 0 0,24-1 126,26-12-90,-22 2-26,0-2-1,-2-2 1,1 0 0,-2-2-1,0-1 1,-1-1 0,-1-1-1,-1-1 1,-1-2 0,0 0-1,-2-1 1,-1-1 0,-1-1-1,-1-1 1,-2-1 0,18-37-1,70-192 93,-92 221-40,-2-1-1,-2 0 0,-1 0 1,-2-1-1,1-48 1,-6-69 228,0 155-309,-1-1 1,1 1-1,0 0 1,0 0 0,0 0-1,0-1 1,0 1 0,-1 0-1,1 0 1,0 0-1,0 0 1,0-1 0,-1 1-1,1 0 1,0 0 0,0 0-1,-1 0 1,1 0-1,0 0 1,0 0 0,0 0-1,-1 0 1,1 0 0,0 0-1,0 0 1,-1 0-1,1 0 1,0 0 0,0 0-1,-1 0 1,1 0 0,0 0-1,0 0 1,-1 0-1,1 0 1,0 0 0,0 0-1,0 0 1,-1 1 0,1-1-1,0 0 1,0 0-1,0 0 1,0 0 0,-1 1-1,1-1 1,-10 7-148,5 0 111,0 1-1,1 0 1,0 0-1,0 0 1,-3 15-1,-3 3-2,8-22 45,2 0-16,1 24 87,-20 27 193,-2 102 86,7 0 0,7 178-1,7 108 100,0-441-449,0-9-7,2-19 8,1-1 0,1 1 0,1 0 1,1 1-1,1-1 0,13-27 0,74-149 30,-59 150-60,-34 49 7,1 1 0,0-1 0,0 1 0,1 0 0,-1 0 0,0 0 0,1 0 0,-1 1 0,1-1 0,0 1 0,-1-1 0,1 1 0,0 0 0,0 0 0,0 0 0,3 0 0,-5 1 17,0 1-1,0-1 1,1 1 0,-1-1-1,0 1 1,0-1 0,0 1 0,0 0-1,0 0 1,0 0 0,-1 0-1,1-1 1,0 1 0,0 0-1,0 0 1,-1 1 0,1-1 0,-1 0-1,1 0 1,-1 0 0,1 0-1,-1 0 1,0 1 0,1-1 0,-1 0-1,0 2 1,7 43 78,-6-34-79,6 70 120,-6-52-36,11 56 0,-10-77-77,1 0 0,-1 0 0,2 0 0,-1-1-1,1 1 1,1-1 0,-1 0 0,1 0 0,1-1 0,8 11 0,-11-16-54,0 1 0,0 0-1,0-1 1,0 0 0,1 0 0,-1 0 0,1 0-1,-1-1 1,1 1 0,0-1 0,0 0 0,-1 0-1,1 0 1,0 0 0,0-1 0,0 0 0,0 0 0,0 0-1,0 0 1,0 0 0,0-1 0,0 0 0,-1 1-1,1-2 1,0 1 0,0 0 0,-1-1 0,7-3-1,8-5-776,-1 0-1,0-1 1,-1-1-1,18-17 0,-27 23 304,53-43-5587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22:35.0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12 322 5777,'0'0'11284,"-10"15"-7646,10-37-2876,-1-2-559,1-1 0,1 1-1,1 0 1,1 0 0,1 0 0,1 0 0,10-27 0,-8 32-128,-5 12-3,0 0 0,1 1 0,0-1 0,0 1 0,5-8 0,-7 13-63,0 0 0,1-1 0,-1 1 0,0 0 0,0 0 0,0 0 0,1 0 1,-1 0-1,0 0 0,1 1 0,-1-1 0,1 0 0,-1 1 0,1-1 0,-1 1 0,1-1 0,-1 1 0,1 0 1,-1 0-1,1 0 0,0 0 0,-1 0 0,1 0 0,-1 0 0,1 0 0,-1 0 0,1 1 0,2 0 0,-2 0-6,-1 1-1,1-1 1,0 1-1,0-1 0,0 1 1,-1 0-1,1 0 1,-1 0-1,0 0 0,1 0 1,-1 0-1,0 0 1,0 0-1,0 1 0,-1-1 1,1 0-1,0 4 1,6 12 59,-1-5-12,-1-1 1,-1 1-1,0 1 1,-1-1-1,-1 0 1,0 1-1,1 22 1,7 127 606,-10-162-634,1-28 10,25-62-182,-12 43 76,-7 28 62,0 0 0,2 1 0,-1 0 0,2 0 1,0 1-1,2 0 0,-1 0 0,2 1 1,0 1-1,16-14 0,-28 27 9,-1 1 1,0-1-1,1 0 1,-1 1-1,1-1 1,-1 1-1,1-1 0,-1 1 1,1-1-1,-1 1 1,1-1-1,0 1 1,-1-1-1,1 1 0,0 0 1,-1-1-1,1 1 1,0 0-1,0 0 1,-1 0-1,1-1 0,0 1 1,0 0-1,-1 0 1,1 0-1,0 0 1,0 0-1,-1 0 0,1 1 1,0-1-1,0 0 1,-1 0-1,1 0 1,0 1-1,0-1 0,-1 0 1,1 1-1,0-1 1,-1 1-1,1-1 1,-1 1-1,1-1 0,-1 1 1,1-1-1,-1 1 1,1-1-1,-1 1 1,1 0-1,-1-1 0,1 2 1,8 40 160,-8-37-122,3 28 153,3 18 20,0 57-1,-1-47-275,-5-59-82,-1 1 0,1-1 0,-1 0 1,1 0-1,0 1 0,0-1 0,0 0 0,0 0 0,0 0 0,1 0 0,-1 0 0,0-1 1,1 1-1,-1 0 0,1 0 0,0-1 0,0 1 0,0-1 0,-1 0 0,1 0 0,0 1 0,1-1 1,-1 0-1,0-1 0,2 2 0,15 0-3450,-1-2 0,32-1 0,-1-4-5782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0:13:09.9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1 321 6409,'0'0'9666,"5"-9"-8160,16-12-1281,0-2 0,-1 0 0,-2-2-1,0 0 1,-2 0 0,0-2 0,-2 0 0,-1-1 0,14-43 0,-23 54 90,-4 17-114,-3 28-129,2-5-50,-2 0 0,-8 38 1,6-39-15,1 1-1,-2 39 1,5-31-23,0-22-18,0 0-1,1 0 1,0 0 0,1-1-1,0 1 1,0 0-1,0 0 1,1-1-1,5 14 1,-6-21 26,0 0 0,0 1 0,0-1 0,0 0 0,0 0 1,1 1-1,-1-1 0,0 0 0,1 0 0,-1 0 0,0 0 0,1-1 0,0 1 0,-1 0 1,1-1-1,-1 1 0,1-1 0,0 1 0,-1-1 0,1 0 0,0 0 0,-1 0 0,1 0 0,0 0 1,-1 0-1,1 0 0,0 0 0,-1-1 0,1 1 0,-1-1 0,1 1 0,0-1 0,-1 1 1,2-2-1,2 0-10,0-1 1,-1 1 0,1-1 0,-1 0 0,0 0 0,0 0 0,0 0-1,0-1 1,6-7 0,3-8 39,-1-1 0,0 0 0,-2-1 0,-1 0 0,0 0 0,-1-1 0,-2 0 0,0 0 0,-1-1 0,-1 0 0,-2 1 0,1-43 0,-3 326-374,0-253 126,0-1 0,1 1 1,0-1-1,1 0 0,-1 0 0,2 0 0,-1 0 0,1 0 0,4 8 0,24 30-4523,-2-24 659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22:35.1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 37 8754,'0'0'14670,"-5"-2"-13874,5 2-770,0 0-1,0 0 1,0-1 0,0 1-1,1 0 1,-1 0 0,0 0-1,0 0 1,0 0 0,0 0-1,0 0 1,1 0 0,-1 0 0,0-1-1,0 1 1,0 0 0,0 0-1,0 0 1,0 0 0,0 0-1,1 0 1,-1-1 0,0 1 0,0 0-1,0 0 1,0 0 0,0 0-1,0-1 1,0 1 0,0 0-1,0 0 1,0 0 0,0 0-1,0-1 1,0 1 0,0 0 0,0 0-1,0 0 1,0 0 0,0-1-1,0 1 1,0 0 0,-1 0-1,1 0 1,0 0 0,0-1-1,0 1 1,38-3 822,76 2 159,-83 2-730,322 10 848,-337-10-1357,1-1 1,0 0-1,-1-1 0,1 0 0,-1-2 0,1 0 1,-1-1-1,0 0 0,23-10 0,-38 13-872,14-4 977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22:35.1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8466,'0'0'14091,"1"5"-13695,1-1-261,1 0 0,-1 0-1,1 0 1,0 0 0,0 0 0,0-1 0,0 1 0,1-1 0,-1 0-1,1 0 1,0 0 0,5 3 0,66 35 1032,-27-16-549,290 149 173,-303-164-2658,-8-2-2097,-8 5-4678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22:35.1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512 1 5193,'0'0'14264,"-12"5"-12866,-6 5-959,-1 1 1,2 1-1,0 0 0,-26 25 0,-70 74 903,51-43-1003,-68 68 174,50-69-12597,80-79 3276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22:35.1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53 6409,'0'0'14962,"13"0"-12595,56-3 58,130-25-1,-170 23-2238,24-2-81,0 1 0,0 3 0,0 3 0,55 6 0,-93-3-76,0 0 0,0 1 0,-1 0-1,1 1 1,13 8 0,-17-8-207,1 1-1,1-2 1,-1 0 0,1 0-1,-1-1 1,1-1 0,23 2 0,-36-4 159,32 0-2984,-16 0-2232,-6 0-2446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22:35.1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0 422 8914,'0'0'10982,"0"-7"-10680,2-3-193,0 0 1,1 0 0,1 0-1,-1 1 1,1-1 0,1 1-1,0 0 1,0 0 0,1 1 0,12-16-1,24-40 342,50-136 336,-85 175-590,-5 18 245,-1 18-287,-2-5-149,0-1 1,0 1-1,0 0 1,0 0 0,-1 0-1,0-1 1,-4 9-1,3-8-6,1-1 0,-1 1 0,2-1-1,-1 1 1,1 0 0,-1-1 0,1 11-1,-9 39 27,10 184 82,0-237-111,0-1 0,1 1 0,-1 0 0,1 0 0,0 0 0,0-1 0,0 1 0,0 0 0,0-1 0,0 1 0,0-1 0,0 1 0,0-1 0,1 0 0,-1 1 0,1-1 0,-1 0 0,1 0 0,-1 0 0,1 0 0,0 0 0,0 0 0,-1-1 0,1 1 0,0 0 0,0-1 0,0 0 0,3 1 1,55 6-22,-55-7-56,1 0-1,-1-1 1,1 0-1,-1 1 1,1-2 0,-1 1-1,0-1 1,0 0-1,1 0 1,-1 0-1,-1 0 1,1-1-1,0 0 1,-1 0-1,1-1 1,6-6-1,20-30-2485,-6-8-3468,-14 17-2475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22:35.1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0 824,'0'0'19292,"-30"0"-19316,50 0-1624,20 12-737,0 6-2568,-10 6-1728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22:35.1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4 4049,'0'0'16574,"-14"0"-14960,79 0 668,-14-2-1609,-29 1-1162,0 0-1,0 2 1,28 3-1,-48-4 215,-1 1-1,0-1 1,0 1 0,0-1-1,0 1 1,0 0-1,0-1 1,0 1-1,0 0 1,0 0 0,0 0-1,0-1 1,0 1-1,0 0 1,-1 0-1,1 0 1,0 0 0,-1 1-1,1 0 1,2 3-1538,7 8-5186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22:35.1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 31 5265,'0'0'16981,"-5"-1"-16522,4 1-433,1 0 0,-1 0 0,1 0 0,-1 0 1,1 0-1,-1 0 0,1 0 0,-1 0 0,1 0 0,-1 0 0,1 0 0,0 0 1,-1 0-1,1 0 0,-1 0 0,1-1 0,-1 1 0,1 0 0,0 0 1,-1 0-1,1-1 0,-1 1 0,1 0 0,0-1 0,-1 1 0,1 0 0,0-1 1,-1 1-1,1 0 0,0-1 0,0 1 0,0-1 0,-1 0 0,20-5 908,57-3 308,-50 7-1271,67-4-414,4 6-5239,-42 1-910,-31-1 234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22:35.1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0 409 10018,'0'0'11280,"12"-24"-10401,95-181 700,-78 148-1169,-18 33-135,1 1 0,2 0 0,20-28-1,-32 49-164,-1 2-49,0 1-57,0-1 0,0 0-1,0 1 1,0-1 0,0 0 0,-1 1 0,1-1-1,0 1 1,0 0 0,0-1 0,-1 1 0,1-1-1,0 1 1,-1 0 0,1 0 0,-1-1 0,1 1-1,-1 0 1,1 0 0,-1 0 0,0 0 0,1 0-1,-1-1 1,0 1 0,1 0 0,-1 0 0,0 0-1,0 0 1,0 0 0,0 0 0,0 1 0,0-1 6,4 37 81,-2 0 1,-4 71-1,0-33-87,2-24-144,0 8-553,0-19-7216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22:35.10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268 159 3137,'0'0'13763,"0"-7"-12547,0-117 2386,0 123-3593,0-1-1,0 1 1,0 0 0,-1 0 0,1 0-1,0-1 1,-1 1 0,1 0 0,-1 0-1,0 0 1,1 0 0,-1 0-1,0 0 1,1 0 0,-1 0 0,0 0-1,0 0 1,0 0 0,0 1 0,0-1-1,0 0 1,0 1 0,0-1 0,0 0-1,0 1 1,-1-1 0,1 1-1,0 0 1,0-1 0,0 1 0,-1 0-1,1 0 1,0 0 0,0 0 0,0 0-1,-1 0 1,1 0 0,-2 1-1,1-1-15,-1 0-1,0 0 0,0 1 0,0-1 0,1 1 0,-1 0 0,0-1 1,1 1-1,-1 1 0,1-1 0,-1 0 0,1 1 0,-1-1 0,1 1 0,0 0 1,-4 3-1,-6 13-25,0 1 1,0 1-1,2 0 1,1 0-1,-12 38 1,20-56 20,0 1 0,0-1-1,1 0 1,0 1 0,-1-1 0,1 0-1,0 1 1,0-1 0,0 0 0,0 1 0,1-1-1,-1 1 1,1-1 0,0 3 0,0-3 10,0-1 0,0 0-1,0 0 1,0 0 0,0 1 0,0-1 0,0 0 0,0 0 0,1-1-1,-1 1 1,0 0 0,1 0 0,-1-1 0,0 1 0,1-1 0,-1 1-1,1-1 1,-1 1 0,1-1 0,2 0 0,4 3 3,-1 0 0,1 0 0,-1 1 0,0 0 0,0 0 0,0 0 0,-1 1 0,0 0 0,0 1 0,0-1 0,0 1 0,-1 0 1,9 14-1,-13-19-3,5 10 3,0 0 0,-1 0 0,0 0 1,4 15-1,-9-24 5,1 1 1,0-1 0,-1 1-1,0-1 1,1 0 0,-1 1-1,0-1 1,0 1 0,0-1-1,-1 0 1,1 1 0,-1-1-1,1 0 1,-1 1 0,0-1-1,0 0 1,0 0 0,0 1-1,0-1 1,0 0 0,0 0-1,-1 0 1,1 0 0,-1-1-1,0 1 1,1 0 0,-1-1-1,0 1 1,-2 1 0,-1-1 37,1 0 0,0-1 0,0 1 0,-1-1 0,1 0 0,-1 0 0,1 0 0,-1-1 0,1 1 0,-1-1 0,1 0 0,-1-1 1,0 1-1,-6-2 0,-67-22 844,41 11-445,29 11-530,-29-8 515,25 3-831,12 7 364,0-1-1,0 1 1,0 0-1,0 0 1,-1-1 0,1 1-1,0 0 1,0 0-1,0-1 1,0 1-1,0 0 1,0-1 0,0 1-1,0 0 1,0 0-1,0-1 1,0 1-1,0 0 1,1 0 0,-1-1-1,0 1 1,0 0-1,0 0 1,0-1-1,0 1 1,0 0-1,1 0 1,-1-1 0,0 1-1,0 0 1,0 0-1,1 0 1,-1-1-1,0 1 1,0 0 0,1 0-1,-1 0 1,74-45-9535,-34 21 268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0:13:10.2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5641,'0'0'15500,"10"192"-15380,-10-156-120,0 24-857,-10-6-1735,10-18-2513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22:35.11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1297 7986,'0'0'9480,"23"-24"-8238,-7 8-1045,29-30 415,63-85 1,-65 70-309,-2-2 1,-3-1 0,54-127 0,-74 144-252,-2-1 0,-2 0 1,-3-1-1,-1 0 0,-3 0 1,2-86-1,-7 71-7,0 42-20,-1 1 0,-1-1 0,0 1 0,-2-1 0,-1 1 0,-7-31 0,0 32 70,10 19-91,0 1-1,-1-1 1,1 1 0,0-1 0,0 0-1,-1 1 1,1-1 0,0 1 0,-1-1-1,1 1 1,-1-1 0,1 1-1,-1 0 1,1-1 0,0 1 0,-1-1-1,0 1 1,1 0 0,-1 0-1,1-1 1,-1 1 0,1 0 0,-1 0-1,0-1 1,1 1 0,-1 0-1,1 0 1,-1 0 0,-1 0 0,-3 8-21,5-7 25,-14 32-9,2 0 1,1 1-1,2 0 1,-8 54-1,8-20 34,1 101-1,6-93-21,0-40-2,1-1 1,2 0-1,2 1 1,1-1-1,14 60 1,7-24 17,61 121 0,-81-184-35,0 1 0,0-1 0,1 1 0,1-2 0,-1 1 0,1-1 0,15 12 0,-20-17 5,0-1 1,0 1-1,0 0 1,0-1-1,0 0 0,1 0 1,-1 1-1,1-1 1,-1 0-1,1-1 1,-1 1-1,1 0 1,-1-1-1,1 0 0,-1 1 1,1-1-1,0 0 1,-1 0-1,1-1 1,0 1-1,-1 0 1,1-1-1,-1 0 0,1 0 1,-1 1-1,1-1 1,-1-1-1,1 1 1,-1 0-1,0 0 1,0-1-1,0 0 0,0 1 1,0-1-1,2-2 1,9-11-5,-1-1-1,-1 0 1,-1-1 0,0 0 0,-1 0 0,0-1 0,-2-1 0,0 1-1,-1-1 1,-1 0 0,-1 0 0,-1-1 0,0 1 0,-2-1 0,0 0-1,-1 1 1,-4-31 0,-10 14 40,12 32-8,0-1 1,0 1-1,0 0 0,0-1 0,1 1 1,0-1-1,-1-5 0,2 9 43,-1 2-134,1-1 61,0 1-1,0 0 0,0 0 0,0-1 0,0 1 0,0 0 0,0 0 0,0 0 0,0-1 0,0 1 0,0 0 0,1 0 0,-1-1 0,0 1 0,0 0 0,1 0 0,-1-1 0,1 1 0,-1 0 0,1 0 0,3 1 4,1 1-1,0-1 1,-1 0 0,1 0 0,0 0-1,0-1 1,0 0 0,0 0-1,0 0 1,0-1 0,0 1-1,0-1 1,0 0 0,8-2 0,3 1-202,0-1 1,0-1-1,24-7 1,48-29-5909,-48 25-81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22:35.1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7 349 2761,'0'0'14931,"-6"4"-14587,6-4-302,0 0-1,0 0 1,0-1 208,0 1-208,0 0 0,0 0 0,0 0-1,0 0 1,0 0 0,0 0 0,0 0-1,17-17 417,-1-1 1,-1 0-1,0-1 0,23-40 0,36-94-71,-68 140-317,-3 7 9,-1 1 0,0-1 0,1 0 0,-2 0 0,1 0 0,1-12 0,-3 16 600,0 11-478,-2 53-85,1-22-90,5 72 0,-2-104-18,0 0-1,0 0 1,0-1-1,1 1 1,0 0-1,1-1 1,0 0 0,6 9-1,-8-12-169,0-1 0,0 0-1,0 0 1,1 0 0,0-1 0,-1 1-1,1-1 1,0 1 0,0-1 0,1 0-1,-1 0 1,0 0 0,1-1 0,-1 1-1,1-1 1,-1 0 0,1 0 0,0 0-1,-1 0 1,6 0 0,17-1-3081,-4 0-2075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22:35.11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41 30 1424,'0'0'18812,"-40"-30"-19804,40 72-600,0-12-1233,10 0-4536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22:35.1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1 981 4457,'0'0'11920,"28"-19"-11124,-8 6-658,9-5 2,-1-1-1,-1-1 1,-2-2-1,0-1 0,32-36 1,-25 17-85,-2 0 0,-2-2 0,-2-2 0,-2 0 0,-1-2 0,-3 0 0,26-97 0,-40 111-21,-2 0-1,-1 0 1,-3-49-1,0 52 6,0 23-24,0 0-1,-1 0 1,0 0-1,-1 0 1,0 0-1,0 0 1,-6-13-1,7 19-11,0 0 0,0 0 0,0 0-1,0 0 1,0 0 0,0 0 0,-1 1 0,1-1-1,-1 0 1,1 1 0,-1-1 0,0 1 0,1 0-1,-1-1 1,0 1 0,0 0 0,0 0-1,0 0 1,0 0 0,0 1 0,0-1 0,0 1-1,-1-1 1,1 1 0,0-1 0,0 1 0,0 0-1,-1 0 1,1 0 0,0 1 0,0-1-1,0 0 1,-4 2 0,4-1-24,-1 0 1,1 0-1,0 0 0,0 1 1,0-1-1,0 0 0,0 1 1,0 0-1,1-1 0,-1 1 1,0 0-1,1 0 0,-1 0 1,1 0-1,0 0 0,0 0 1,0 0-1,0 1 0,-1 1 1,-12 53-106,10-36 74,-7 50-9,4 0-1,2 1 0,8 109 1,-1-53 5,0 84 73,-8 270 123,-4-402-124,-3 0-1,-4-1 1,-3-1 0,-55 134 0,72-204 4,-27 58 3,28-63 0,0 0-1,1 0 1,-1 0-1,0 0 0,-1 0 1,1-1-1,0 1 1,-1-1-1,1 1 1,-1-1-1,0 0 1,0 0-1,0-1 1,0 1-1,0 0 1,-5 1-1,6-3-8,1 0 1,-1 0-1,1 0 0,-1-1 0,1 1 1,-1 0-1,1-1 0,0 1 1,-1-1-1,1 1 0,-1-1 1,1 0-1,0 1 0,0-1 0,-1 0 1,1 0-1,0 0 0,0 0 1,0 0-1,0 0 0,0 0 1,0-1-1,0 1 0,1 0 0,-1-1 1,-1-1-1,-14-36 56,7-1 26,2-1-1,2 1 0,1-1 1,3 0-1,1 0 1,6-44-1,-5 71-140,1 1 0,1 0 0,0-1 0,1 1 0,1 1 0,0-1 0,0 0 0,2 1 0,11-19 0,7-4-1016,49-52 1,-59 70 608,57-60-2791,-2 14-1665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22:35.1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206 1 6433,'0'0'11976,"-12"16"-11449,0 0-451,1 0 0,1 1 0,1 1-1,0 0 1,1 0 0,1 0 0,-5 21 0,9-28-6,-32 128 491,7 1-1,-15 201 0,41-305-668,-1 15 103,2-1 0,2 1 0,8 55 0,-6-92-385,0 0 1,0 0-1,1 0 1,1 0-1,0-1 1,1 0-1,0 0 1,1-1-1,1 1 1,0-2-1,0 1 1,1-1-1,1 0 1,0-1-1,18 15 1,22 10-3869,-8-14-1457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22:35.1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0 595 6345,'0'0'8226,"7"-2"-7350,-1-1-767,1 0 0,-1 0 0,0-1 0,0 0 0,0 0 0,0 0-1,-1-1 1,0 1 0,0-2 0,0 1 0,-1 0 0,1-1 0,-1 0 0,3-6 0,11-20 149,21-51 1,-25 52-123,3-12 22,-2 0-1,-2-1 0,-2 0 0,-2-1 0,4-47 0,-8 35 558,-6 53-233,-3 35-453,-8 47-2,6-37 52,-4 71 0,8-49-34,1 43-16,1-95-27,1 0 0,1-1 1,0 1-1,0-1 0,1 0 1,1 1-1,5 11 0,-7-18-25,2 5-11,1 0-1,0 0 1,0-1 0,1 1 0,13 14-1,-17-22-133,0 1-1,0-1 1,0 1-1,-1-1 0,1 0 1,1 0-1,-1 0 1,0 0-1,0 0 0,0-1 1,0 1-1,1 0 1,2-1-1,-2 0-256,0 0-1,-1 0 1,1 0 0,0-1 0,-1 0-1,1 1 1,0-1 0,-1 0 0,1 0-1,-1 0 1,1-1 0,-1 1-1,5-4 1,14-17-6371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22:35.1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72 5369,'0'0'14939,"50"12"-14643,-20-12-160,10 0-56,0-18-80,10-6-192,10 6-1056,11 6-1448,-11 0-2490,-10 12-2055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22:35.11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22 344 6281,'0'0'9412,"-1"0"-9325,0 0 1,0 0 0,0 0 0,0 0-1,0 0 1,0 0 0,0 0-1,0-1 1,0 1 0,0 0 0,0 0-1,0-1 1,1 1 0,-1-1-1,0 1 1,0-1 0,0 1 0,1-1-1,-1 0 1,0 1 0,0-2-1,0-14 319,1-1-214,0 1-1,0-1 1,2 1 0,0 0 0,1-1 0,9-29 0,-7 31-97,2-3 80,0 0-1,0 1 1,2 0 0,0 0-1,19-25 1,-28 41-177,0 1 0,1-1 0,-1 0-1,1 0 1,-1 1 0,1-1 0,-1 0 0,1 1 0,-1-1 0,1 1 0,-1-1 0,1 0 0,0 1 0,-1-1 0,1 1 0,0 0 0,0-1 0,-1 1 0,1 0 0,0-1 0,0 1-1,0 0 1,-1 0 0,1-1 0,0 1 0,0 0 0,0 0 0,0 0 0,-1 0 0,1 0 0,0 1 0,0-1 0,0 0 0,0 0 0,-1 0 0,1 1 0,0-1 0,0 0 0,-1 1-1,1-1 1,0 1 0,0-1 0,-1 1 0,1-1 0,0 1 0,0 0 0,15 33-11,-15-30 61,4 18 44,-1 1 0,-1-1 0,-1 1-1,-2-1 1,-2 43 0,0-4 126,2-60-193,2-10 170,10-28-156,-4 7-98,2 0 1,1 1-1,1 0 0,1 1 1,2 0-1,21-29 1,-30 49 114,8-9-293,-13 17 231,-1 0 0,1 1-1,-1-1 1,1 0 0,0 0-1,-1 0 1,1 0 0,-1 0 0,1 0-1,-1 1 1,1-1 0,-1 0 0,1 0-1,-1 1 1,0-1 0,1 0-1,-1 1 1,1-1 0,-1 0 0,0 1-1,1-1 1,-1 1 0,0-1 0,1 1-1,-1-1 1,0 1 0,0-1 0,1 1-1,-1-1 1,0 1 0,0-1-1,0 1 1,0-1 0,0 1 0,0-1-1,0 1 1,0-1 0,0 1 0,0-1-1,0 1 1,0 0 0,5 34 328,-1 1 1,-2-1 0,-3 58 0,-1-26-103,2-63-212,0-1 0,0 1 0,1 0 0,-1-1 0,1 1 0,0 0 0,0-1 0,0 1 0,0-1 0,0 1 1,3 3-1,-3-6-38,0 0 0,0 0 0,0 1 0,0-1 0,1 0 1,-1 0-1,0 0 0,1 0 0,-1-1 0,1 1 0,-1 0 0,1 0 1,-1-1-1,1 1 0,0-1 0,-1 0 0,1 1 0,-1-1 1,1 0-1,0 0 0,-1 0 0,1 0 0,0 0 0,-1 0 0,1-1 1,0 1-1,1-1 0,4-1-455,1 0-1,-1 0 1,1-1 0,-1 0-1,0-1 1,0 1 0,-1-1 0,12-9-1,14-21-5190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22:35.1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0 5297,'0'0'12480,"-5"24"-11689,-4 25-100,2 0 0,-2 63 1,9-111-678,0 0 0,0 1 0,0-1 1,0 1-1,0-1 0,0 0 0,0 1 0,1-1 0,-1 0 1,0 1-1,1-1 0,-1 0 0,1 1 0,-1-1 1,1 0-1,0 0 0,0 0 0,-1 1 0,1-1 1,0 0-1,0 0 0,0 0 0,2 1 0,1 0-155,0-1 0,-1 0 0,1 0 0,0-1 0,0 1 0,0-1-1,0 0 1,6 0 0,-8 0-205,1 0 0,-1-1 0,0 1 0,1 0 0,-1-1 0,0 1 0,1-1 0,-1 0 0,0 0 0,0 0 0,1 0 0,-1 0 0,0 0 1,0-1-1,-1 1 0,1-1 0,0 1 0,0-1 0,-1 0 0,4-3 0,15-19-7364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22:35.1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11146,'0'0'14732,"20"0"-21038,0 6 185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0:13:11.00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0 386 5449,'0'0'10569,"19"-24"-9819,57-79-177,-69 94-395,0 0-1,-1-1 1,0 0 0,-1-1-1,0 1 1,0-1-1,-1 0 1,-1 0 0,0 0-1,2-15 1,5-19 506,-7 32-361,-1 0 0,0 0 0,0 0 0,-1-18 0,-1 30-127,0 5-115,0 274-551,-1-273 449,2 0 0,-1-1 0,0 1 0,1-1 0,0 1 0,0-1 0,0 1 0,1-1 0,-1 0 0,1 0 0,0 1 0,4 5 0,-4-9 10,-1 1 0,1-1 1,-1 1-1,1-1 0,0 0 1,0 1-1,-1-1 0,1 0 1,0 0-1,0 0 0,0-1 0,0 1 1,0 0-1,0-1 0,0 1 1,1-1-1,-1 0 0,0 0 1,0 0-1,0 0 0,0 0 1,0 0-1,1 0 0,-1-1 1,0 1-1,0-1 0,0 0 1,0 1-1,0-1 0,2-1 0,4-3 24,0 1-1,-1-1 0,1 0 0,-1-1 0,0 0 0,-1 0 0,0-1 0,1 1 1,-2-1-1,10-14 0,0-4 24,0 0 0,11-29 0,-19 38 66,0 0 1,-1 0-1,-1-1 0,-1 0 1,0 0-1,-1-1 0,1-32 1,-4 48 278,0 12-396,-6 69 42,3-63-129,0 0 0,2 0 0,0 1 0,0-1 0,2 0 0,0 0 0,1 0 0,1 0 0,5 20 0,-7-33 4,0-1 1,0 0 0,0 0-1,1 0 1,-1 0-1,1 0 1,-1 0 0,1 0-1,-1 0 1,1 0-1,0-1 1,0 1-1,0-1 1,0 0 0,0 1-1,0-1 1,1 0-1,-1 0 1,0 0 0,0 0-1,1-1 1,-1 1-1,1-1 1,-1 1-1,0-1 1,1 0 0,-1 0-1,1 0 1,-1 0-1,5-1 1,0-1-482,-1 1 0,1-1 0,-1 0 1,0-1-1,0 0 0,0 0 0,0 0 0,0 0 0,-1-1 0,10-8 1,25-28-4840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22:35.1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41 0 9210,'0'0'10706,"-20"157"-10650,20-127 0,-10 6-56,0 0-432,10 6-1072,0-12-2377,0-6-2424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22:35.1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0 295 5417,'0'0'10728,"2"13"-9696,8 33-246,-10-46-764,1 0 0,-1 1 1,0-1-1,1 1 0,-1-1 1,1 0-1,-1 0 0,1 1 1,-1-1-1,1 0 0,-1 0 1,1 1-1,0-1 0,-1 0 1,1 0-1,-1 0 0,1 0 1,-1 0-1,1 0 0,0 0 1,-1 0-1,1 0 0,-1 0 1,1 0-1,-1 0 0,1-1 1,-1 1-1,1 0 0,-1 0 1,1-1-1,-1 1 0,1 0 1,-1-1-1,1 1 0,-1 0 1,1-1-1,-1 1 0,0 0 1,1-1-1,-1 1 0,1-1 1,-1 1-1,0-1 0,1 0 1,22-25 582,-20 22-458,21-26 443,38-62 0,-53 76-497,0 0 1,-2-1 0,0 0 0,0 0-1,7-35 1,-12-9 834,-2 60-887,0 5-322,-1 33 155,5 91 82,-3-117 45,0 1 0,1-1-1,1 0 1,0 0 0,1 0-1,0 0 1,0-1-1,11 18 1,-14-26-9,1-1-1,0 0 0,0 0 1,-1 0-1,1 0 1,0 0-1,0-1 1,0 1-1,0 0 1,0-1-1,0 0 1,0 1-1,0-1 1,0 0-1,0 0 1,0 0-1,1 0 1,-1-1-1,0 1 1,0 0-1,0-1 1,0 0-1,0 1 1,-1-1-1,1 0 1,0 0-1,0 0 1,0 0-1,-1 0 1,4-3-1,4-5-68,1-2 0,-1 1 0,-1-2-1,0 1 1,-1-1 0,9-16 0,33-82-362,-49 110 439,8-22-27,-7 18 26,-1 1-1,1-1 1,0 1-1,1-1 1,-1 1-1,0 0 1,1-1-1,0 1 1,0 0-1,0 0 0,0 0 1,4-3-1,-5 6-95,1 5-155,7 35 169,-2 0 0,3 77 0,-9-114 77,1 32 4,16 620 283,-19-629-201,-2-1 0,0 0-1,-1 0 1,-2 0 0,0 0 0,-2-1 0,0 0 0,-2 0-1,-1-1 1,-1 0 0,0-1 0,-23 29 0,31-47-36,0 1 1,0-1 0,0 0-1,-1-1 1,0 1 0,0-1-1,0 0 1,0 0 0,0 0-1,-11 3 1,14-5-36,1-1 0,-1 1-1,0-1 1,0 0 0,0 0 0,0 0-1,0 1 1,1-2 0,-1 1 0,0 0-1,0 0 1,0-1 0,0 1 0,0-1-1,1 1 1,-1-1 0,0 0 0,1 0-1,-1 0 1,0 0 0,1 0 0,-1 0-1,1 0 1,-1 0 0,1-1 0,0 1-1,-1 0 1,1-1 0,0 1 0,0-1-1,0 0 1,0 1 0,1-1 0,-1 0-1,0 1 1,1-1 0,-2-3 0,-4-18-51,1-1 0,0 0 0,2 0 0,-1-35 0,7-102-612,-1 135 386,2 0 1,0 1 0,2-1 0,0 1 0,2 0 0,1 0 0,0 1 0,24-40 0,-2 14-2565,3 1 0,68-77 0,-51 65-2964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22:35.1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191 1 6793,'0'0'12423,"-10"14"-11631,-15 28-177,2 2 0,2 0 0,2 1 1,-15 57-1,18-47-368,3 2 0,2 0 0,2 0 1,-1 106-1,10-153-257,9 219 169,-5-199-303,1 0 1,1 0 0,2-1 0,1 0-1,21 45 1,-29-71-43,1 1 0,0-1-1,0 0 1,0 0 0,0 0 0,1 0-1,-1 0 1,1 0 0,0 0 0,0-1 0,0 0-1,0 1 1,0-1 0,1-1 0,-1 1-1,1 0 1,-1-1 0,1 1 0,6 1 0,-5-3-597,0 1 1,0-1 0,0 1-1,1-1 1,-1-1 0,0 1-1,0-1 1,0 0 0,7-2-1,18-12-6629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22:35.12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6665,'0'0'0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22:35.1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41 1 4809,'0'0'12785,"-4"30"-12174,-24 218 1220,19 28 412,9-236-2168,0-35-73,0-1 0,0 1 1,0-1-1,1 0 0,0 1 0,0-1 0,0 0 1,0 1-1,0-1 0,1 0 0,0 0 0,0 0 0,3 6 1,-2-8-73,-1 0 1,0 0-1,0-1 1,1 1-1,-1 0 1,1-1-1,0 0 1,-1 1-1,1-1 1,0 0 0,0 0-1,-1-1 1,1 1-1,0 0 1,0-1-1,0 0 1,0 0-1,0 0 1,0 0-1,0 0 1,4-1-1,-2 0-204,0 0 0,-1-1-1,1 1 1,0-1-1,0 0 1,-1 0 0,1-1-1,-1 1 1,0-1-1,0 0 1,0 0 0,0 0-1,6-7 1,40-54-6052,-50 63 6258,32-52-6856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22:35.1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13 9338,'0'0'9058,"101"6"-9050,-61-6-8,0 0-880,20-6-937,-20 0-1319,0 0-2746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22:35.1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10 312 5977,'0'0'12920,"-1"-12"-12421,-3-17 65,0-49 0,4 68-448,0 0-1,1 0 0,0 0 0,1 0 1,0 0-1,1 0 0,0 1 0,0-1 0,10-17 1,-11 21-14,-1 4-76,-1 1 0,0-1 0,1 1 0,-1 0 0,1-1 0,-1 1 0,1-1 0,0 1 0,0 0 0,-1-1 0,1 1 0,0 0 0,0 0 0,0 0 0,1 0 0,-1 0 0,0 0 0,0 0 0,0 0 0,1 0 0,-1 0 0,1 1 0,-1-1 0,0 1 0,4-2 0,-5 3-24,1-1 0,0 0 0,-1 1-1,1-1 1,-1 1 0,1-1-1,0 1 1,-1-1 0,1 1-1,-1-1 1,0 1 0,1 0-1,-1-1 1,1 1 0,-1 0-1,0-1 1,1 1 0,-1 0-1,0-1 1,0 1 0,0 0 0,0 0-1,1-1 1,-1 1 0,0 1-1,3 24 35,-3-20-10,8 51 84,2 77 0,-10-133-61,10-16-150,16-54-394,-19 47 326,1 1 0,13-25 0,-19 42 150,4-8-35,1-1-1,0 1 1,1 0 0,1 1 0,-1 0-1,2 0 1,12-11 0,-21 22 54,0 0-1,0 0 1,0 0 0,0 0-1,0 0 1,0 0 0,0 0 0,0 0-1,0 0 1,0 0 0,1 0-1,-1 1 1,0-1 0,0 1-1,0-1 1,-1 0 0,1 1 0,0 0-1,0-1 1,0 1 0,0-1-1,0 1 1,-1 0 0,1 0-1,0 0 1,0-1 0,-1 1 0,1 0-1,-1 0 1,1 0 0,-1 0-1,1 0 1,-1 0 0,0 0-1,1 1 1,6 25 177,-1 0-1,-2 0 1,-1 1-1,0 0 1,-2-1-1,-4 39 1,2-5-1905,13-61-6756,6-5 1310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22:35.1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4 2721,'0'0'13576,"-10"-4"-11614,10 125 2605,0 61-3258,0-122-1081,0-59-266,0 0 0,0 0 0,0 0 0,0 0 0,1 0 0,-1 0 0,0 0 0,1-1 0,-1 1 0,0 0 0,1 0 0,-1 0 0,1 0 0,-1-1 0,1 1 0,-1 0 0,1-1 0,0 1 0,-1 0 0,1-1 0,0 1 0,0-1 0,-1 1 0,1-1 0,0 1 0,0-1 0,0 0 0,0 1 0,0-1 0,0 0 0,-1 0 0,1 1 0,0-1 0,0 0 0,0 0 0,2 0 0,-1 0-417,1 0-1,0-1 1,-1 1 0,1 0 0,-1-1-1,1 1 1,0-1 0,-1 0-1,1 0 1,-1 0 0,0 0 0,4-3-1,14-17-5692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22:35.1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1 8690,'0'0'14707,"-20"0"-14755,30 6-2240,10 12-1729,-10 0-3953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22:35.1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30 1 6937,'0'0'11127,"20"35"-9339,65 117-307,-71-128-1118,-2 1 1,-1 1 0,-1-1-1,-2 2 1,0-1-1,-2 1 1,5 40 0,-7-42-183,11 110 301,-7 0 0,-11 188 1,-1-276-587,-1-1 1,-3 0-1,-2 0 1,-29 84-1,-88 166-7255,113-266 5704,-18 39-4305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0:11:27.9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1 717 9514,'0'0'8925,"20"2"-8549,-7-1-304,-5 1-43,-1-1 0,0 0 0,1 0 0,-1-1-1,1 0 1,-1 0 0,1-1 0,-1 0-1,0 0 1,1-1 0,-1 0 0,0 0 0,0-1-1,0 1 1,0-2 0,-1 1 0,8-6-1,6-8 9,0-1 0,-2-1 0,0-1-1,-2 0 1,0-2 0,-1 1-1,-1-2 1,-1 0 0,16-41 0,-16 32-24,-2-1 0,-1-1 0,-2 0 1,-1-1-1,-1 1 0,1-66 1,-7-26 135,0 125-147,0 0-1,0 1 1,0-1 0,0 0-1,0 1 1,0-1 0,0 0-1,0 0 1,0 1 0,0-1-1,0 0 1,-1 1 0,1-1-1,0 0 1,0 1 0,-1-1-1,1 1 1,-1-1-1,1 0 1,0 1 0,-1-1-1,1 1 1,-1-1 0,1 1-1,-1-1 1,1 1 0,-1 0-1,0-1 1,1 1 0,-1 0-1,0-1 1,1 1 0,-1 0-1,0 0 1,1-1 0,-1 1-1,0 0 1,1 0 0,-1 0-1,0 0 1,1 0 0,-1 0-1,-1 0 1,0 1-8,0 0 0,0-1 0,0 1 0,0 0 0,0 0 0,0 0 0,0 0-1,0 1 1,0-1 0,1 0 0,-1 1 0,0-1 0,1 1 0,-1 0 0,-1 3 0,-3 5-10,1 0 0,0 1 0,1-1 0,0 1 0,1 0 0,0 0 0,1 1 0,-2 16 0,0 100-16,4-115 23,-1 142-113,12 332 153,9 17-127,-20-500 102,0 1 0,0-1 0,-1 0 0,1 0-1,-1 0 1,0 0 0,0 0 0,0 0 0,0 0 0,-1 0 0,1-1 0,-1 1 0,0 0 0,0-1 0,-6 7 0,6-8-1,-1 0 0,1 0 1,-1-1-1,0 1 1,0 0-1,0-1 1,0 0-1,0 0 1,0 0-1,0 0 1,0 0-1,-1 0 1,1-1-1,0 0 0,0 1 1,-1-1-1,1 0 1,0-1-1,0 1 1,-5-1-1,4-1-5,-1 0-1,1 1 1,-1-1 0,1-1-1,-1 1 1,1-1-1,0 0 1,0 0-1,1 0 1,-1 0 0,0 0-1,1-1 1,-4-4-1,1 0 15,0 1-1,1-1 0,0 0 0,0-1 0,1 1 1,-5-12-1,5 10-17,0-1 0,1 0 0,0 0 0,1-1 0,0 1 0,1 0 0,0-1 0,1 1 0,0-1 1,1 1-1,0-1 0,1 1 0,0 0 0,0-1 0,2 1 0,-1 1 0,1-1 0,1 0 0,0 1 0,8-12 0,26-27-1424,65-62 0,-11 13-4076,-40 31-687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0:13:11.3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8450,'0'0'10715,"20"31"-9628,64 93-237,-80-117-773,0 0-1,0-1 1,1 1 0,0-1 0,0 0 0,0 0-1,1-1 1,0 0 0,0 0 0,9 6 0,7 3 62,-20-12-134,1 0-1,0 0 1,0-1 0,0 1-1,1-1 1,-1 0 0,0 0 0,0 0-1,1 0 1,-1-1 0,0 1-1,1-1 1,6 0 0,-8 0-96,0 0 0,-1 0 0,1-1 1,0 1-1,0-1 0,0 1 0,-1-1 1,1 1-1,0-1 0,-1 0 0,1 0 1,-1 0-1,1 0 0,-1 0 0,1 0 1,-1 0-1,0-1 0,1 1 1,-1 0-1,0-1 0,0 1 0,0-1 1,0 1-1,0-1 0,0 0 0,0-1 1,17-62-7772,-16 30 2207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22:35.1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272 0 2721,'0'0'16076,"-4"6"-14782,3-4-1214,0 1 0,0-1 0,1 0 0,-1 1 0,0-1 0,1 1 0,0-1 0,-1 1 0,1-1 1,0 1-1,0-1 0,1 1 0,-1-1 0,0 1 0,1-1 0,-1 1 0,1-1 0,1 3 0,26 49 1045,-10-23-656,12 29-184,-2 2 0,-4 0 1,-2 1-1,-3 1 0,-2 1 0,-4 1 0,-2 0 0,3 111 0,-13-104-207,-2-1-1,-4 1 1,-2-1 0,-4 0-1,-3-1 1,-3 0-1,-3-2 1,-4 0 0,-59 123-1,-194 275 435,269-454-516,7-11-5,0 0-1,0 1 1,-1-1 0,1 0-1,-1 0 1,1 0 0,-1 0 0,0-1-1,0 1 1,0 0 0,-3 2-1,3-25-1084,3 7 716,1 1 0,1-1 0,0 1 0,1 0 0,1 0 1,0 0-1,0 1 0,1 0 0,1 0 0,8-13 1,7-14-2240,10-23-3913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22:35.1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 91 5697,'0'0'10342,"-20"2"-4535,17 110-3344,7 135-1856,16-117-270,-16-110-263,0 0 0,1 0-1,9 22 1,-13-39-74,0-1 1,0 1-1,0-1 0,0 1 1,0-1-1,0 0 0,1 0 1,-1 1-1,1-1 0,0 0 1,-1 0-1,1-1 0,0 1 1,0 0-1,0-1 0,1 1 1,-1-1-1,0 0 0,0 1 1,1-1-1,-1 0 0,1 0 1,2 0-1,12 6 3,-7-3 111,0-1 0,0 0 0,1 0 0,-1-1 0,1 0 0,14 1 0,-2 0-11,10 0 24,0-2 0,39-3 0,-11 1 175,-10-8 63,-44 6-307,1 1 1,0 1-1,0-1 1,14 1 0,146-5 306,143 6-149,10-18-71,-20 5-105,-227 13-33,-9-2-2,75 9-1,14 1 11,-138-9-17,0 1 1,1 1-1,-1 0 0,1 1 0,-1 1 1,0 1-1,0 0 0,0 1 0,-1 0 1,0 2-1,0 0 0,22 14 0,-20-9 4,-2 0-1,1 1 0,-2 1 1,0 1-1,-1 0 0,0 1 1,-1 0-1,-1 1 0,15 29 1,10 17-4,8 17 12,-2 39 22,-15-58-56,-27-61 38,-1 0 0,1 0 0,0 1 1,0-1-1,0 0 0,0 0 0,1 0 0,-1 0 1,0 0-1,0 1 0,0-1 0,0 0 0,0 0 0,0 0 1,0 0-1,0 0 0,0 1 0,0-1 0,0 0 1,0 0-1,0 0 0,1 0 0,-1 0 0,0 0 1,0 1-1,0-1 0,0 0 0,0 0 0,0 0 1,1 0-1,-1 0 0,0 0 0,0 0 0,0 0 1,0 0-1,1 0 0,-1 0 0,0 0 0,0 0 0,0 0 1,0 0-1,0 0 0,1 0 0,-1 0 0,0 0 1,0 0-1,0 0 0,0 0 0,1 0 0,-1 0 1,0 0-1,0 0 0,0 0 0,0 0 0,0-1 1,0 1-1,1 0 0,-1 0 0,0 0 0,0 0 1,0 0-1,0 0 0,0-1 0,0 1 0,0 0 1,0 0-1,4-18 486,-3-28-152,-1 43-316,1-20 100,1 1 0,6-23 0,1-38-156,1-27 48,0 61-99,-9 47 53,0-1 0,0 1 0,0 0 0,0 0 0,0 0 0,0 0 0,1 0 0,-1 0 0,1 0 0,-1 1 0,1-1 0,0 0 0,-1 1 0,1-1 0,0 1 0,0 0 0,0-1 0,3 0 0,44-23-175,-48 25 195,21-12-16,1 2 1,1 1-1,0 0 1,0 2-1,1 1 1,0 1-1,30-2 1,95 1 31,189 6 49,-270-4-37,79-13-1,-15 0 20,-94 12-3,0-2 0,0-2 0,40-15 0,57-14 9,-97 28-4,-1-1-1,43-20 1,-46 16-21,1 2-1,68-15 0,-59 20-57,90-2 0,-115 9 43,-1-1 1,0-1-1,0-1 1,20-7-1,-19 6-3,0 0-1,0 1 0,0 1 0,23-1 0,66-2-31,23-6 67,-50-1-36,527-16 19,-604 28-23,0 1 0,0-1 1,0 0-1,0-1 0,-1 1 0,1-1 0,-1 0 0,6-3 0,-5 3 0,0-1 0,0 1 0,0 0-1,0 1 1,0-1 0,0 1 0,0 0 0,8 0 0,256-10 245,-243 9-231,0 1 1,32 4 0,-38-1 5,0-1 0,0-1 0,40-5 0,10-19 9,-39 12-23,-25 9-1,0 1-1,0-1 0,0-1 0,0 1 0,0-1 1,-1 0-1,0 0 0,0 0 0,0-1 0,0 1 1,0-1-1,-1-1 0,0 1 0,0-1 1,-1 1-1,1-1 0,-1 0 0,-1 0 0,1-1 1,-1 1-1,2-8 0,1-11 37,-1 0 0,-1 0 0,-2 0 0,-1-33 0,0 28-48,-1 29-32,1 0 1,0 1-1,0-1 0,0 0 0,0 0 1,0 1-1,-1-1 0,1 0 0,0 1 1,0-1-1,-1 0 0,1 1 0,-1-1 1,1 1-1,0-1 0,-1 0 0,1 1 1,-1-1-1,0 1 0,1-1 0,-1 1 1,1 0-1,-1-1 0,0 1 0,1 0 1,-1-1-1,0 1 0,1 0 0,-1 0 1,0-1-1,1 1 0,-2 0 0,-32-2-7018,22 3 988,-7-1-7801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22:35.1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90 1 1504,'0'0'18367,"-1"26"-17699,-9 171 487,2-137-521,-21 87 1,5-37-65,6-63-283,18-45-301,2-23-374,3 4 407,1 0-1,1 0 1,1 1-1,0 0 1,1 1 0,12-16-1,2-5 83,13-18 149,69-80-1,-86 111-232,10-27-638,-18 29 141,-9 17 561,-2 19-12976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22:35.1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6753,'0'0'15821,"3"8"-14989,8 14-524,2 0 0,0 0 0,1-1 0,1-1 0,1 0 0,1-1 0,29 25 0,-42-42-524,-1 0 0,0 0 1,1-1-1,0 1 0,-1-1 1,1 0-1,0 0 0,-1 0 0,1 0 1,0-1-1,0 1 0,0-1 1,0 0-1,0 0 0,6-2 1,-1 1-916,-1-1 1,1 0-1,-1 0 0,1-1 1,13-6-1,9-9-6558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22:35.1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1 4793,'0'0'13792,"-2"10"-12379,-5 63 1303,4 145 0,5-110-2416,-2-106-317,0-1 1,0 1-1,0 0 1,0 0-1,0 0 1,1 0-1,-1 0 1,0 0-1,1 0 1,0 0-1,0-1 1,-1 1-1,1 0 1,0 0 0,0-1-1,1 1 1,-1-1-1,0 1 1,0-1-1,1 1 1,-1-1-1,1 0 1,-1 0-1,1 0 1,-1 0-1,1 0 1,0 0-1,0 0 1,-1 0 0,5 0-1,-4 0-109,1-1 0,-1 0 0,1 0-1,-1 0 1,1 0 0,-1-1 0,1 1 0,-1-1 0,1 0-1,-1 1 1,0-1 0,1 0 0,-1 0 0,0-1-1,1 1 1,-1 0 0,0-1 0,0 1 0,0-1 0,-1 0-1,1 1 1,0-1 0,-1 0 0,4-4 0,51-81-7459,-34 45-110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22:35.1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7 4217,'0'0'18787,"-2"6"-18199,-5 19 216,7-25-771,0 1 0,0 0 1,0 0-1,0-1 0,0 1 1,0 0-1,0 0 0,0-1 0,0 1 1,0 0-1,0 0 0,0-1 1,0 1-1,0 0 0,1 0 0,-1-1 1,0 1-1,1 0 0,-1-1 0,0 1 1,1 0-1,-1-1 0,1 1 1,-1-1-1,1 1 0,-1-1 0,1 1 1,-1-1-1,1 1 0,0-1 1,-1 1-1,1-1 0,0 0 0,-1 1 1,1-1-1,0 0 0,0 0 1,-1 0-1,1 1 0,0-1 0,0 0 1,-1 0-1,1 0 0,1 0 1,-2-36 139,0 21-93,0 6 624,-10 22-839,8-11-65,1 0 1,0 0-1,0 0 0,0 1 0,0-1 0,0 0 0,1 1 0,-1-1 0,1 1 0,-1-1 1,1 4-1,0 10-4980,0-10 1885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22:35.1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0 957 6281,'0'0'8475,"32"0"-6146,-28-1-2242,-1 0 0,1-1 0,-1 0 0,0 1 0,0-1 0,1 0 0,-1 0 0,0-1 0,-1 1 0,1-1-1,0 1 1,-1-1 0,1 0 0,1-3 0,38-52 516,6-31-465,-4-1 1,-4-3-1,-4-1 0,-4-1 0,27-137 1,-54 199 136,-1-1 0,-2-62 0,-2 90-123,0 5 182,0 7-148,-2 48-89,-11 58 1,6-56-90,-1 58 0,7-33 36,5 125-19,-2-172-26,2 1 1,2-1-1,18 61 1,-12-55-2,18 46-5,-28-80-5,1 1 1,1-1-1,-1 0 0,1-1 1,0 1-1,0 0 0,0-1 1,1 0-1,10 8 0,-14-12-93,0 0 0,1 0 0,-1 0-1,1 0 1,-1 0 0,1 0 0,-1-1-1,1 1 1,0-1 0,-1 1 0,1-1 0,0 0-1,-1 1 1,1-1 0,0 0 0,-1 0-1,1 0 1,0 0 0,-1-1 0,1 1 0,0 0-1,-1-1 1,1 1 0,0-1 0,-1 0-1,1 1 1,-1-1 0,1 0 0,-1 0 0,1 0-1,-1 0 1,0 0 0,0 0 0,1 0-1,-1-1 1,0 1 0,0 0 0,1-3 0,4-4-1249,-1-1 0,0-1 0,0 1 0,6-19 0,-10 26 982,19-56-7654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22:35.1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43 9858,'0'0'10562,"90"-24"-10418,-60 24-144,20 0-88,11 0-1336,-1-12-976,-10 6-2842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22:35.1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19 364 7114,'0'0'11573,"-3"-25"-10983,0 6-461,-3-17 281,2 0 0,1 0 0,4-57 0,0 82-276,1 0 0,0-1 0,1 1 0,0 0 0,1 1 0,0-1 0,1 1-1,7-13 1,-11 22-133,0 0 0,0 0 0,0 1-1,0-1 1,0 0 0,0 1 0,1-1-1,-1 1 1,0-1 0,0 1 0,0 0-1,0-1 1,1 1 0,-1 0 0,0 0-1,0 0 1,0 0 0,1 0-1,-1 0 1,0 0 0,0 0 0,1 0-1,-1 1 1,0-1 0,0 1 0,0-1-1,0 1 1,0-1 0,0 1 0,1-1-1,-1 1 1,1 1 0,1 0 8,1 0-1,-1 1 1,0 0 0,0-1 0,0 1-1,-1 0 1,1 0 0,-1 0 0,4 6-1,6 22 30,0 2-1,-2-1 1,-2 1 0,0 1-1,3 55 1,-2-27 41,-7-18-53,-2-34 21,-1-27 8,0-36-36,0 13-26,4-50 0,-2 80 5,0 0 0,1 0 1,0 0-1,1 0 0,0 0 1,1 1-1,0-1 0,0 1 1,1 0-1,6-9 0,-1 3 9,-2 4-18,0 0 0,0 1 0,19-17 1,-25 25 2,0 0 1,0 0 0,0 0 0,0 1 0,1-1 0,-1 1-1,1 0 1,-1 0 0,1 0 0,0 0 0,-1 0-1,1 0 1,0 1 0,0-1 0,-1 1 0,1 0 0,0 0-1,0 0 1,0 0 0,-1 0 0,1 1 0,0-1 0,0 1-1,2 1 1,-3-1 8,-1-1-1,0 1 1,1 0-1,-1 0 0,0 1 1,0-1-1,0 0 1,0 0-1,0 0 1,0 1-1,0-1 1,0 0-1,-1 1 1,1-1-1,0 1 1,-1-1-1,1 1 0,-1-1 1,0 1-1,1 2 1,3 38 70,-3-24-5,6 61 124,16 98-21,-23-175-197,0 1 1,1 0-1,-1-1 1,1 1 0,0-1-1,0 1 1,0 0-1,0-1 1,0 0-1,1 1 1,-1-1 0,1 0-1,-1 0 1,1 0-1,0 0 1,0 0 0,0 0-1,0 0 1,0-1-1,0 1 1,1-1 0,-1 1-1,0-1 1,1 0-1,-1 0 1,1 0-1,0 0 1,-1 0 0,1-1-1,-1 1 1,1-1-1,0 0 1,0 0 0,-1 0-1,1 0 1,0 0-1,-1-1 1,1 1-1,3-2 1,3 0-703,-1-1 0,1 0 0,-1 0 0,0-1 0,0 0 0,0-1 0,0 0 0,-1 0 1,0 0-1,10-10 0,15-25-5998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22:35.1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1 344 9690,'0'0'8479,"8"0"-7723,0 0-633,-3 0-30,0 1 1,-1-1 0,1 0 0,0 0-1,0-1 1,-1 1 0,1-1 0,0 0 0,-1-1-1,1 1 1,-1-1 0,0 0 0,1 0-1,-1 0 1,0 0 0,0-1 0,0 0 0,-1 0-1,7-5 1,5-12-13,-2-1 0,0-1 0,-1 0 0,-1 0 0,-1-1 0,-1 0 0,-1-1 0,-1 0 0,4-25 0,-6-4 67,-6 45-39,-3 33-101,-4 13 12,5-23-10,0-1 0,1 1 0,-1 18 0,2-20-15,1-1-1,0 0 1,1 1 0,0-1-1,1 0 1,0 0 0,1 0-1,1 0 1,0 0 0,0 0-1,1-1 1,9 15 0,-10-19-44,2 0 1,-1 0-1,1-1 0,0 0 1,0 0-1,1 0 1,10 7-1,-15-12-173,1 1 0,-1-1 0,0 0 0,1 0 1,-1 0-1,0 0 0,1-1 0,-1 1 0,1-1 0,-1 1 0,1-1 0,0 0 0,-1 0 0,1 0 0,-1 0 0,1 0 1,-1-1-1,1 1 0,-1-1 0,1 0 0,-1 0 0,0 1 0,1-2 0,-1 1 0,0 0 0,0 0 0,1-1 1,2-2-1,17-23-4565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0:13:11.75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311 0 4481,'0'0'13782,"-19"23"-12661,-57 77-187,66-87-668,0 2 1,1-1-1,1 1 0,1 0 1,-7 19-1,-4 8 325,-70 136-1619</inkml:trace>
  <inkml:trace contextRef="#ctx0" brushRef="#br0" timeOffset="1">0 241 3441,'0'0'13139,"10"36"-12035,20-36 352,10 0-168,0-18-567,0 0-345,1-6-200,9 6-112,-10 0-64,20 0-560,-20 0-3321,0 18-3321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22:35.1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11562,'0'0'8122,"0"36"-11979,10-12-2464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22:35.1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26 11562,'0'0'11648,"18"0"-10958,0 1-552,3 0 35,0-1 0,0-1 0,0-1 0,39-8 0,-44 6-456,0 1 1,0 0-1,0 1 1,0 0 0,1 2-1,-1 0 1,20 2 0,-35-2-228,1 1 1,-1-1-1,1 1 1,-1-1 0,0 1-1,0-1 1,1 1 0,-1 0-1,0 0 1,0-1 0,0 1-1,0 0 1,0 0 0,2 2-1,-1 8-6651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22:35.1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0 121 9090,'0'0'13563,"70"-18"-12931,-50 12-344,10 0-56,10-6-160,-9 0-72,9-6-216,20 0-1120,-10 0-1473,0 6-3320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22:35.1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0 873 7946,'0'0'7719,"12"-12"-7061,2-2-535,0-1-1,-1-1 1,-1 0-1,-1-1 0,0 0 1,-1-1-1,14-33 0,-8 2 29,-1-1 0,-3 0-1,-2-1 1,-3 0 0,3-74 0,-10-192 1201,0 314-1048,-2 13-244,1 1 0,0-1 0,1 1 0,0 0 1,2 14-1,0 13-4,-4 123 135,6 193 440,-2-327-577,2 0 0,1-1 0,1 0 0,10 29 0,-11-41-55,1 0 0,0 0-1,0-1 1,2 0-1,-1 0 1,2-1-1,0 0 1,20 21-1,-27-31-78,0-1 0,0 1-1,-1-1 1,1 1-1,0-1 1,1 0 0,-1 0-1,0 0 1,0 0 0,0 0-1,1 0 1,-1-1 0,0 1-1,1-1 1,-1 1-1,0-1 1,1 0 0,-1 0-1,1 0 1,-1 0 0,0-1-1,1 1 1,-1-1 0,0 1-1,1-1 1,-1 0-1,0 0 1,0 0 0,0 0-1,4-2 1,-1-1-527,-1 0-1,0 1 1,1-1-1,-1-1 1,0 1-1,-1 0 1,1-1-1,-1 0 1,0 0-1,0 0 1,2-6-1,7-25-5729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22:35.1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49 8914,'0'0'10610,"140"30"-10458,-100-30-72,-10 0-80,10-12-512,11-18-1568,-21 12-2697,10 0-2657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22:35.1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31 486 1432,'0'0'15680,"-5"-32"-14956,-15-103-159,17 115-340,1 0 1,1 0-1,1 0 0,1 0 0,1 0 0,8-38 1,-6 45-100,0-1 0,2 1 1,-1 0-1,2 0 1,0 0-1,0 1 0,1 0 1,12-13-1,-19 24-118,0 0 0,-1 0-1,1 0 1,0 0 0,0 0 0,0 0-1,0 1 1,0-1 0,0 0 0,0 1-1,0-1 1,1 1 0,-1-1 0,0 1-1,0-1 1,0 1 0,1 0-1,-1 0 1,0 0 0,0-1 0,1 1-1,-1 0 1,0 1 0,3-1 0,-2 1 2,1 0 1,0 0 0,-1 0-1,1 1 1,-1-1-1,1 0 1,-1 1 0,0 0-1,0 0 1,4 3 0,0 2 12,0 0 0,-1 0 1,1 1-1,-1-1 1,6 14-1,-2 8 9,-2 0 0,0 0 0,-2 0 0,-1 1 0,-2 0 0,0 0 1,-5 49-1,1-10 23,2-68-31,0-11 48,3-35-235,2 1 1,2 0-1,1 0 0,3 1 1,26-68-1,-34 99 165,8-20 1,-10 32 1,-1-1 0,1 0 0,-1 1 0,1-1 0,-1 1 1,1-1-1,-1 1 0,1-1 0,-1 1 0,1 0 0,-1-1 0,1 1 0,0-1 0,-1 1 1,1 0-1,0 0 0,-1-1 0,1 1 0,0 0 0,-1 0 0,1 0 0,0 0 0,0 0 1,-1 0-1,1 0 0,0 0 0,0 0 0,-1 0 0,1 0 0,0 1 0,-1-1 0,1 0 1,0 0-1,-1 1 0,1-1 0,0 0 0,-1 1 0,2 0 0,2 4 32,0 0 0,-1 0-1,1 0 1,-1 0 0,0 1-1,0 0 1,-1 0 0,1-1-1,-1 1 1,2 13 0,1-4 14,3 16 95,8 49-1,4 22 437,-17-92-542,1 0-1,-1 0 1,1-1-1,1 1 0,0-1 1,0 0-1,10 12 1,-13-18-77,1-1 0,-1 0 0,0 1 0,1-1 0,-1 0 0,1 0 0,0 0 0,0-1 0,0 1 0,0-1 0,0 1 0,0-1 0,0 0 0,0 0 0,0 0 0,0-1 0,1 1 0,-1-1 0,0 0 0,1 0 0,-1 0 0,0 0 0,1 0 0,-1-1 0,6-1 0,1-2-793,1 1 1,-1-2 0,-1 0-1,1 0 1,-1-1 0,13-9-1,27-16-5446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22:35.14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0 856,'0'0'15804,"0"11"-14659,0 294 3232,0-241-8359,0-5-4627,0-70 994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22:35.14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91 3881,'0'0'16409,"18"5"-15116,-13-4-1204,19 6 364,0-2-1,0 0 0,0-2 1,29 1-1,-34-3-394,-1-1 0,1-1-1,0 0 1,-1-2 0,1 0-1,-1-1 1,0-1 0,23-9-1,32-22-1896,-24 6-4909,-11 6-2909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22:35.1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0 920 3881,'0'0'12410,"7"4"-11581,-4-1-752,1-1 0,-1 0 0,1 0 0,0-1 0,0 1 0,0-1 0,0 0 0,0 0 0,0 0 0,0 0 0,0-1 0,0 1 0,0-1 0,0 0 0,0-1 0,1 1 0,-1-1 0,0 0 0,0 0 0,0 0 0,0 0 0,-1-1 0,1 1 0,0-1 0,-1 0 0,1 0 0,-1 0 0,1-1 0,-1 1 0,6-7 0,13-18 131,-1-1-1,0-1 1,-3-1 0,0-1 0,13-33-1,56-168-84,-75 195-115,-2-1-1,-2 0 0,-1 0 0,-2-1 0,-2 1 0,-1-1 0,-2 0 0,-6-45 0,-7 36 31,13 46-34,0 0-1,-1 0 1,0 1 0,1-1 0,-1 0-1,0 1 1,0-1 0,1 0 0,-1 1-1,-1-1 1,1 1 0,0 0 0,0-1-1,0 1 1,-1 0 0,1 0 0,-1-1-1,1 1 1,-1 0 0,-2-1-1,0 7-52,-9 42 55,2 1 1,1 0-1,3 0 0,-1 52 0,7 206 114,3-151-45,-2 80 381,0-234-450,1 0 0,-1 1 0,0-1 0,0 0 0,0 1 0,0-1 0,0 1 0,0-1 0,-1 0 0,1 1 0,0-1 1,-1 0-1,1 1 0,-1-1 0,1 0 0,-1 0 0,0 1 0,1-1 0,-1 0 0,-2 2 0,3-4-3,-1 0 0,1 0 0,-1-1 0,1 1 0,0 0 0,-1 0 0,1-1 0,0 1 1,0 0-1,0 0 0,0-1 0,0 1 0,0 0 0,0 0 0,0-1 0,1 1 0,-1 0 0,0 0 0,1-1 0,-1 1 0,1 0 0,0-1 0,12-29 0,1 0 1,1 2-1,1 0 1,2 0-1,0 2 1,34-37-1,-49 60-11,-2 2 2,0 0-1,0 1 1,1-1-1,-1 0 1,1 0-1,-1 1 1,1-1-1,0 1 0,0-1 1,0 1-1,-1 0 1,1 0-1,0 0 1,1 0-1,-1 0 1,0 0-1,0 0 1,0 1-1,0-1 1,1 1-1,-1 0 0,0-1 1,0 1-1,1 0 1,-1 0-1,0 1 1,1-1-1,2 1 1,-4 0 12,0 0 0,0 0 0,0 0 0,0 0 0,0 0 0,0 0 0,0 1 1,-1-1-1,1 0 0,0 1 0,0-1 0,-1 0 0,1 1 0,-1-1 0,0 1 1,1-1-1,-1 1 0,0 1 0,6 39 145,-4-27-92,1 4-25,2 9 115,12 47 0,-15-69-134,0 0-1,0 0 1,1 0-1,-1 0 0,1-1 1,0 1-1,1-1 1,-1 0-1,1 0 0,0 0 1,1-1-1,-1 1 0,10 7 1,-11-11-121,-1 0-1,1 0 1,0 0 0,-1 0 0,1 0-1,0 0 1,0-1 0,-1 1 0,1-1-1,0 0 1,0 0 0,0 0 0,0 0-1,-1-1 1,1 1 0,0-1 0,0 1-1,-1-1 1,1 0 0,0 0 0,-1 0-1,1-1 1,-1 1 0,1-1 0,-1 1-1,0-1 1,0 0 0,0 0 0,4-3-1,4-6-1348,-1 0 0,0 0 0,0-1-1,9-18 1,4-12-8318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22:35.1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6 387 6833,'0'0'10940,"-1"-16"-10532,-3-36 524,3-1 1,9-84-1,-5 124-808,1 1 1,1 0-1,0 0 0,0 0 1,13-19-1,-9 17-86,-8 12-25,1 0 1,0 0-1,0 0 1,0 0-1,0 1 0,0-1 1,0 1-1,0 0 1,1 0-1,-1 0 0,0 0 1,1 0-1,-1 0 1,1 0-1,-1 1 0,1-1 1,0 1-1,-1 0 1,1 0-1,-1 0 1,1 0-1,-1 0 0,1 0 1,0 1-1,-1 0 1,1-1-1,-1 1 0,0 0 1,1 0-1,-1 0 1,0 0-1,1 1 0,-1-1 1,0 0-1,0 1 1,0 0-1,3 3 0,9 9 18,-12-13-27,-1 1 0,1-1 0,-1 1 0,1-1 0,-1 1 0,0 0 0,0 0 0,0-1 0,0 1 0,0 0 0,0 0 0,0 0 0,1 4 0,1 6 11,1 0 29,-1 0 0,0 1 1,-1-1-1,-1 1 0,1 16 0,-2 89 235,0-117 68,0-26-359,1 7-20,0 1 1,1-1-1,2 1 1,-1-1-1,2 1 0,0 0 1,1 0-1,1 1 1,1 0-1,0 0 1,1 1-1,0 0 1,15-17-1,-23 31 37,1 1-1,-1-1 0,1 1 1,-1 0-1,0 0 1,1 0-1,-1 0 1,1 0-1,-1 0 1,1 0-1,-1 0 0,1 1 1,-1-1-1,1 0 1,-1 1-1,0-1 1,1 1-1,-1 0 0,0-1 1,1 1-1,-1 0 1,0 0-1,0 0 1,0 0-1,0 0 0,0 0 1,1 2-1,0 1 32,0 0-1,0 1 1,-1 0-1,1-1 1,-1 1-1,0 0 1,0 6-1,7 29 151,12 54-65,9 3-56,-26-82-86,-3-14-9,0 1 0,0-1 0,0 1 0,1-1 0,-1 0 0,0 1 0,1-1 0,-1 1 0,1-1 0,-1 0-1,1 0 1,-1 1 0,1-1 0,0 0 0,0 0 0,0 0 0,0 0 0,0 0 0,0 0 0,0 0-1,0 0 1,0 0 0,0 0 0,0 0 0,1-1 0,-1 1 0,0 0 0,1-1 0,-1 1 0,0-1-1,1 0 1,-1 1 0,0-1 0,1 0 0,-1 0 0,1 0 0,-1 0 0,1 0 0,-1 0 0,2-1-1,7 0-463,-1-1-1,1 0 0,-1-1 0,0 0 1,1 0-1,-2-1 0,1-1 0,0 1 0,-1-1 1,0-1-1,0 1 0,0-1 0,6-7 0,6-3-371,57-44-2662,-14 0-2461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0:13:12.4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332 13 4889,'0'0'15117,"-12"-2"-14240,4 0-725,2 0-51,-1 0 0,1 1 0,-1 0 0,0-1 0,1 2 0,-1-1 0,0 1 0,0 0 0,1 1 0,-1 0 0,-12 2 0,10 3-11,0-1-1,1 2 0,0-1 0,0 1 0,1 0 0,-1 0 0,2 1 0,-11 14 0,-42 74 272,47-73-347,1 0 1,1 1-1,1 1 0,1-1 0,-9 49 0,10-22-83,1 100 0,6-148 65,0 0-1,0 0 1,0 0-1,1-1 1,-1 1-1,1 0 1,0 0 0,0 0-1,0 0 1,0-1-1,1 1 1,-1 0-1,1-1 1,-1 0 0,1 1-1,0-1 1,0 0-1,3 3 1,0-1-3,-1-1 0,1 0-1,-1-1 1,1 1 0,0-1 0,0 0 0,0 0 0,0-1-1,9 3 1,3-2-7,0 0 1,0-1-1,0-1 0,0-1 0,30-4 0,-32 1-213,0 0-1,0-1 0,-1 0 1,1-1-1,-1-1 0,-1-1 1,1 0-1,-1 0 1,19-17-1,-22 16-826,0 0 0,-1 0 1,0-1-1,0-1 0,-1 1 0,12-22 1,-6-6-5540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22:35.15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153 47 5265,'0'0'11597,"-1"-37"-6185,-1 36-5343,1 0-1,0 0 1,0 1 0,-1-1-1,1 0 1,0 0 0,-1 0 0,1 1-1,-1-1 1,1 1 0,-1-1-1,1 1 1,-1 0 0,0 0-1,1 0 1,-1-1 0,1 1-1,-1 1 1,1-1 0,-1 0-1,0 0 1,1 1 0,-1-1-1,1 0 1,-1 1 0,-1 0-1,0 1-55,-1-1-1,1 1 0,0-1 0,0 1 0,0 0 0,0 0 0,0 0 0,0 1 0,0-1 0,-3 5 0,-3 5-15,0 2 0,2-1 0,-1 1-1,1 0 1,1 1 0,1-1 0,0 1 0,1 1-1,0-1 1,1 0 0,1 1 0,1 0 0,0-1-1,2 22 1,-2-7 17,0-13-1,0-1-1,1 1 0,1-1 1,5 25-1,-5-38-21,-1 0 0,1 1 0,0-1 1,0 0-1,1 0 0,-1 0 0,0 0 0,1 0 0,0 0 0,0 0 0,0-1 1,0 1-1,0-1 0,1 1 0,-1-1 0,1 0 0,-1 0 0,1 0 1,0 0-1,0 0 0,0-1 0,0 0 0,0 1 0,0-1 0,0 0 0,0 0 1,1 0-1,3 0 0,0-1-335,0 1 1,0-1 0,0-1 0,0 1-1,0-1 1,0 0 0,-1-1-1,11-3 1,48-26-6400,-33 11 842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22:35.1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 1 5193,'0'0'12115,"-5"17"-11411,-15 53 83,17-56 33,0 0 0,1 0-1,1 0 1,0 0 0,1 1 0,3 23 0,-1 4-650,-3 0 94,-1-27-198,2 1-1,0 0 1,1 0-1,3 17 1,-4-32-77,0 1-1,1-1 1,-1 1 0,1 0 0,-1-1-1,1 0 1,0 1 0,0-1-1,-1 1 1,1-1 0,0 0-1,0 0 1,0 1 0,0-1-1,1 0 1,-1 0 0,0 0-1,0 0 1,1 0 0,-1 0 0,1-1-1,-1 1 1,0 0 0,1-1-1,-1 1 1,1-1 0,0 1-1,-1-1 1,1 0 0,-1 0-1,1 0 1,-1 0 0,1 0 0,0 0-1,-1 0 1,4-1 0,-2 0-208,1 0 0,0 0 0,-1 0 0,0 0 0,1-1 0,-1 0 0,0 0 0,1 1 0,-1-2 0,0 1 1,-1 0-1,1-1 0,0 1 0,3-5 0,15-32-4385,0 2-2148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22:35.1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9794,'0'0'13018,"0"34"-10032,0-46-2708,0 26-562,0 27-3982,0-22-3665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22:35.15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7074,'0'0'19617,"31"0"-18942,-18 1-515,0 1 0,0 0 1,1 1-1,-2 0 0,1 1 1,0 1-1,-1 0 0,0 1 1,17 10-1,35 15 157,-46-26-306,1 0 1,-1-1-1,1 0 0,0-2 0,32 1 0,28 3 24,-41-2-18,0-2 0,58-4 0,2-1-2,-89 2-15,-7-1-99,0 0-1,0 0 0,-1 0 1,1-1-1,0 1 1,-1 0-1,1-1 0,-1 1 1,0-1-1,0 0 1,0 1-1,0-1 0,0 0 1,-1 0-1,1 1 1,-1-1-1,0 0 0,0-3 1,0 4-1397,-3 6-1732,-14 16-4039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22:35.15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20 1 6729,'0'0'13622,"-15"0"-12417,10 3 2224,6 3-3345,-1 0-1,1 0 1,0 0-1,0-1 1,0 1-1,1 0 1,0-1-1,0 1 1,1-1-1,-1 1 1,1-1-1,0 0 1,1 0-1,-1-1 1,1 1-1,0-1 1,0 1 0,1-1-1,-1 0 1,6 3-1,10 9 58,0-1 0,1-1 0,1 0 0,0-2 0,1-1 0,0-1 0,0 0 0,44 10 0,9-3 279,117 11 1,-170-26-370,1-2 1,-1 0-1,0-1 1,0-1 0,44-10-1,103-43 182,-100 29-179,-41 18-28,0 0 0,0 2 0,0 2 0,43-3-1,125 7-5,-93 2-166,-102-2-365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22:35.15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50 36 2985,'0'0'11210,"-8"-6"-10638,-26-18-65,26 18 1723,48 29 1829,-8-10-3392,1-1-1,0-2 0,0-2 0,1-1 1,52 4-1,175-4 651,-193-7-895,114 0 45,-173-3-460,0 0-1,0 0 0,0-1 0,-1 0 1,0-1-1,1 1 0,-2-2 1,1 1-1,0-1 0,-1 0 0,0-1 1,-1 1-1,7-10 0,-13 16-29,1 0-1,-1 0 0,0 0 1,0 0-1,1-1 0,-1 1 1,0 0-1,0 0 0,0-1 1,0 1-1,1 0 0,-1 0 1,0-1-1,0 1 1,0 0-1,0-1 0,0 1 1,0 0-1,0 0 0,0-1 1,0 1-1,1 0 0,-1-1 1,-1 1-1,1 0 0,0-1 1,0 1-1,0 0 0,0 0 1,0-1-1,0 1 0,0 0 1,0-1-1,0 1 0,0 0 1,-1 0-1,1-1 1,0 1-1,0 0 0,0 0 1,-1-1-1,1 1 0,0 0 1,-1 0-1,-14-2-2666,10 2 1874,-32 0-7090</inkml:trace>
</inkml:ink>
</file>

<file path=ppt/ink/ink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22:35.1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70 1 1616,'0'0'13927,"-6"2"-13265,4-2-628,0 1-1,0 0 1,0 0 0,0-1 0,0 1 0,1 1-1,-1-1 1,1 0 0,-1 0 0,0 1-1,1-1 1,0 1 0,-1-1 0,1 1 0,0-1-1,0 1 1,0 0 0,0 0 0,0-1 0,-1 5-1,-8 50 644,10-49-618,-10 229 2230,9 41-482,0-2-2625,-9-293-10579,10 0 5835</inkml:trace>
</inkml:ink>
</file>

<file path=ppt/ink/ink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22:35.1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9 223 4001,'0'0'12753,"-8"0"-8825,52 2-1737,59 10 1,-40-3-1570,-41-6-500,175 25 624,-145-21-631,-1-2 0,100-4 0,-74-2-43,43-1-10,-49-1-50,-1 3-1,80 11 0,-108-6-16,-1-2-1,1-2 0,0-2 1,0-2-1,0-1 0,-1-3 1,56-15-1,97-15 23,-134 25-6,1 3 0,122-2 0,51-7-5,-125 2-12,-58 11 18,-2-3 0,1-2 0,-1-2 0,86-32-1,-110 34-11,1 2-1,1 1 1,-1 1-1,1 1 0,0 1 1,0 2-1,0 0 1,30 3-1,-46 0 1,0 0 0,1 1 0,-1 0 0,12 4 0,31 5-1,416 3-301,-467-14 274,0 0-1,0 1 0,0-1 0,0 1 1,1 0-1,-1 0 0,0 0 0,0 1 1,-1-1-1,1 1 0,0-1 0,0 1 1,4 4-1,7 4-326,-14-10 295,0 0 0,1 0-1,-1 1 1,0-1 0,1 0 0,-1 0 0,1 0 0,-1 0 0,1 1-1,-1-1 1,0 0 0,1 0 0,-1 0 0,1 0 0,-1 0-1,1 0 1,-1 0 0,0 0 0,1 0 0,-1 0 0,1-1 0,-1 1-1,0 0 1,1 0 0,-1 0 0,1 0 0,-1-1 0,0 1 0,1 0-1,-1 0 1,0-1 0,1 1 0,-1 0 0,0-1 0,1 1-1,-1 0 1,0-1 0,1 1 0,3-8-1304,1 1-1,-1 0 1,-1-1-1,1 0 1,2-11-1,-4 13 209,16-36-8885</inkml:trace>
</inkml:ink>
</file>

<file path=ppt/ink/ink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22:35.1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6025,'0'0'9594,"0"192"-8129,0-108-273,0 13 16,0 5-176,0-12-279,0-6-409,0-12-200,0-23-56,0-13-88,0-18-160,0-6-1273,0-6-2744</inkml:trace>
</inkml:ink>
</file>

<file path=ppt/ink/ink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22:35.1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1 714 4825,'0'0'11194,"28"1"-10411,8 0-402,48-4 0,-79 2-336,-1 0 0,0 0 0,1 0 0,-1 0 0,0 0 0,0-1 0,0 0 1,0 0-1,0 0 0,0 0 0,-1-1 0,1 0 0,-1 1 0,0-1 0,1 0 0,-1-1 1,-1 1-1,1-1 0,0 1 0,-1-1 0,0 0 0,4-7 0,4-6 95,11-14-62,-1-2-1,-2 0 0,-1-1 0,-1-1 1,-2-1-1,-2 0 0,-1-1 0,-2 0 0,-1 0 1,-3-1-1,3-46 0,-7 55-16,-2-42 37,1 67-67,0 1 0,0-1-1,-1 0 1,0 1 0,0-1-1,0 0 1,0 1-1,0 0 1,-1-1 0,0 1-1,1 0 1,-1-1 0,0 1-1,-3-3 1,4 5-18,1 1 0,-1-1 0,1 1 0,-1-1 0,1 1 0,-1 0-1,0-1 1,1 1 0,-1-1 0,1 1 0,-1 0 0,0 0 0,1-1 0,-1 1 0,0 0 0,1 0 0,-1 0 0,0 0 0,1 0 0,-1 0-1,0 0 1,1 0 0,-1 0 0,0 0 0,0 0 0,1 0 0,-1 0 0,0 1 0,1-1 0,-1 0 0,1 0 0,-1 1 0,0-1-1,1 1 1,-1-1 0,1 0 0,-1 1 0,1-1 0,-1 1 0,1-1 0,-1 1 0,1-1 0,-1 1 0,1 0 0,0-1 0,-1 2-1,-12 33 67,12-31-64,-15 60 40,4 0-1,-9 118 1,23 134 108,-1-289-159,1-1 0,1 1 0,1 0-1,2-1 1,16 50 0,-21-75-4,-1 0-1,1 0 1,-1 0 0,1 0-1,-1 0 1,1 0 0,-1 0-1,1 0 1,0-1 0,-1 1-1,1 0 1,0 0 0,0-1-1,0 1 1,0 0 0,0-1-1,1 2 1,10-8-7,2-26 0,-5-2 5,1 0-1,1 0 1,2 1 0,1 1-1,1 0 1,22-32 0,-36 63-1,0 0-1,-1-1 1,1 1 0,0 0-1,0-1 1,0 1 0,0 0 0,0 0-1,1 0 1,-1 0 0,0 0 0,0 0-1,1 0 1,-1 0 0,1 1-1,-1-1 1,1 0 0,-1 1 0,1-1-1,-1 1 1,1 0 0,-1-1-1,4 1 1,-4 1 4,1-1-1,-1 1 1,1 0-1,-1-1 1,1 1-1,-1 0 1,0 0 0,1 0-1,-1 1 1,0-1-1,0 0 1,0 0-1,1 1 1,-1-1-1,-1 1 1,1-1-1,0 0 1,0 3-1,4 7 14,0 1-1,-1-1 0,-1 1 0,4 23 0,-4-9-72,-3-21-4,0 1 1,1 0-1,-1 0 0,1 0 0,1 0 0,-1-1 0,1 1 0,0-1 0,0 1 0,0-1 0,1 1 0,0-1 0,0 0 0,4 5 0,-5-9-203,0 0-1,0 1 1,1-1-1,-1 0 1,0-1-1,1 1 1,-1 0-1,0-1 1,1 1-1,-1-1 1,1 0-1,-1 0 1,1 0-1,-1 0 1,0 0-1,1 0 1,2-1-1,12 0-3572,11 1-2108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0:13:12.7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1 163 3777,'0'0'18388,"100"-6"-17892,-40-18-264,0 0-184,0 0-48,1 6-304,19-12-1625,-20 12-2936,0 0-2808</inkml:trace>
</inkml:ink>
</file>

<file path=ppt/ink/ink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22:35.1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32 213 3745,'0'0'10535,"16"13"-10000,0 0-333,1-1 1,21 11-1,-37-22-181,1-1 0,-1 1 1,1-1-1,0 0 0,-1 0 0,1 0 1,0 0-1,-1 0 0,1 0 0,0 0 1,-1-1-1,1 1 0,-1 0 0,1-1 1,0 0-1,-1 1 0,1-1 0,-1 0 1,0 0-1,1 1 0,-1-1 0,0 0 1,1-1-1,-1 1 0,0 0 0,0 0 1,0 0-1,0-1 0,0 1 0,0 0 1,0-1-1,-1 1 0,1-1 0,0 1 1,-1-1-1,1 0 0,0-1 0,3-6 69,1-1-2,0 0 0,-1 0 0,0 0 0,-1-1-1,0 0 1,-1 0 0,0 0 0,0 0 0,-1 0-1,-1 0 1,-1-15 0,0 22-25,1-1 0,-2 1 1,1-1-1,0 1 0,-1 0 0,0 0 0,0 0 1,0 0-1,0 0 0,-1 0 0,0 1 0,0-1 0,0 1 1,0 0-1,0 0 0,0 0 0,-1 0 0,0 0 1,1 1-1,-1 0 0,0-1 0,0 1 0,0 1 1,-1-1-1,1 1 0,0-1 0,-7 0 0,7 1-51,1 0-1,-1 0 1,1 1-1,-1-1 1,0 1 0,1-1-1,-1 1 1,1 1-1,-1-1 1,0 0-1,1 1 1,-1 0-1,1-1 1,-1 1-1,1 1 1,0-1 0,-1 0-1,1 1 1,0 0-1,0 0 1,0 0-1,0 0 1,0 0-1,0 1 1,1-1-1,-1 1 1,1 0 0,0-1-1,0 1 1,0 0-1,0 0 1,0 1-1,1-1 1,-1 0-1,1 1 1,-1 3 0,-1 12-262,1 1 1,1-1 0,1 27 0,1-13-1083,-1 28-3538</inkml:trace>
</inkml:ink>
</file>

<file path=ppt/ink/ink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22:35.1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41 301 4241,'0'0'10427,"-7"-5"-8694,0-1-1100,-5-5-101,-2 3 5166,18 9-5601,1 0 0,-1-1 1,0 1-1,1-1 0,-1 0 1,0 0-1,1 0 0,5-2 1,5 1 150,69 3 734,-45 0-716,-1-1-1,1-2 1,0-2-1,51-10 1,-51 4-144,1 2 0,-1 1 1,41 1-1,125 5 205,-85 3-138,-20-2-83,-35 1-21,0-2 0,-1-3 0,85-15 0,-79 6 19,-1 3 1,130 0-1,133-10 0,-327 19-105,29-1 9,0 2 0,0 1 1,0 1-1,-1 2 0,34 10 0,-26-6-7,0-2 0,1-2-1,-1-1 1,1-2 0,47-4-1,-14 1 3,254-5 11,-308 4-12,-1-1 0,1 0 0,-1-1 0,0-2-1,0 0 1,36-16 0,-50 19 1,28-8 4,2 1 0,-1 2-1,38-4 1,28-6 8,36-12-5,-125 24 5,11-1-23,55-5-7,-73 12 14,3-1 0,0 1 0,0 0 0,0 0 0,0 0 0,0 1 0,0 0 0,0 1-1,0 0 1,-1 0 0,1 1 0,-1 0 0,1 0 0,-1 0 0,8 6 0,37 23-22,20 7-18,-48-27-25,0 1 0,-1 0 0,0 2 1,21 19-1,-43-34 53,-1 1-1,0-1 1,0 0 0,1 1 0,-1-1 0,0 0 0,1 1-1,-1-1 1,0 0 0,1 1 0,-1-1 0,0 0 0,1 1-1,-1-1 1,1 0 0,-1 0 0,0 0 0,1 1 0,-1-1-1,1 0 1,-1 0 0,1 0 0,-1 0 0,1 0 0,-1 0-1,1 0 1,-1 0 0,1 0 0,-1 0 0,1 0 0,-1 0-1,0 0 1,1 0 0,-1-1 0,1 1 0,-1 0 0,1 0-1,-1 0 1,0-1 0,1 1 0,-1 0 0,1-1 0,-1 1-1,4-27-102,-5 15 100,0 0 1,-1 0 0,-6-19-1,2 14-7,0 0 0,1 0 0,1-1 0,1 0 0,0 0 0,0-19 0,3 36 15,0 21 9,10 242 970,-20-117-1015,6-126-655,4-19 537,-1 1 0,1-1 0,0 0 0,0 0 0,-1 1 0,1-1 1,0 0-1,-1 0 0,1 1 0,0-1 0,-1 0 0,1 0 0,0 0 1,-1 0-1,1 0 0,0 0 0,-1 1 0,1-1 0,-1 0 0,1 0 1,0 0-1,-1 0 0,1 0 0,0 0 0,-1 0 0,1-1 1,0 1-1,-1 0 0,1 0 0,-1 0 0,1 0 0,0 0 0,-1 0 1,1-1-1,0 1 0,-1 0 0,1 0 0,0-1 0,0 1 0,-1 0 1,1 0-1,0-1 0,0 1 0,-1 0 0,1-1 0,0 1 1,0 0-1,0-1 0,0 1 0,-1-1 0,-9-15-11760</inkml:trace>
</inkml:ink>
</file>

<file path=ppt/ink/ink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22:35.1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0 778 6689,'0'0'11875,"12"-3"-11486,-3 0-330,0 0-1,0-1 1,-1 0-1,1-1 1,-1 0-1,0 0 0,0-1 1,-1 0-1,1 0 1,-1-1-1,-1 0 1,1 0-1,-1 0 0,0-1 1,6-11-1,21-36 24,-3-1 1,-2-1-1,22-66 0,-40 93-45,-1 1 0,-2-1 0,-1-1 1,-1 0-1,-2 1 0,-1-1 0,-1 0 0,-5-43 0,3 70-25,0-1 1,-1 1-1,1 0 1,-1 0-1,0 0 0,0 0 1,-1 0-1,1 0 0,-1 0 1,0 1-1,-3-4 1,5 6-10,0 0 1,0 0 0,0 0 0,1 0 0,-1 0-1,0 0 1,0 0 0,-1 1 0,1-1 0,0 0-1,0 1 1,0-1 0,0 1 0,-1-1 0,1 1-1,0 0 1,0-1 0,-1 1 0,1 0 0,0 0 0,0 0-1,-1 0 1,1 0 0,0 0 0,-1 0 0,1 0-1,0 1 1,0-1 0,-1 0 0,1 1 0,0-1-1,0 1 1,0 0 0,-1-1 0,1 1 0,0 0-1,0 0 1,0-1 0,0 1 0,0 0 0,1 0 0,-1 0-1,-1 2 1,-5 8 1,1 0-1,0 0 1,1 1 0,0 0-1,1 0 1,0 0-1,-2 14 1,-14 102 16,14-84-22,-11 208 131,14-165-10,1 233 320,2-317-440,0 0 0,0 0 1,0-1-1,1 1 0,-1 0 0,0 0 1,1-1-1,0 1 0,0 0 1,0-1-1,0 1 0,2 3 0,-3-6 0,1 1-1,-1-1 1,1 1 0,-1-1-1,1 1 1,-1-1-1,1 0 1,0 1 0,-1-1-1,1 0 1,-1 1-1,1-1 1,0 0-1,-1 0 1,1 0 0,0 1-1,-1-1 1,1 0-1,0 0 1,0 0 0,-1 0-1,1 0 1,0 0-1,-1-1 1,1 1 0,0 0-1,-1 0 1,1 0-1,1-1 1,1-1 0,1 0 1,-1-1-1,0 1 1,1-1-1,-1 0 1,0 1-1,0-1 1,-1-1-1,1 1 0,-1 0 1,0-1-1,1 1 1,1-6-1,42-99 50,-31 68-52,2 0 0,2 1 1,32-49-1,-50 86 1,0 0 1,0 0-1,1 1 1,-1-1-1,0 1 1,0-1-1,1 1 1,-1 0-1,1-1 1,-1 1-1,1 0 1,0 0-1,-1 0 1,1 0-1,0 0 1,0 0-1,3 0 1,7 4 9,-9 1-2,-1 0 0,1 0 0,-1 0 0,0 0 0,0 1 1,-1-1-1,1 1 0,-1-1 0,0 1 0,0 0 0,0 6 0,0 62-1,-1-12 12,2-45-16,-1 1-3,1-1-1,0 0 1,1 0 0,1 0-1,10 25 1,-12-38-164,0-1 1,0 1-1,1-1 1,-1 0-1,1 0 1,-1 0 0,1 0-1,0 0 1,-1-1-1,1 1 1,0-1-1,0 0 1,0 0-1,0 0 1,0 0 0,1 0-1,-1-1 1,0 1-1,0-1 1,0 0-1,1 0 1,2 0-1,6 1-1720,19 0-3522</inkml:trace>
</inkml:ink>
</file>

<file path=ppt/ink/ink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22:35.1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1 253 7258,'0'0'10854,"7"-16"-9994,21-37 274,66-94-1,-85 131-908,-8 15-202,-1 0 0,1 0 0,-1-1 1,1 1-1,0 0 0,-1 0 0,1 0 0,0 0 0,0 0 1,0 0-1,0 0 0,0 0 0,0 0 0,0 1 0,0-1 0,0 0 1,0 0-1,1 1 0,-1-1 0,0 1 0,0-1 0,1 1 0,-1 0 1,0-1-1,1 1 0,-1 0 0,0 0 0,3 0 0,-3 1-3,0-1 0,0 0 0,-1 1 0,1 0 0,0-1 0,0 1 0,-1-1 0,1 1 0,0 0 0,-1 0 0,1-1 0,-1 1 0,1 0 1,-1 0-1,0 0 0,1-1 0,-1 1 0,0 0 0,1 0 0,-1 0 0,0 0 0,0 0 0,0 1 0,6 30 447,-5-27-373,9 138 764,3 17-706,-13-158-188,1 0 0,-1 0 0,1 0 0,0 0 0,-1 0 0,1 0 0,0 0 0,0 0 0,0 0 1,0 0-1,1-1 0,-1 1 0,0 0 0,4 2 0,17 3-5541,-12-7-691</inkml:trace>
</inkml:ink>
</file>

<file path=ppt/ink/ink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22:35.1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6241,'0'0'12960,"2"18"-12409,0-3-464,0 1 0,1-1-1,0 0 1,1 1 0,1-2-1,1 1 1,0-1 0,12 21-1,122 160 295,-120-169-360,26 24 306,-44-47-621,1-1 0,0 1 0,0-1 1,1 0-1,-1 0 0,0 0 0,1-1 0,-1 1 0,1-1 0,-1 0 0,1 0 1,0 0-1,0 0 0,3 0 0,3-1-4933</inkml:trace>
</inkml:ink>
</file>

<file path=ppt/ink/ink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22:35.1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151 1 7138,'0'0'10458,"-50"192"-9874,40-155-184,0-7-256,0 6-96,0-6-48,0 0 0,0 6-560,-10 0-1465,10-12-2439,0-6-2306</inkml:trace>
</inkml:ink>
</file>

<file path=ppt/ink/ink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22:35.1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37 4721,'0'0'17132,"211"0"-16356,-151 0-296,10-6-312,0 0-120,0 0-48,41 0-560,-31 0-3497,0 0-4993</inkml:trace>
</inkml:ink>
</file>

<file path=ppt/ink/ink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22:35.1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5449,'0'0'11356,"10"8"-9922,30 28-432,-1 1 0,50 62 1,-75-82-960,52 61 216,-61-73-305,0 0-1,1 0 0,-1 0 1,1-1-1,1 0 0,-1 0 1,0 0-1,1-1 0,0 0 1,0 0-1,7 1 0,-13-3-186,1-1 0,0 1-1,-1-1 1,1 1 0,0-1-1,-1 0 1,1 0-1,0 0 1,0 0 0,-1 0-1,1 0 1,0 0 0,0-1-1,-1 1 1,1 0-1,0-1 1,-1 1 0,1-1-1,-1 0 1,1 0-1,-1 0 1,1 0 0,-1 0-1,1 0 1,-1 0 0,0 0-1,0 0 1,1 0-1,-1-1 1,0 1 0,0 0-1,0-1 1,-1 1-1,1-1 1,0 0 0,0-1-1,18-26-5582</inkml:trace>
</inkml:ink>
</file>

<file path=ppt/ink/ink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22:35.1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110 1 7498,'0'0'7105,"-20"174"-5433,10-102-463,10-5-329,-10-7-264,10-6-296,-10-6-208,10-12-112,-10-12-80,-10 0-920,10-6-2009,-10-6-2712</inkml:trace>
</inkml:ink>
</file>

<file path=ppt/ink/ink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22:35.1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31 5153,'0'0'15491,"120"48"-15026,-60-48-225,-10-6-160,10-18-80,11 6-64,29 6-1521,-20 0-3176,-10 6-1264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0:13:13.1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 0 1776,'0'0'16444,"-4"8"-15179,0 5-869,0 1 0,1-1 0,0 1-1,1 0 1,-1 23 0,4 85 780,1-49-959,30 293-162,-16-231-1128,-15-121 674,3 18-573,-4-31 864,0 0 1,0 0-1,1 0 1,-1-1-1,0 1 1,0 0-1,1 0 1,-1-1-1,0 1 1,1 0-1,-1 0 1,1-1-1,-1 1 1,1-1-1,-1 1 1,1 0-1,0-1 1,-1 1-1,1-1 1,0 1-1,-1-1 0,1 0 1,0 1-1,0-1 1,-1 0-1,1 1 1,0-1-1,0 0 1,1 0-1,-1 0-145,1 0 0,-1 0 0,0-1 0,1 1-1,-1-1 1,0 1 0,1-1 0,-1 0 0,0 1 0,0-1-1,0 0 1,1 0 0,-1 0 0,0 0 0,0 0-1,0 0 1,0 0 0,-1 0 0,1 0 0,0 0-1,0-1 1,-1 1 0,1 0 0,-1-1 0,1-1-1,0 1-308,11-32-6466</inkml:trace>
</inkml:ink>
</file>

<file path=ppt/ink/ink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22:35.17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1 9026,'0'0'12805,"2"10"-12322,2 5-314,0 0 0,1 0 1,1 0-1,0 0 0,16 25 0,56 79 445,-44-71-463,-16-20-77,2 0 0,25 26 0,-39-47-88,0-1-1,1 0 1,-1-1 0,1 1 0,0-1 0,0-1 0,1 1 0,-1-1 0,1-1 0,0 1 0,0-1 0,0-1 0,14 4-1,-19-6-82,-1 0 0,0 0-1,0 0 1,1 0-1,-1-1 1,0 1-1,0 0 1,1-1-1,-1 0 1,0 1 0,0-1-1,0 0 1,0 0-1,0 0 1,0-1-1,0 1 1,0 0-1,0-1 1,1-1-1,25-35-5298,-8 2-1815</inkml:trace>
  <inkml:trace contextRef="#ctx0" brushRef="#br0" timeOffset="1">351 31 9098,'0'0'12107,"-110"186"-11427,90-126-240,-10 0-168,10 1-152,-11-7-104,1 6-16,10-12 0,-10 0-752,10-6-1585,0-12-2728,0-12-3185</inkml:trace>
</inkml:ink>
</file>

<file path=ppt/ink/ink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22:35.17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60 2593,'0'0'18700,"200"-6"-17428,-139 6-288,-1-6-448,0 0-280,-10 0-160,0-6-96,-10 6-8,0-6-936,-10 6-3297,-9 6-5225</inkml:trace>
</inkml:ink>
</file>

<file path=ppt/ink/ink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22:35.1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308 110 1192,'0'0'9717,"0"-50"-5787,0 48-3843,0 0 0,-1-1 0,1 1 0,0 0 0,-1-1-1,1 1 1,-1 0 0,0 0 0,0 0 0,0-1 0,0 1 0,0 0-1,0 0 1,0 0 0,-1 1 0,1-1 0,-1 0 0,1 0 0,-1 1 0,0-1-1,0 1 1,0-1 0,1 1 0,-1 0 0,-1 0 0,1 0 0,0 0-1,0 0 1,0 0 0,0 1 0,-4-1 0,-5-1 1,0 0 0,0 1 0,0 1 0,-1 0 0,-17 2 0,24 0-84,-1-1 1,1 1-1,0 0 1,0 1-1,0-1 1,0 1-1,0 0 1,0 0-1,1 0 1,-1 1-1,1 0 1,0 0-1,0 0 1,-3 5-1,-8 9 6,1 0 0,-13 24 0,20-31-12,1 1 0,0 0 0,1 0 0,0 0 0,1 1 0,0 0 0,1 0 0,1 0 0,0 0 0,0 0 0,1 24 0,2-31-1,-1 0 1,1 0-1,1 0 0,-1 0 0,1 0 0,0 0 0,0 0 1,0-1-1,1 1 0,0-1 0,0 0 0,1 0 1,-1 0-1,1 0 0,0 0 0,0-1 0,1 0 0,-1 0 1,1 0-1,0 0 0,0-1 0,0 1 0,1-2 0,-1 1 1,1 0-1,0-1 0,8 2 0,7 1-549,0-1 0,0-1 0,0-2-1,0 0 1,23-1 0,-12-1-3066,8 1-3175</inkml:trace>
</inkml:ink>
</file>

<file path=ppt/ink/ink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22:35.17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6465,'0'0'11195,"0"151"-11059,0-127-128,0 0-8,0 12-344,0-12-2369,0 0-4328</inkml:trace>
</inkml:ink>
</file>

<file path=ppt/ink/ink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22:35.1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262 81 2665,'0'0'11467,"-5"-12"-10482,-17-37 108,22 48-1021,-1-1 0,0 1 1,0 0-1,0 0 0,0-1 0,0 1 0,0 0 0,-1 0 1,1 0-1,0 0 0,-1 0 0,1 0 0,0 0 0,-1 1 0,1-1 1,-1 0-1,1 1 0,-1 0 0,1-1 0,-1 1 0,0 0 1,1-1-1,-1 1 0,0 0 0,1 0 0,-1 0 0,1 1 0,-1-1 1,-1 1-1,-37 13 586,39-14-640,-10 6 45,1 0 1,0 1-1,0 0 1,0 1 0,1 0-1,0 0 1,1 1-1,0 0 1,0 0-1,1 1 1,0 0 0,0 1-1,2-1 1,-1 1-1,1 0 1,1 1-1,0-1 1,0 1 0,1 0-1,-2 23 1,4-13-55,1-13-5,0 0 0,0-1 0,0 1 0,4 16 0,-2-21-6,-1-1 0,1 1-1,-1 0 1,1-1 0,0 1-1,0-1 1,1 0 0,-1 0-1,1 0 1,0 0 0,-1 0-1,1 0 1,1-1 0,2 3-1,1 0-228,0-1 0,0 0-1,0-1 1,0 1 0,0-2-1,12 4 1,-8-3-1316,0-1 0,0-1 0,22 1 0,-1-2-4041</inkml:trace>
</inkml:ink>
</file>

<file path=ppt/ink/ink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22:35.1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56 2681,'0'0'14056,"5"-9"-13604,-4 5-402,0 2-5,0-1 1,0 1-1,0 0 0,1-1 1,-1 1-1,1 0 0,-1 0 0,1 0 1,0 0-1,-1 0 0,1 0 0,0 0 1,0 0-1,1 1 0,-1-1 1,0 1-1,0 0 0,1 0 0,-1 0 1,1 0-1,-1 0 0,1 0 1,-1 0-1,1 1 0,-1-1 0,1 1 1,0 0-1,-1 0 0,1 0 0,0 0 1,-1 0-1,6 2 0,-7-2 0,-1 1 0,1-1-1,0 1 1,0-1 0,-1 1-1,1 0 1,0-1-1,-1 1 1,1 0 0,-1 0-1,1-1 1,-1 1 0,1 0-1,-1 0 1,0 0 0,1-1-1,-1 1 1,0 0 0,0 0-1,1 0 1,-1 0-1,0 0 1,0 0 0,0 1-1,-1 30 691,1-18-400,0 26 307,1-14-400,-1 0-1,-1-1 1,-8 42-1,9-64-231,-1 0-1,0 0 0,0 0 0,1 0 1,0 0-1,0 0 0,0 0 1,0 0-1,0 0 0,0 0 0,2 5 1,-1-7-12,-1 0 0,1 1 0,0-1 0,0 0 0,0-1 0,0 1 0,0 0 0,0 0 0,0 0 0,0 0 0,0-1 0,0 1 0,0-1 0,1 1 0,-1-1 0,0 1 0,0-1 0,1 0 0,-1 1 0,0-1 0,0 0 0,1 0 0,-1 0 0,0 0 0,1 0 0,1 0 0,18-2-384,0-1 0,1 0 1,-1-2-1,-1 0 0,1-1 0,33-16 1,13-3-4537,-15 11-3408</inkml:trace>
</inkml:ink>
</file>

<file path=ppt/ink/ink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22:35.1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163 21 3593,'0'0'13677,"-10"-4"-12607,-33-12-74,41 16-931,-1 0-1,1-1 0,0 1 1,-1 0-1,1 1 0,0-1 1,0 0-1,-1 1 1,1-1-1,0 1 0,0 0 1,0-1-1,0 1 1,0 0-1,0 0 0,0 1 1,0-1-1,0 0 1,0 1-1,0-1 0,1 1 1,-1 0-1,1-1 1,-1 1-1,1 0 0,0 0 1,-1 0-1,0 3 0,-4 6 157,0-1 0,1 1 0,-6 19 0,4-4-101,1-1 0,1 1-1,2 0 1,0 1 0,2-1 0,1 0-1,5 37 1,-5-58-119,1 0 0,0 0 1,0 1-1,1-1 0,-1 0 1,1-1-1,0 1 0,1 0 0,-1 0 1,1-1-1,0 0 0,0 1 1,0-1-1,1 0 0,-1 0 0,1-1 1,0 1-1,0-1 0,0 0 1,1 0-1,-1 0 0,1-1 0,-1 1 1,1-1-1,0 0 0,0-1 0,0 1 1,0-1-1,0 0 0,0 0 1,6 0-1,5 0-197,0 0 0,0-1 0,0-1 0,0-1 1,0 0-1,-1-1 0,1 0 0,-1-1 0,18-8 0,174-89-9926,-154 70 3294</inkml:trace>
</inkml:ink>
</file>

<file path=ppt/ink/ink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22:35.1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70 89 5217,'0'0'12576,"7"-14"-11869,22-43-144,-29 56-531,0 0 1,0 1-1,1-1 1,-1 0-1,1 0 1,-1 0-1,1 0 1,-1 0-1,1 0 1,0 1-1,-1-1 1,1 0-1,0 0 1,0 1-1,-1-1 1,1 1-1,0-1 1,0 1-1,0-1 1,0 1-1,0-1 1,0 1-1,0 0 0,0-1 1,0 1-1,0 0 1,0 0-1,0 0 1,0 0-1,0 0 1,0 0-1,0 0 1,0 0-1,0 0 1,0 0-1,0 1 1,0-1-1,0 0 1,0 1-1,0-1 1,0 1-1,-1-1 1,1 1-1,0-1 1,0 1-1,0 0 1,-1-1-1,1 1 1,0 0-1,0 0 1,-1-1-1,1 1 1,-1 0-1,1 0 1,-1 0-1,1 0 1,0 1-1,-1 15 369,1-8-270,-1 1 0,0-1 0,0 1 0,-1-1-1,0 1 1,-1-1 0,0 0 0,0 1 0,-1-1-1,0 0 1,-1-1 0,0 1 0,-5 9 0,4-13-123,5-5-12,-1 1-1,0 0 1,1 0 0,-1 0-1,1-1 1,-1 1-1,1 0 1,0 0 0,-1 0-1,1 0 1,0 0-1,-1 0 1,1 0 0,0 0-1,0 0 1,0 0 0,0 0-1,0-1 1,0 1-1,0 0 1,1 2 0,59 20-46,-54-20 54,0 1-1,-1 0 0,1 0 0,-1 0 1,0 0-1,0 1 0,0 0 1,-1 0-1,1 1 0,-1-1 0,-1 1 1,1 0-1,-1 0 0,0 0 1,0 0-1,-1 0 0,1 1 0,-2-1 1,1 1-1,-1 0 0,0-1 1,0 1-1,0 0 0,-1 0 0,0 0 1,-1-1-1,0 1 0,0 0 1,-2 6-1,2-8 6,-1-1 1,1 0 0,-1 0-1,0 0 1,0-1-1,-1 1 1,1 0-1,-1-1 1,1 1-1,-1-1 1,-1 0-1,1 0 1,0 0 0,-1-1-1,1 1 1,-1-1-1,0 0 1,1 1-1,-1-2 1,0 1-1,-1 0 1,1-1-1,-6 1 1,-6 3 55,0-2-1,-1 0 1,1-1-1,-26 0 1,39-2-84,1 0 1,0 1-1,0-1 0,-1 0 0,1 0 1,0-1-1,-1 1 0,1 0 0,0-1 1,-1 0-1,1 1 0,0-1 0,0 0 1,0 0-1,0 0 0,0 0 0,0 0 1,0-1-1,0 1 0,0-1 0,0 1 1,1-1-1,-1 0 0,1 1 0,-1-1 1,1 0-1,0 0 0,0 0 1,-1 0-1,2 0 0,-1-1 0,0 1 1,0 0-1,1 0 0,-1 0 0,0-3 1,1 4-114,0 1 1,0 0-1,0-1 1,0 1-1,0 0 1,0 0 0,0-1-1,0 1 1,0 0-1,0 0 1,0-1-1,1 1 1,-1 0 0,0-1-1,0 1 1,0 0-1,0 0 1,0 0-1,0-1 1,1 1 0,-1 0-1,0 0 1,0-1-1,0 1 1,1 0-1,-1 0 1,0 0 0,0 0-1,1 0 1,-1-1-1,0 1 1,0 0-1,1 0 1,-1 0 0,0 0-1,0 0 1,1 0-1,-1 0 1,0 0-1,0 0 1,1 0 0,-1 0-1,0 0 1,1 0-1,-1 0 1,0 0-1,0 0 1,1 0 0,-1 0-1,3 0-1313,15 0-8785</inkml:trace>
</inkml:ink>
</file>

<file path=ppt/ink/ink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22:35.1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2 644 5153,'0'0'7875,"-1"-2"-7740,1-1 1,0 1-1,0-1 1,0 1-1,0-1 0,0 1 1,1 0-1,-1-1 0,1 1 1,-1-1-1,2-1 0,30-40 1597,-17 25-1296,-1 0 1,14-26-1,-7 3-146,-2 10-174,-3-1-1,0-1 1,19-64-1,-33 89-101,9-33 61,-1 0 0,-3-1 1,4-65-1,-11 105 849,-1 24-216,-17 42-577,-3 18-112,11-16 86,3 1 1,3 0 0,2 0-1,9 70 1,-1-111-91,1 0 1,1-1-1,2 1 0,0-2 1,2 1-1,14 21 0,-19-32-19,35 49-11,-22-45-2334,-19-16 2158,0-1 0,0 0 0,1 0 0,-1 0 0,0 0 0,0 0 0,0 0 0,0 0-1,0 0 1,0-1 0,0 1 0,0 0 0,0-1 0,0 1 0,0-1 0,0 1 0,0-1 0,0 1-1,0-1 1,0 0 0,0 1 0,-1-1 0,1 0 0,0 0 0,0 0 0,-1 1 0,1-1-1,0-2 1,18-26-4029,-7-6-594</inkml:trace>
</inkml:ink>
</file>

<file path=ppt/ink/ink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22:35.1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24 6953,'0'0'8730,"70"0"-8330,-30-6-184,0-6-87,11 6-65,-11 6-64,20 0-96,-20 6-1777,0 18-3400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0:13:13.5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8186,'0'0'7559,"3"28"-6128,14 93-130,-12-99-788,0 1 0,2-1-1,1 0 1,0 0 0,21 36-1,1 4 174,-18-34-406,8 14-172,-2 1 0,-1 1 0,-3 0 0,12 64 1,-25-102-386,0 0 0,0 0-1,0-1 1,1 1 0,0 0 0,4 7 0,-6-13 189,0 1 1,0-1-1,0 1 0,1-1 0,-1 0 0,0 1 0,0-1 1,1 0-1,-1 1 0,0-1 0,1 0 0,-1 0 1,0 1-1,1-1 0,-1 0 0,0 0 0,1 1 0,-1-1 1,1 0-1,-1 0 0,0 0 0,1 0 0,-1 0 0,1 0 1,-1 0-1,1 0 0,-1 0 0,0 0 0,1 0 0,-1 0 1,1 0-1,-1 0 0,1 0 0,1-1-214,-1 0-1,0-1 1,1 1-1,-1 0 1,0-1 0,0 1-1,0-1 1,0 1-1,0-1 1,0 0 0,0 1-1,0-1 1,0-2-1,9-24-4931</inkml:trace>
</inkml:ink>
</file>

<file path=ppt/ink/ink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22:35.1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20 169 5449,'0'0'9945,"2"17"-9136,8 54-132,-9-68-648,-1 0 0,1 0 1,0 0-1,0-1 1,1 1-1,-1 0 0,1-1 1,-1 1-1,1-1 1,0 0-1,0 1 0,0-1 1,0 0-1,0 0 1,0 0-1,1-1 1,-1 1-1,1 0 0,-1-1 1,1 0-1,-1 0 1,1 1-1,0-1 0,0-1 1,0 1-1,-1 0 1,1-1-1,0 1 0,0-1 1,0 0-1,0 0 1,0 0-1,0-1 0,0 1 1,0-1-1,0 1 1,-1-1-1,1 0 0,0 0 1,4-3-1,-1 0-21,-1-2 0,-1 1 1,1-1-1,-1 1 0,0-1 0,0-1 0,-1 1 0,0 0 0,0-1 1,0 0-1,-1 1 0,0-1 0,0 0 0,1-14 0,1-13 21,0-60-1,-4 88-16,0 4-8,0-1-1,0 1 1,0 0 0,-1-1 0,1 1 0,0 0-1,-1-1 1,1 1 0,-1 0 0,0 0 0,0 0-1,0 0 1,0 0 0,0 0 0,0 0-1,-1 0 1,1 0 0,-1 0 0,1 1 0,-1-1-1,0 0 1,-2-1 0,-1 1 10,1 0 0,0 0-1,-1 1 1,1-1 0,-1 1 0,1 0-1,-1 0 1,0 1 0,1 0 0,-9 0 0,10 0-15,0 1 0,0-1 0,0 1 0,0 0-1,0 0 1,0 1 0,0-1 0,1 0 0,-1 1 0,0 0 0,1 0 0,-1 0 0,1 0 0,-1 0 0,1 0 0,0 0 0,0 1 0,0-1 0,0 1 0,1 0 0,-1-1 0,1 1 0,-1 0 0,1 0 0,-1 4 0,-5 11-243,1 1 0,-6 35 1,10-43 14,-10 61-2421,2-5-1978</inkml:trace>
</inkml:ink>
</file>

<file path=ppt/ink/ink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22:35.1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1 6481,'0'0'10639,"0"11"-10109,2 64 105,0-30 184,-1 0 0,-3 0 0,-11 77 0,13-122-807,-13 77 435,13-74-444,-1-1 0,1 1 0,0 0 0,0 0 0,0 0 1,0-1-1,0 1 0,1 0 0,-1 0 0,1-1 1,0 1-1,0 0 0,0-1 0,0 1 0,0 0 1,1-1-1,-1 0 0,1 1 0,-1-1 0,1 0 1,0 0-1,0 0 0,0 0 0,3 2 0,2-1-39,0 0 0,1 0 0,-1 0 0,1-1-1,0 0 1,0-1 0,0 0 0,0 0 0,0-1-1,0 0 1,0 0 0,10-2 0,-13 1-482,0 0 1,1-1-1,-1 0 1,0 0 0,0 0-1,0 0 1,0-1-1,0 0 1,0 0-1,-1 0 1,7-6-1,10-15-5715</inkml:trace>
</inkml:ink>
</file>

<file path=ppt/ink/ink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22:35.1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48 9450,'0'0'11154,"160"-48"-10970,-140 48-136,10 0-48,-10 0-384,10 6-1704,-10 18-2721,0-6-2817</inkml:trace>
</inkml:ink>
</file>

<file path=ppt/ink/ink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22:35.1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1 193 8890,'0'0'8674,"10"-6"-7991,0 0-508,0-2 1,-1 1 0,0-1 0,0 0 0,0-1 0,-1 0 0,-1 0 0,12-18 0,-14 18-132,0 0 137,0 1 0,0-1 0,1 1 0,0 1 0,0-1 0,1 1 0,-1 0-1,2 0 1,12-8 0,-20 14-176,0 1-1,0 0 0,1 0 0,-1 0 1,0 0-1,1 0 0,-1 0 0,0 0 1,0 0-1,1 0 0,-1 0 0,0 0 1,1 0-1,-1 0 0,0 0 0,1 0 1,-1 0-1,0 0 0,1 0 0,-1 0 1,0 0-1,0 0 0,1 0 0,-1 0 1,0 1-1,0-1 0,1 0 0,-1 0 1,0 0-1,0 1 0,1-1 0,-1 0 1,0 0-1,0 1 0,0-1 0,0 0 1,1 0-1,-1 1 0,0-1 0,0 0 1,0 0-1,0 1 0,0-1 0,0 0 1,0 1-1,0-1 0,0 0 0,0 1 1,0-1-1,0 0 0,0 1 0,1 19 119,-1-17-73,-1 70 624,-1-33-571,2 0 0,2 0 0,9 59-1,-10-95-204,0 0-1,0-1 1,0 1-1,1-1 1,-1 1-1,1-1 0,0 0 1,0 0-1,0 1 1,0-1-1,1-1 1,-1 1-1,1 0 1,0-1-1,-1 1 1,1-1-1,6 4 0,40 12-5716,-9-15-3405</inkml:trace>
</inkml:ink>
</file>

<file path=ppt/ink/ink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22:35.1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1 498 9970,'0'0'8887,"5"2"-8623,-3-2-241,1 0 0,-1 0 0,1 0 0,-1 0 0,0-1-1,1 1 1,-1-1 0,0 0 0,0 0 0,1 0 0,-1 0 0,0 0-1,0 0 1,0 0 0,0-1 0,0 1 0,0-1 0,-1 1 0,1-1-1,0 0 1,-1 0 0,1 0 0,-1 0 0,2-2 0,46-69 258,-36 53-229,7-12-6,-1-1 1,-2 0-1,-1-1 1,-1-1-1,-2-1 1,-2 0-1,8-42 1,-17 17 499,-3 61-531,0 0-1,0 0 0,0 1 0,0-1 0,0 0 0,0 0 0,1 1 0,-1-1 0,0 1 1,0-1-1,0 0 0,1 1 0,-1 0 0,0-1 0,1 1 0,-1-1 0,0 1 0,1 0 0,-1-1 1,1 1-1,-1 0 0,1 0 0,-1-1 0,1 1 0,-1 1 0,-12 76 501,3 1 1,3 0-1,5 109 0,2-141-343,1-38-125,0-1 1,0 1 0,0-1 0,1 0 0,1 0-1,-1 0 1,1 0 0,1 0 0,3 7-1,-5-12-127,-1-1-1,1 0 0,-1 0 0,1 1 0,0-1 0,0-1 0,-1 1 0,1 0 0,1 0 0,-1-1 0,0 1 0,0-1 0,1 0 0,2 2 1,-3-3-201,0 1 0,0-1 0,0 0 1,0 0-1,0 0 0,0 0 1,0 0-1,0 0 0,0-1 1,0 1-1,0-1 0,0 1 1,0-1-1,0 0 0,0 0 0,0 1 1,0-1-1,0-1 0,-1 1 1,4-2-1,15-18-5366</inkml:trace>
</inkml:ink>
</file>

<file path=ppt/ink/ink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22:35.1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79 11282,'0'0'9562,"171"-12"-9490,-121-12-64,-10 0-8,0 6-544,0 18-1568,-20 0-3521,0 0-2625</inkml:trace>
</inkml:ink>
</file>

<file path=ppt/ink/ink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22:35.1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0 128 40,'0'0'17144,"19"-20"-16523,56-61-31,-47 56 57,-17 24 144,-5 2-309,-4 19 932,-2 3-1043,1-11-282,-1 1 0,0-1-1,-1 0 1,-1 1 0,0-1 0,-6 23 0,-4-6 21,1 1 0,2 1 0,1 0 0,1 0 0,2 0 0,-2 37 0,7-66-107,0 0 0,0 0 0,0 1 0,0-1 0,1 0 0,-1 0 0,1 0-1,-1 0 1,1 0 0,0 0 0,-1 0 0,1 0 0,0 0 0,0-1 0,0 1 0,1 0 0,-1 0 0,0-1 0,1 1 0,-1-1 0,1 1 0,-1-1 0,1 0 0,0 0 0,0 0 0,-1 1 0,1-2 0,0 1 0,0 0 0,4 1 0,4 0 7,0-1 1,0 0-1,0 0 0,0-1 1,15-2-1,4 1 4,-13 0-131,-1-2 0,1 0 0,-1 0 0,1-1 1,-1-1-1,0-1 0,14-8 0,3 1-2862,-21 11-3428</inkml:trace>
</inkml:ink>
</file>

<file path=ppt/ink/ink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22:43.1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10 729 9098,'0'0'7554,"-2"7"-7124,-5 21-247,7-28-181,0 0-1,0 0 1,0 0-1,0 0 1,0 0 0,0 1-1,0-1 1,0 0-1,-1 0 1,1 0 0,0 0-1,0 0 1,0 0-1,0 0 1,0 0 0,0 0-1,0 1 1,0-1-1,0 0 1,0 0 0,0 0-1,0 0 1,0 0 0,0 0-1,0 0 1,0 1-1,0-1 1,0 0 0,0 0-1,0 0 1,0 0-1,0 0 1,0 0 0,1 0-1,-1 0 1,0 1-1,0-1 1,0 0 0,0 0-1,0 0 1,0 0-1,0 0 1,0 0 0,0 0-1,0 0 1,0 0-1,1 0 1,-1 0 0,0 0-1,0 0 1,0 1-1,0-1 1,0 0 0,0 0-1,0 0 1,1 0-1,-1 0 1,0 0 0,0 0-1,0 0 1,0 0-1,0 0 1,0 0 0,0-1-1,0 1 1,1 0-1,6-5 8,-5 4 11,9-9 114,-1 0 0,0 0 0,0-1 0,-1 0 0,-1-1 0,11-18 0,41-86 474,0-22-500,69-242 1,-120 351-63,-5 24 26,-5 45 27,-1-16-119,-26 161 141,16-122-91,-5 75 0,5 145-22,12-281-10,0 0 1,0 0 0,0 0 0,0 0 0,0 1 0,1-1-1,-1 0 1,1 0 0,-1 0 0,1 0 0,0 0 0,0 0 0,0 0-1,0-1 1,0 1 0,2 3 0,-2-5-4,0 1 1,0 0-1,0-1 0,0 1 1,0-1-1,0 0 0,0 1 1,0-1-1,0 0 0,0 0 1,0 1-1,0-1 0,0 0 1,0 0-1,0 0 0,0 0 1,0 0-1,0 0 0,0-1 1,0 1-1,0 0 0,0-1 1,1 1-1,4-3-7,-1 1 0,0-1 0,-1 0 0,1-1 0,0 1 0,-1-1 0,0 0 0,0 0 0,0 0-1,6-9 1,27-49 90,-3-1-1,-3-2 0,40-121 0,-37 92-67,6-25 69,-39 164-286,0-20 232,-21 221 362,0-2-229,20-242-160,0 1 0,0-1 1,0 0-1,0 1 1,0-1-1,1 1 0,-1-1 1,1 0-1,0 1 0,-1-1 1,1 0-1,0 0 1,1 1-1,-1-1 0,2 2 1,-2-3-7,0 0 1,1 0-1,-1-1 0,1 1 1,-1 0-1,1-1 1,0 1-1,-1-1 1,1 0-1,0 1 0,-1-1 1,1 0-1,-1 0 1,1 0-1,0 0 1,-1 0-1,1 0 0,0-1 1,-1 1-1,1-1 1,0 1-1,-1-1 1,1 1-1,-1-1 0,3-1 1,6-5-1,1 1 0,-1-2 0,0 0 0,-1 0 0,0 0 0,0-1 0,-1-1 0,0 1 0,0-2 0,6-11 0,6-6 23,-4 7 4,26-35 82,89-93 0,-125 144-109,-1 0 0,1 0 0,0 1 0,0 0 0,0 0 0,9-3 0,-13 6-6,-1 0 1,1 0-1,0 1 0,0-1 1,-1 1-1,1 0 0,0-1 1,0 1-1,0 0 0,0 0 1,-1 0-1,1 0 0,0 0 1,0 1-1,0-1 1,0 1-1,-1-1 0,1 1 1,0-1-1,-1 1 0,1 0 1,0 0-1,-1 0 0,1 0 1,-1 0-1,1 0 0,-1 0 1,0 1-1,2 1 1,5 8 25,-1 0 0,-1 0 0,0 1 0,0 0 1,-1 0-1,-1 1 0,0-1 0,3 20 1,12 107 113,-18-124-98,2 6-7,-1 0 1,-2 0-1,0 0 1,-1 0-1,-6 30 1,6-47 29,0 1 0,0-1 1,-1 0-1,1 0 0,-1 1 1,0-2-1,0 1 0,-1 0 1,1 0-1,-1-1 0,0 1 0,0-1 1,0 0-1,0 0 0,0 0 1,-1 0-1,0 0 0,1-1 1,-1 0-1,0 1 0,0-1 1,0-1-1,0 1 0,-1-1 0,1 0 1,0 0-1,-1 0 0,1 0 1,-1-1-1,1 1 0,-9-2 1,9 2 5,-1-1 1,0 0 0,1-1 0,-1 1 0,1-1 0,-1 0 0,1 0 0,-1 0 0,1 0 0,0-1-1,-1 0 1,1 0 0,0 0 0,-4-3 0,5 2-60,1 0 0,-1-1-1,0 1 1,1-1 0,0 1 0,0-1 0,0 0 0,0 0-1,0 0 1,1 0 0,0 0 0,0 0 0,0-1-1,0 1 1,1-5 0,-1 2-7,0 1 1,1-1-1,0 1 0,0-1 1,1 0-1,-1 1 0,2-1 1,-1 1-1,1-1 0,0 1 1,0 0-1,1 0 0,-1 0 1,1 0-1,1 0 0,4-6 1,5-4-24,1 0 0,1 2 0,30-25-1,-32 28 1,8-7-58,0 1 0,43-24 0,-54 36 33,0 0 1,1 1 0,0 0 0,-1 0 0,1 1 0,1 1-1,-1 0 1,0 0 0,17 0 0,-25 2 30,1 0-1,0 0 1,0 0 0,-1 1-1,1-1 1,-1 1 0,1 0-1,0 0 1,-1 0 0,0 1 0,1-1-1,4 4 1,-6-4 29,-1 1 1,1 0-1,0 0 1,-1 0-1,1 0 1,-1 0-1,0 0 1,0 0-1,0 0 0,0 1 1,0-1-1,0 0 1,0 1-1,-1-1 1,1 0-1,-1 1 1,0-1-1,0 1 1,0-1-1,0 3 0,0 360 202,12-366-440,-7-2 221,-1-1 0,1 0 0,-1 0 0,0 0 0,0-1 0,0 0 0,0 1 0,-1-1 0,0 0 0,0-1 0,0 1 0,2-9 0,14-20 10,32-48 11,-28 41 13,1 1 1,3 2 0,1 0-1,44-45 1,-71 83-27,-1 0-1,0 0 1,0 0 0,0-1 0,0 1 0,0 0-1,1 0 1,-1 0 0,0 0 0,0 0-1,0 0 1,1-1 0,-1 1 0,0 0 0,0 0-1,0 0 1,1 0 0,-1 0 0,0 0 0,0 0-1,0 0 1,1 0 0,-1 0 0,0 0 0,0 0-1,0 0 1,1 0 0,-1 0 0,0 0-1,0 0 1,1 0 0,-1 1 0,0-1 0,0 0-1,0 0 1,0 0 0,1 0 0,-1 0 0,0 0-1,0 1 1,0-1 0,0 0 0,0 0 0,1 0-1,-1 0 1,0 1 0,0-1 0,0 0-1,0 0 1,0 1 0,4 18-71,-3 33 305,-1-41-133,0 282 1297,10-296-1444,25-49 43,8-11 141,-39 59-146,0 0 0,0 0 0,0 1 0,0-1 0,0 1 0,1 0 0,0 0-1,-1 1 1,1 0 0,8-3 0,-9 4-4,-1 0 0,0 1 0,1-1-1,-1 1 1,0 0 0,1 0 0,-1 0 0,0 1-1,1-1 1,-1 1 0,0 0 0,0 0 0,1 0-1,-1 0 1,0 0 0,0 1 0,0-1 0,0 1-1,3 3 1,-3-3-298,52 43 824,-33-15-2700,-21-27 1200,1 0-1,-1 0 1,0 0-1,0 0 0,0 0 1,-1 0-1,1 1 1,0 5-1</inkml:trace>
</inkml:ink>
</file>

<file path=ppt/ink/ink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22:43.5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10666,'0'0'6482,"130"145"-15188,-79-103 3153</inkml:trace>
</inkml:ink>
</file>

<file path=ppt/ink/ink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22:43.87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161 0 6449,'0'0'8822,"-25"30"-8184,-77 98-149,97-121-440,0 0-1,0 0 1,1 1-1,0 0 0,-5 12 1,7 16 224,3-17-203,-1-18-181,5-3-40,4-3 148,0 0 0,-1-1 1,1 0-1,-2 0 0,11-10 0,-10 8 31,0 0 1,1 1-1,0 1 1,0-1 0,0 1-1,17-7 1,-23 12-30,1 0 1,-1 0 0,1 0 0,-1 1 0,0 0-1,1-1 1,-1 1 0,1 1 0,-1-1 0,1 0 0,-1 1-1,1 0 1,-1 0 0,0 0 0,1 0 0,-1 0-1,0 1 1,0-1 0,0 1 0,0 0 0,0 0 0,0 0-1,-1 0 1,1 0 0,-1 1 0,4 4 0,18 18 191,-2 2 1,-1 1-1,-2 0 1,0 2 0,-2 0-1,-1 1 1,-2 0 0,-1 1-1,12 44 1,-10-16 11,-3 1 0,-2 0 1,-3 0-1,-2 88 0,-5-116-174,-3 0-1,0-1 0,-2 1 1,-2 0-1,-1-1 1,-1-1-1,-2 1 0,-1-1 1,-30 54-1,23-50 12,-1-1-1,-2 0 0,-36 41 1,55-70 4,-1-1-1,0 0 1,-1 0 0,1 0 0,-1 0 0,0 0 0,0-1 0,0 0-1,0 0 1,-1 0 0,1-1 0,-1 0 0,1 0 0,-1 0 0,0-1-1,0 0 1,-9 1 0,12-2-25,0 0-1,-1-1 0,1 1 1,0-1-1,0 0 0,0 0 1,0 0-1,0 0 0,0 0 1,0-1-1,0 1 0,0-1 1,1 0-1,-1 0 0,0 0 1,1 0-1,0 0 0,-1-1 1,1 1-1,0-1 0,0 1 1,1-1-1,-1 0 0,0 0 1,1 0-1,0 0 0,-2-3 1,-4-13-52,1 1 1,1-1-1,-4-26 1,9 45 32,-8-44-173,3 1-1,1-1 1,5-87 0,1 103 19,2 0 0,0 0 0,2 0 0,1 1 0,2 0 0,0 0 0,21-39 0,5 9-1670,3 1 1,69-78 0,-25 40-4267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0:13:14.1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3 176 6633,'0'0'14793,"-2"-5"-13876,2 4-874,0 0-1,-1 0 0,1-1 0,0 1 0,0 0 0,0 0 0,0-1 0,0 1 0,0 0 0,1 0 0,-1-1 1,0 1-1,1 0 0,-1 0 0,0 0 0,1-1 0,-1 1 0,1 0 0,0 0 0,-1 0 0,1 0 1,0 0-1,0 0 0,0 0 0,0 0 0,0 1 0,0-1 0,0 0 0,0 0 0,0 1 0,0-1 0,0 1 1,0-1-1,2 0 0,58-17 1068,-30 10-722,49-16 259,218-57-35,-297 80-614,1 1 1,0-1 0,-1 1 0,1-1 0,0 1-1,-1 0 1,1-1 0,0 1 0,0 0 0,-1 0-1,1 0 1,0 1 0,0-1 0,-1 0 0,1 1-1,0-1 1,-1 1 0,1-1 0,-1 1-1,1 0 1,0 0 0,-1 0 0,0 0 0,1 0-1,-1 0 1,0 0 0,1 0 0,-1 0 0,1 2-1,0 1 9,-1 0-1,0 1 1,0-1-1,0 1 1,-1-1-1,0 0 1,1 1-1,-2-1 1,1 6-1,-1 6 42,0-5-33,-1 0 0,0 0 0,-1 0 0,0 0 1,-1 0-1,0-1 0,-1 1 0,0-1 0,0-1 0,-1 1 1,0-1-1,-1 0 0,-8 9 0,-17 18-10,-58 51-1,66-66-47,9-5-60,-2 0 1,0-2 0,0 0-1,-1-1 1,-1-1-1,0 0 1,-36 14-1,49-25-66,7-3-121,14-2 161,-3 5 123,-1-1 0,0 2-1,0 0 1,1 0 0,-1 1 0,-1 0-1,20 9 1,0 3 117,36 25-1,23 12 79,-61-40-309,0 0 0,1-2 0,0-1 0,0-1-1,1-2 1,0-1 0,0-1 0,1-2 0,-1 0 0,55-6 0,-80 3-511,0 0 0,1 0 1,-1 0-1,0-1 1,-1 0-1,1 0 1,0 0-1,0-1 1,7-4-1,1-6-6608</inkml:trace>
</inkml:ink>
</file>

<file path=ppt/ink/ink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22:44.7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162 0 8770,'0'0'1807,"0"38"-44,0 269 956,-11 292-1062,8-551-1977,-2 1-1,-16 66 1,21-112 219,-1-1 0,0 1 0,1-1 0,-1 1 0,0-1 0,-1 0 0,1 1-1,0-1 1,-1 0 0,1 0 0,-1 0 0,0 0 0,-2 2 0,3-3 54,0-1 0,0 1 0,0 0-1,0-1 1,0 1 0,0-1 0,-1 1 0,1-1 0,0 0 0,0 1 0,-1-1 0,1 0 0,0 0 0,0 0 0,-1 0 0,1 0 0,0 0 0,-1 0 0,0-1 0,-1 0 9,-1 0 1,1-1 0,0 1-1,0-1 1,1 0 0,-1 0-1,0 0 1,1 0 0,-1 0-1,1-1 1,-1 1 0,1-1-1,0 0 1,0 1 0,1-1-1,-4-6 1,-2-9 112,1 0 0,1-1 0,1 0 0,0 1 0,2-2 0,0 1 0,1 0 0,2-30 0,-1 35 77,0 6-111,1 1 0,0 0 0,0 0 0,1 0 0,0 0 0,0 0 0,1 0 0,0 1 0,0-1 0,0 1 0,1-1 0,0 1 0,0 1 0,1-1 0,-1 0-1,1 1 1,0 0 0,1 0 0,-1 1 0,1-1 0,0 1 0,0 0 0,1 1 0,-1 0 0,1 0 0,-1 0 0,1 1 0,9-3 0,0 2 11,7-1 16,-1-1 0,-1 0 0,1-2 0,-1 0-1,0-2 1,-1 0 0,0-1 0,25-17 0,-24 10 12,0-1 0,-1 0 1,-1-2-1,-1 0 0,-1-1 0,-1-1 0,21-37 1,-26 39 146,-2 0 0,-1-1 0,0 0-1,-2-1 1,0 0 0,-1 0 0,-2 0 0,0 0 0,-1-34 0,-1 39-30,-3-28 404,2 43-576,0 1 1,-1 0-1,1 0 0,0 0 0,-1 0 1,1 0-1,-1 0 0,1 0 1,-1 0-1,0 0 0,0 0 0,1 0 1,-1 0-1,0 0 0,0 0 1,0 0-1,0 1 0,0-1 1,0 0-1,0 1 0,0-1 0,0 1 1,0-1-1,0 1 0,0 0 1,-1-1-1,1 1 0,0 0 0,0 0 1,0 0-1,-3 0 0,3 0-3,-1 0-1,0 1 1,1-1-1,-1 1 1,0-1 0,1 1-1,-1 0 1,0 0-1,1 0 1,-1 0-1,1 0 1,0 0-1,-1 0 1,1 0-1,0 0 1,0 1-1,0-1 1,-1 1 0,1-1-1,1 1 1,-1-1-1,0 1 1,0-1-1,0 3 1,-14 42-27,15-45 10,-22 113-3,-8 143 0,-2 183 87,24-359-76,3-46 10,0 60 0,7-102-50,-1 0 1,1 0-1,1 0 1,0 0-1,0 0 1,0 0-1,1 1 0,7-12 1,-1 2 37,20-35 41,3 1 0,63-72 0,-95 120-64,1 0 0,-1 0 0,1 0 0,0 0 0,-1 1 1,1-1-1,0 1 0,0-1 0,0 1 0,1 0 0,-1 0 0,0 0 0,0 0 0,1 0 0,-1 0 0,0 1 0,1-1 0,-1 1 0,1-1 1,-1 1-1,3 0 0,-3 1-3,0 0 0,0 0 0,0 0 0,-1 0 0,1 0 0,0 0 0,0 0 0,-1 1 0,1-1 0,-1 1 0,0-1 0,1 1 0,-1-1 0,0 1 0,0 0 0,0 0 0,0 0 0,0 0 0,0-1 0,0 1 0,-1 0 0,1 0 0,-1 0 0,1 4 0,0 0 20,8 32 40,19 49 1,-24-77-44,0-1 1,0 1 0,1-1-1,0-1 1,0 1 0,1-1-1,1 0 1,-1 0 0,1-1-1,14 12 1,-18-16-9,0-1 1,0 0-1,0 0 1,1-1 0,-1 1-1,0-1 1,1 1-1,0-1 1,-1 0-1,1 0 1,0-1-1,-1 1 1,1-1-1,0 0 1,0 0-1,-1 0 1,1 0-1,0-1 1,4 0-1,-2-1-1,0-1 0,0 1 0,-1-1 0,1 0 0,-1-1 0,0 1 0,0-1 0,0 0 0,0 0 0,6-8 0,5-7 8,-1-1 1,-1-1-1,-1 0 1,18-38-1,-22 38 68,-1-1 1,0 0-1,-2 0 0,0 0 1,-1-1-1,-2 0 0,0 0 1,-1-25-1,-3 48-43,0 0 0,1 0-1,-1-1 1,0 1 0,0 0-1,1 0 1,-1 0 0,0 0 0,0 0-1,1 0 1,-1 0 0,0 0 0,0 0-1,1 0 1,-1 1 0,0-1-1,0 0 1,1 0 0,-1 1 0,0-1-1,1 1 1,-1-1 0,-1 1 0,-2 6-9,0 0 0,0 0 0,1 1 0,0-1 0,0 1 0,-3 14 0,3-14-15,-1 11-170,1 0 0,0 0 0,1 0 0,1 0 1,1 0-1,3 26 0,-3-43 53,1 0 0,-1 0 1,1 0-1,-1 0 0,1 0 0,-1 1 0,1-1 1,0-1-1,0 1 0,0 0 0,0 0 0,0 0 1,1 0-1,-1-1 0,1 1 0,-1-1 0,1 1 1,-1-1-1,1 1 0,0-1 0,3 2 0,1 0-295,0-1-1,1 0 0,-1 0 0,1-1 0,9 2 1,-2-1-431,68 9-4482,6-9-2070</inkml:trace>
</inkml:ink>
</file>

<file path=ppt/ink/ink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22:46.4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294 0 4641,'0'0'11864,"-19"13"-11445,5-4-395,9-6-23,0-1-1,0 1 1,0 0 0,1 0-1,-1 1 1,1-1 0,0 1 0,0 0-1,0 0 1,0 1 0,1-1-1,-1 1 1,1-1 0,0 1 0,1 0-1,-1 0 1,1 1 0,0-1-1,0 0 1,1 1 0,0-1 0,0 1-1,-1 8 1,3 45 5,-4 1 0,-11 72 1,11-113 16,-1 0 0,-2 0 0,1-1 0,-2 0 0,0 0 0,-2-1 0,1 0 1,-2 0-1,0-1 0,-2 0 0,-13 15 0,23-28-9,0-1 0,0 0-1,1 0 1,-1 0 0,0-1-1,-1 1 1,1 0 0,0-1-1,0 1 1,-1-1 0,1 0-1,-1 0 1,1 0-1,-1 0 1,-4 1 0,7-2-14,-1 1-1,0-1 1,1 0 0,-1 0 0,1 0 0,-1 0-1,0 0 1,1 0 0,-1 1 0,1-1 0,-1 0 0,0-1-1,1 1 1,-1 0 0,1 0 0,-1 0 0,0 0 0,1 0-1,-1-1 1,1 1 0,-1 0 0,1 0 0,-1-1-1,1 1 1,-1 0 0,1-1 0,-1 1 0,1-1 0,-1 1-1,1-1 1,0 1 0,-1-1 0,1 1 0,0-1-1,-1 1 1,1-1 0,0 1 0,0-1 0,-1 1 0,1-1-1,0 0 1,0 1 0,0-1 0,0 0 0,0 1-1,0-1 1,0 1 0,0-1 0,0 0 0,0 1 0,0-1-1,0 1 1,0-1 0,1 0 0,-1 1 0,0-1-1,1 0 1,-1 1-4,0-10-85,0 0 0,1 0 1,1 0-1,0 0 0,0 0 0,1 0 0,0 1 1,0-1-1,1 1 0,1 0 0,0 0 0,0 0 1,0 1-1,1-1 0,0 1 0,14-12 0,-5 2-10,1 1-1,1 0 1,0 2-1,1 0 0,1 1 1,0 1-1,1 0 1,1 2-1,0 1 0,0 0 1,1 1-1,0 2 1,0 0-1,1 1 0,43-5 1,-36 9 65,1-1 0,-1-2 0,33-9 0,-53 11 83,0 0 0,0-1 0,-1 0 1,1-1-1,14-10 0,-20 13 67,-1-1 0,1 0 0,-1-1 0,1 1 0,-1 0-1,0-1 1,-1 0 0,1 0 0,0 0 0,-1 0 0,0 0 0,0 0 0,2-7-1,-4 10-36,1 0-1,0 0 0,-1 0 0,0 0 1,1 0-1,-1 0 0,0 0 0,1 0 0,-1 0 1,0 0-1,0-1 0,0 1 0,0 0 0,0 0 1,0 0-1,0 0 0,0 0 0,-1 0 0,1 0 1,0 0-1,-1 0 0,1 0 0,-1 0 1,1 0-1,-1 0 0,1 0 0,-1 0 0,0 0 1,1 0-1,-1 0 0,0 1 0,0-1 0,1 0 1,-1 1-1,0-1 0,0 0 0,0 1 1,0-1-1,0 1 0,0 0 0,0-1 0,0 1 1,0 0-1,0-1 0,0 1 0,0 0 0,0 0 1,-1 0-1,1 0 0,0 0 0,0 0 0,0 0 1,-1 1-1,-4-1-40,1 1 0,-1 1 0,1-1-1,0 1 1,-1 0 0,1 0 0,0 0 0,0 1 0,-7 5 0,-5 7-24,1 0-1,1 2 1,0 0 0,-18 28 0,17-23-9,1 2-8,1 0 0,1 1 0,1 0 0,1 1 0,1 0 0,1 1 0,2 0 0,1 0 0,1 1 0,1 0 0,1 0 0,2 39-1,1-66 1,0-1-1,0 1 1,0-1-1,0 1 1,0-1-1,0 1 1,0-1-1,0 1 1,0-1-1,1 1 0,-1-1 1,0 1-1,0-1 1,0 1-1,1-1 1,-1 1-1,0-1 1,1 1-1,-1-1 0,0 0 1,1 1-1,-1-1 1,1 0-1,-1 1 1,1-1-1,-1 0 1,1 1-1,-1-1 1,1 0-1,-1 0 0,1 0 1,0 1-1,0-1-4,0 0 0,1 0 0,-1 0-1,0 0 1,1-1 0,-1 1-1,0 0 1,0 0 0,1-1 0,-1 1-1,0-1 1,0 1 0,0-1 0,0 0-1,3-1 1,8-10 15,1 0 0,-2-1 0,1 0 0,-2 0 0,16-27 0,-2 4 64,125-209 285,-147 239-334,-12 133-417,-1 4 510,11-130-114,0 11-2,0 0 0,1 0 0,0 0 0,0 1 0,2-2 0,3 14 0,-5-23-2,0 1-1,0-1 1,0 0-1,0 0 1,0 0-1,1 0 1,-1 0-1,1 0 0,0 0 1,-1-1-1,1 1 1,0 0-1,0-1 1,0 0-1,0 1 1,0-1-1,0 0 1,1 0-1,-1 0 0,0 0 1,1-1-1,-1 1 1,0 0-1,1-1 1,-1 0-1,1 0 1,-1 0-1,1 0 1,-1 0-1,0 0 1,1 0-1,-1-1 0,1 1 1,-1-1-1,0 0 1,1 0-1,2-1 1,3-1 11,0-1 0,-1 0 0,1 0 0,-1-1 1,0 0-1,0 0 0,0-1 0,-1 0 0,11-12 0,48-67 56,-62 82-65,42-61 95,-4-1 1,62-130 0,-101 185-30,-6 73-188,-17 105 0,10-105 213,-4 109 0,17-178-75,0 0 1,0 1 0,0-1 0,1 1 0,0-1 0,0 1 0,0 0 0,0 0 0,1 0-1,0 1 1,0-1 0,7-5 0,4-6-13,13-21 9,24-41 0,-22 32 33,-27 42-44,0 0-1,1 0 0,-1 0 1,1 0-1,0 0 0,0 1 1,8-6-1,-9 7-71,7 58-208,-9-13 415,-3 0-1,-1 0 0,-11 58 0,12-88-82,2-11 28,1-14-66,0 1 0,0-1-1,1 1 1,1-1 0,0 1 0,1 0-1,7-17 1,44-72 5,-36 68-20,-10 17-3,-6 8-1,1 0 1,0 0-1,0 0 1,1 0-1,0 1 1,0 0-1,0 0 1,11-9-1,-15 15-12,0-1 0,0 1-1,0-1 1,0 1 0,0 0 0,0 0 0,0-1 0,0 1-1,0 0 1,0 0 0,0 0 0,0 0 0,0 0-1,0 0 1,0 0 0,0 0 0,0 1 0,0-1 0,0 0-1,0 1 1,0-1 0,0 0 0,0 1 0,0-1-1,0 1 1,0 0 0,0-1 0,-1 1 0,1 0 0,0-1-1,-1 1 1,1 0 0,0 0 0,-1 0 0,1-1-1,0 3 1,16 33 4,-14-22 25,4 9 14,1-1 1,14 31 0,-20-49-28,-1 0 1,1 0-1,0 0 1,1-1 0,-1 1-1,1-1 1,-1 0-1,1 1 1,0-1 0,0-1-1,1 1 1,-1 0-1,0-1 1,1 1 0,0-1-1,-1 0 1,1 0-1,0-1 1,0 1 0,7 1-1,-2-3-1,1 0 0,0 0 0,-1-1 0,1-1 0,-1 1 0,1-2 0,-1 1 0,0-1 0,0 0-1,0-1 1,0 0 0,0-1 0,-1 0 0,0 0 0,11-10 0,11-10 10,-2-2-1,40-47 1,-29 31 0,-23 25-16,0-1 1,26-41 0,-36 51 21,-2 0 0,1 0-1,-1-1 1,-1 1 0,1-1 0,-2 0-1,1 0 1,-1 0 0,-1 0 0,1-10 0,-2 19-10,0 1 1,-1-1-1,1 0 1,0 1-1,0-1 1,-1 1-1,1-1 1,0 1-1,-1-1 1,1 1-1,0 0 1,-1-1-1,1 1 1,-1-1-1,1 1 1,0 0-1,-1-1 1,1 1-1,-1 0 1,1 0-1,-1-1 1,0 1-1,1 0 1,-1 0-1,1 0 1,-1 0-1,1-1 1,-1 1-1,0 0 1,1 0-1,-1 0 1,1 0-1,-1 0 1,1 1-1,-1-1 1,0 0-1,1 0 1,-1 0 0,1 0-1,-1 1 1,1-1-1,-1 0 1,1 0-1,-1 1 1,0 0-1,-29 14 54,20-6-50,0 0 0,0 1 0,1 0 0,1 1 0,0 0 0,0 0 1,1 1-1,-10 23 0,9-17-21,1 0 0,0 1 0,2 1 0,0-1 0,-3 34 0,8-47-32,-1-1 0,1 1 0,0-1 1,1 0-1,-1 1 0,1-1 0,0 0 0,1 0 0,-1 1 0,1-1 0,0 0 0,0 0 0,1-1 0,-1 1 0,1 0 0,0-1 0,1 0 0,-1 1 0,1-1 0,-1 0 0,1-1 0,0 1 1,1-1-1,-1 0 0,0 0 0,1 0 0,0-1 0,0 1 0,0-1 0,0 0 0,7 1 0,14 5-555,1-3 1,0 0-1,0-1 1,49-1-1,-64-2 400,157 1-4237,-7-2-1800</inkml:trace>
</inkml:ink>
</file>

<file path=ppt/ink/ink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22:48.7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382 1058 5193,'0'0'3537,"25"-34"-1885,84-115-150,-83 112-1120,-1-1 0,-2-1 0,-2-1 0,-1-1 0,-2-1 0,-2-1 0,-2 0-1,-2-1 1,8-55 0,-14 51-223,-2 0-1,-2-51 0,-2 98-141,0 0 0,0 0 1,0-1-1,0 1 0,0 0 0,0 0 0,0 0 1,0 0-1,-1 0 0,1 0 0,0 0 0,-1-1 0,1 1 1,-1 0-1,1 0 0,-1 0 0,0 1 0,1-1 0,-1 0 1,0 0-1,0 0 0,1 0 0,-1 1 0,0-1 1,0 0-1,0 1 0,0-1 0,-2-1 0,1 2 8,1 0 0,-1 0 0,0 0 0,1 0 0,-1 1 0,0-1-1,1 0 1,-1 1 0,1-1 0,-1 1 0,1-1 0,-1 1 0,1 0 0,-1 0 0,1 0-1,-1-1 1,1 1 0,0 1 0,0-1 0,-1 0 0,0 2 0,-7 8-15,2 1 1,0 0 0,0 1-1,1-1 1,0 1 0,1 0 0,-6 27-1,7-27-5,-30 114-13,-22 173-1,37-186-6,-9 51 12,-104 537 50,123-662-22,-2 0-1,-1-1 0,-2-1 0,-2 0 1,-34 61-1,47-94-14,-1-1 0,0 1 0,1 0 0,-2-1 0,1 0 0,0 0 0,-1 0 0,0 0 0,0-1 0,0 0 0,-9 5 0,11-7-1,0 0-1,0 0 1,-1 0-1,1-1 1,0 1-1,-1-1 1,1 1-1,0-1 1,-1 0-1,1-1 1,-1 1-1,1 0 1,0-1-1,0 0 1,-1 0-1,1 0 0,0 0 1,0 0-1,0-1 1,0 1-1,0-1 1,0 0-1,-2-2 1,-3-3 4,1 0 0,0-1-1,0 1 1,1-1 0,0-1 0,0 1 0,1-1 0,0 0-1,1 0 1,0 0 0,0-1 0,1 0 0,0 1 0,-2-17-1,0-4 18,2 1-1,2-1 1,3-55 0,-1 74-31,1 0 0,1 0 1,-1 0-1,2 0 0,0 1 1,0-1-1,1 1 0,0 0 1,1 1-1,0-1 0,0 1 1,1 0-1,0 1 1,1-1-1,15-12 0,10-6-391,2 1 0,63-36 0,-80 51 77,22-13-472,59-33-1524,-4-4 1,172-144-1,-260 199 2518,20-24-359,-19 6 3775,-9 24-3487,0 0 0,0 0 0,0 0 0,1 0 0,-1 0 0,0 0 0,0 0 0,0 0 0,0 1 0,0-1 0,0 0 0,0 0 0,1 1 0,-1-1 0,0 1 0,0-1 0,1 1 0,-1-1 0,0 1-1,0-1 1,1 1 0,-1 0 0,0 0 0,-7 14-19,0 0 0,2 1 0,0-1 0,0 1 0,2 1 0,0-1 0,0 0 0,2 1 0,0 0 0,1 0-1,2 30 1,-1-46-114,0 0 0,0 1 0,0-1-1,0 0 1,1 1 0,-1-1 0,0 0-1,1 1 1,-1-1 0,1 0 0,-1 0-1,1 1 1,0-1 0,0 0 0,-1 0-1,1 0 1,0 0 0,0 0 0,0 0-1,0 0 1,0 0 0,0-1 0,0 1-1,1 0 1,-1-1 0,0 1 0,0 0 0,1-1-1,-1 0 1,0 1 0,0-1 0,1 0-1,2 1 1,-1-1-8,1 0 0,0 0-1,-1 0 1,1 0 0,0-1 0,-1 1-1,1-1 1,-1 0 0,1 0-1,-1 0 1,1-1 0,5-2 0,1-4 31,1 0 0,-1 0 0,-1-1 0,0 0 1,0-1-1,-1 0 0,0 0 0,0 0 0,-2-1 1,7-13-1,-8 16-11,-1-1 1,0 1 0,-1-1 0,0 0-1,0 0 1,-1 0 0,0 0 0,-1 0 0,0 0-1,0-1 1,-1 1 0,0 0 0,-1-1-1,0 1 1,-2-10 0,1 14-25,0 1-1,0 0 1,-1-1 0,1 1 0,-1 0-1,0 0 1,-1 0 0,1 1-1,-1-1 1,1 1 0,-1 0 0,0 0-1,0 0 1,0 0 0,-1 1 0,1 0-1,-9-4 1,7 4-9,1 0 1,-1 0-1,1 1 0,-1-1 0,0 1 0,0 0 1,0 1-1,0 0 0,0 0 0,1 0 1,-1 0-1,0 1 0,0 0 0,-9 3 0,13-3 5,1 0-1,0 0 1,0 1-1,0-1 1,0 0-1,0 1 1,0-1-1,0 1 1,0-1-1,1 1 1,-1 0-1,1-1 1,-1 1-1,1-1 0,-1 1 1,1 0-1,0 0 1,0-1-1,0 3 1,0-3-4,-1 1 0,1-1 0,0 0 0,0 0 1,0 0-1,0 0 0,0 0 0,0 1 0,1-1 0,-1 0 0,0 0 0,0 0 1,1 0-1,-1 0 0,1 0 0,-1 0 0,1 0 0,-1 0 0,1 0 0,0 0 1,-1 0-1,1 0 0,0-1 0,0 1 0,0 0 0,0 0 0,-1-1 0,1 1 1,0 0-1,2 0 0,7 0-7,-1 0 0,0-1 0,0-1 0,1 1 0,-1-1 0,0-1 0,0 1 0,17-7 0,70-35 25,-76 32 12,1 1 0,0 1-1,1 1 1,24-6 0,-39 12-29,1 0-1,-1 1 0,1 0 1,-1 0-1,1 1 0,0 0 1,-1 0-1,15 3 0,-19-1 12,0-1 0,0 0 0,0 1 0,-1 0 0,1 0-1,0 0 1,-1 0 0,1 0 0,-1 0 0,0 0 0,0 1 0,0-1-1,0 1 1,0 0 0,-1 0 0,1-1 0,-1 1 0,0 0 0,1 0 0,-1 0-1,-1 1 1,2 3 0,3 20 99,-1-1-1,0 1 1,-2 49 0,-2-44 198,1-1 1,8 41-1,-9-70-287,0 0 0,1 0 0,-1 1 0,1-1 0,0 0 0,0 0 0,0 0 0,0 0 0,0 0 0,0 0 0,0 0 0,1 0 0,-1 0 0,0-1 0,1 1 0,0-1-1,-1 1 1,1-1 0,0 1 0,0-1 0,0 0 0,0 0 0,0 0 0,0 0 0,0 0 0,0 0 0,1-1 0,-1 1 0,0-1 0,0 1 0,0-1 0,1 0 0,-1 0 0,0 0 0,1 0-1,-1 0 1,0-1 0,0 1 0,3-1 0,2-1 2,0 0 0,0-1 0,0 0 0,-1 0 0,1 0-1,-1-1 1,1 1 0,-1-2 0,0 1 0,9-9 0,26-36 128,-2-2 0,-2-2 0,41-76 0,-44 72-19,-20 20-47,2 2 530,-15 49-260,-3 20-249,-13 67 1,1-6-57,5-45-10,-1 17 77,0-22 26,10-44-15,2-27 101,3 7-135,2 1-1,0-1 1,1 2 0,1-1-1,0 1 1,18-22 0,-1-4-67,-20 33-19,35-53 34,-39 60-34,0 0 1,0 0-1,0 1 0,0-1 0,1 1 1,-1 0-1,1-1 0,0 1 0,-1 0 0,1 1 1,0-1-1,0 0 0,0 1 0,0 0 1,1-1-1,-1 1 0,4 0 0,-6 1-7,0 1-1,0-1 1,0 1 0,0-1-1,-1 1 1,1 0-1,0 0 1,0-1-1,-1 1 1,1 0-1,0 0 1,-1 0-1,1 0 1,-1-1-1,1 1 1,-1 0 0,1 0-1,-1 0 1,0 0-1,1 0 1,-1 0-1,0 0 1,0 1-1,0 1 1,5 35 54,-4-31-52,2 201 258,-4-114-183,1-93-54,0 0-1,0 0 1,0 0 0,0 0-1,0 1 1,0-1-1,0 0 1,0 0 0,0 0-1,0 0 1,-1 0 0,1 1-1,0-1 1,-1 0-1,1 0 1,-1 0 0,1 0-1,-2 1 1,1-2 4,0-1 1,1 0-1,-1 0 0,1 0 1,-1-1-1,1 1 0,-1 0 0,1 0 1,0 0-1,-1 0 0,1 0 1,0 0-1,0-1 0,0 1 1,0 0-1,0 0 0,0 0 0,1-2 1,0-16-23,1 1 1,1 0 0,0 0-1,2 0 1,0 0 0,1 1-1,11-24 1,7-7-240,38-58-1,-57 98 192,19-26 68,-23 33-31,0 0 0,0 0 0,0 0-1,0 0 1,0 0 0,0 0 0,0 0 0,0 1 0,1-1 0,-1 0 0,0 1 0,1-1-1,-1 1 1,0-1 0,1 1 0,-1 0 0,1-1 0,-1 1 0,0 0 0,1 0 0,-1 0 0,1 0-1,-1 0 1,2 1 0,-2-1 10,0 1-1,-1-1 0,1 1 1,0-1-1,0 1 1,-1 0-1,1-1 1,-1 1-1,1 0 0,-1 0 1,1-1-1,-1 1 1,1 0-1,-1 0 1,0 0-1,1 0 0,-1 0 1,0-1-1,0 1 1,1 0-1,-1 0 1,0 0-1,0 1 0,1 30-29,-1-12 33,4 50 21,-4-57-9,0 0 1,0 0-1,2-1 0,-1 1 1,1 0-1,1-1 0,1 1 1,-1-1-1,2 0 0,9 20 0,-12-31-4,-1 1 0,1 0-1,0 0 1,0-1-1,-1 1 1,1-1-1,0 1 1,0-1-1,1 0 1,-1 0-1,0 0 1,0 0-1,0 0 1,1 0-1,-1-1 1,0 1-1,1-1 1,-1 1 0,1-1-1,-1 0 1,1 0-1,-1 0 1,0 0-1,1-1 1,-1 1-1,1-1 1,-1 1-1,3-2 1,2-1 7,0 1 0,-1-1 0,0 0 0,0 0 1,0 0-1,0-1 0,0 0 0,9-9 0,8-14 52,-1-1 0,-2-1 0,-1-1 0,-1-1 0,-1-1-1,12-34 1,-26 61 9,-1-1 0,-1 1-1,1 0 1,-1-1 0,0 1-1,0-1 1,0-9 0,-1 13 260,0 6-231,-20 224-36,20-217-63,-1-3 1,1 0 0,0 0-1,1 0 1,0 0-1,3 13 1,-3-20-4,-1 0 0,1 0 0,-1 1 0,1-1 0,-1 0 0,1 0 0,0 0 0,0 0 0,0 1 0,0-1 0,0-1 0,0 1 0,0 0 0,0 0 0,0 0 0,0 0 0,0-1 0,0 1 0,0 0 0,1-1 0,-1 1 0,0-1 0,1 0 0,-1 1 1,0-1-1,1 0 0,-1 0 0,0 0 0,1 0 0,-1 0 0,0 0 0,1 0 0,-1 0 0,0-1 0,1 1 0,-1 0 0,0-1 0,1 1 0,-1-1 0,2 0 0,3-2-8,1-1 1,-1 1 0,1-1-1,-1 0 1,-1-1 0,1 1-1,0-1 1,8-11 0,41-55 78,-33 40-88,7-7-57,-2-1 0,-1-1 0,-2-2 0,-2 0-1,17-49 1,-47 170 270,-2-31-156,1 1-1,3 0 1,1 55 0,4-102-37,1 1 0,0-1 0,0 0 1,0 0-1,0 0 0,0 1 0,0-1 1,1 0-1,-1 0 0,1 0 0,-1 0 1,1 0-1,0 0 0,0 0 0,0 0 0,0 0 1,0 0-1,0 0 0,1 0 0,-1-1 1,1 1-1,1 1 0,2-1-3,0 0 0,0-1 0,0 0 0,0 0 0,0 0 0,0-1 0,1 0 0,9-1 0,-6 0 1,1 0 0,0-1 0,-1 0-1,1-1 1,-1 0 0,0 0 0,0-1-1,0-1 1,-1 1 0,1-1 0,-1-1-1,0 1 1,7-8 0,17-15 59,46-51 0,-73 73-39,19-22 1,-2-1 1,-1-1-1,-1 0 1,-2-2-1,-1 0 0,-1-1 1,-2-1-1,-1 0 1,-2-1-1,8-44 0,-4-10 55,-3-1-1,-2-172 0,-10 242-50,0 1-1,-2-1 0,0 1 0,-1-1 1,-8-25-1,10 43-16,0-1 0,1 1-1,-1-1 1,-1 1 0,1 0 0,0-1 0,0 1 0,-1 0 0,1 0 0,-1 0 0,0 0-1,-3-4 1,3 6-1,1 0 0,0 0 0,0-1 0,0 1 0,0 0-1,-1 0 1,1 0 0,0 0 0,0 1 0,0-1 0,0 0 0,0 0 0,-1 1-1,1-1 1,0 0 0,0 1 0,0-1 0,0 1 0,0 0 0,0-1-1,0 1 1,0 0 0,1 0 0,-1-1 0,0 1 0,0 0 0,1 0-1,-1 0 1,0 0 0,1 0 0,-1 0 0,1 0 0,-1 0 0,0 1 0,-12 23-2,0 1 1,1-1 0,2 2-1,1-1 1,-11 55 0,9-38-3,-12 50 24,5 0 0,4 2 0,4 0 0,4 0 0,8 125 1,-2-216-67,0 0 1,1 0 0,-1 1 0,1-1-1,0 0 1,0 0 0,0 0 0,1 0-1,0 0 1,-1 0 0,1-1 0,0 1-1,1-1 1,-1 1 0,1-1 0,-1 0 0,1 1-1,6 4 1,-3-5-344,0 0 1,0 0-1,0 0 1,0-1-1,0 0 1,1 0-1,-1 0 1,1-1-1,0 0 1,-1 0-1,8-1 0,36 1-7231</inkml:trace>
</inkml:ink>
</file>

<file path=ppt/ink/ink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22:49.27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100 144 4961,'0'0'11748,"10"-18"-10477,32-57-79,-40 72-1040,0 0 1,0 1-1,0-1 0,0 0 1,-1 0-1,0 0 1,1 0-1,-1 0 0,0 0 1,0 0-1,-1 0 0,1-1 1,0-5-1,-1 6 86,-2 3-173,1 0 0,0 0-1,0 0 1,-1 0 0,1 0 0,0 0-1,0 0 1,0 1 0,-1-1-1,1 0 1,0 1 0,0-1 0,0 1-1,0-1 1,-1 1 0,0 0 0,-6 6-35,1 0 0,0 0 1,0 1-1,1 0 1,0 0-1,0 0 0,-8 17 1,-31 73-44,41-87 23,-4 9-51,1 0 0,1 1 0,0 0 0,2 0 0,1 0 0,0 0-1,1 43 1,3-63 21,1-1-1,-1 0 0,0 0 0,0 0 0,0 0 0,0 0 0,0 0 0,1-1 0,-1 1 0,0 0 0,0 0 0,0-1 1,0 1-1,0-1 0,2-1 0,10-9 24,-1-2 1,-1 1-1,0-2 1,-1 0-1,10-17 1,14-18 13,-31 45-20,5-7-9,0 0 0,0 1 0,2 0 0,-1 1 0,1 0-1,12-9 1,-21 17-1,0 1 0,0-1 0,0 1 0,1 0 0,-1-1 0,0 1 0,0 0-1,0 0 1,0 0 0,1 0 0,-1 0 0,0 0 0,0 0 0,0 0 0,1 0 0,-1 1-1,0-1 1,0 0 0,0 1 0,0-1 0,0 1 0,0-1 0,0 1 0,0 0-1,0-1 1,0 1 0,0 0 0,0 0 0,0 0 0,0-1 0,-1 1 0,1 0-1,0 0 1,-1 0 0,1 0 0,0 2 0,21 44 42,-18-39-43,-2-2-49,2 0 0,-1 0 1,1 0-1,0-1 0,0 0 1,0 0-1,1 0 0,0 0 1,0 0-1,0-1 0,0 0 1,1 0-1,0-1 1,0 0-1,0 1 0,0-2 1,0 1-1,0-1 0,1 0 1,11 2-1,-9-2-568,1-1-1,-1 0 1,1-1-1,-1 0 1,1 0 0,-1-1-1,0 0 1,1-1 0,-1 0-1,0 0 1,0-1-1,0 0 1,0-1 0,11-6-1,22-19-5441</inkml:trace>
</inkml:ink>
</file>

<file path=ppt/ink/ink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22:49.6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5145,'0'0'10266,"20"168"-8401,-20-95-265,10 5-552,-10 6-384,0 6-328,0 7-216,0-1-120,0 42-1520,0-18-2449,0-11-3160</inkml:trace>
</inkml:ink>
</file>

<file path=ppt/ink/ink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22:49.9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 1 9754,'0'0'8875,"-3"12"-8264,-11 36-100,14-48-499,0 1 0,0-1 0,0 1 0,0-1 0,0 1 0,0-1 0,0 1 0,1-1 0,-1 1-1,0-1 1,0 1 0,0-1 0,0 1 0,0-1 0,1 1 0,-1-1 0,0 1 0,1-1 0,-1 0 0,0 1 0,0-1 0,1 0 0,-1 1 0,1-1 0,-1 0 0,0 1 0,1-1 0,-1 0 0,1 0 0,-1 1 0,1-1 0,-1 0 0,1 0-1,-1 0 1,1 0 0,-1 0 0,1 1 0,-1-1 0,1 0 0,-1 0 0,1 0 0,-1 0 0,1-1 0,-1 1 0,1 0 0,0 0 0,20-3 153,-15 1-96,-1 0 0,0 0 1,0-1-1,0 0 1,0 0-1,0 0 0,-1 0 1,6-6-1,19-12 808,-28 20 553,-33 2-1017,-7 1-308,38-1-158,0-1 1,0 0 0,0 1-1,0-1 1,0 1 0,0-1-1,0 1 1,0-1 0,0 1-1,1-1 1,-1 1-1,0 0 1,0 0 0,1-1-1,-1 1 1,0 0 0,1 0-1,-1 0 1,1 0-1,-1 0 1,1 0 0,0 0-1,-1 0 1,1 0 0,0 0-1,-1 0 1,1 0 0,0 0-1,0 0 1,0 2-1,20-14-16625</inkml:trace>
</inkml:ink>
</file>

<file path=ppt/ink/ink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25:23.7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1 534 1008,'0'0'3486,"1"-6"-3176,8-24 7750,-7 38-6618,7 15 37,-8-22-1482,0-1 0,0 0 1,0 1-1,1-1 0,-1 0 0,0 0 0,0 0 0,0 0 1,1 0-1,-1 0 0,0 0 0,0 0 0,0 0 0,1 0 1,-1-1-1,0 1 0,0-1 0,0 1 0,0-1 0,0 1 1,0-1-1,0 1 0,0-1 0,0 0 0,2-1 0,5-4 18,1-1-1,-1 0 0,0 0 0,0-1 1,-1 0-1,12-17 0,37-64 123,-49 77-126,5-10-8,4-3 35,-1-1-1,-1 0 1,-1-1-1,-2-1 1,16-57-1,-20 55 50,15-43 0,-20 62-20,-4 43-205,-1 1 1,-12 49-1,8-50 149,1 1 1,-2 52-1,8-83-18,0 0 1,0 0-1,0 0 0,0 0 1,0 0-1,1 1 0,-1-1 1,1 0-1,-1 0 1,1 0-1,0 0 0,0 0 1,0 0-1,0 0 0,0 0 1,0-1-1,0 1 0,1 0 1,-1-1-1,1 1 1,2 2-1,-2-3-11,1 0-1,0 0 1,0 0 0,0 0-1,1 0 1,-1-1 0,0 1-1,0-1 1,0 0 0,0 0 0,1 0-1,-1 0 1,0-1 0,0 1-1,4-2 1,-4 1-10,0-1 0,0 1 1,0-1-1,0 1 0,0-1 0,-1 0 0,1 0 0,-1 0 1,0-1-1,1 1 0,-1 0 0,0-1 0,0 1 0,0-1 1,-1 0-1,1 0 0,1-3 0,25-60 40,-21 47 29,63-152 106,-70 170-150,0 0 1,1 0 0,-1 0 0,0 1 0,0-1-1,1 0 1,-1 0 0,1 0 0,-1 1 0,1-1-1,-1 0 1,1 0 0,-1 1 0,1-1 0,0 1 0,-1-1-1,1 0 1,0 1 0,-1-1 0,1 1 0,0-1-1,1 1 1,6 12-330,-1 34 180,25 1029 1001,-32-944-733,0-101-105,-2 0 0,-1 1 0,-8 32 0,8-49 11,-1 0-1,0 0 1,-1 0 0,-1 0-1,0-1 1,-1 0 0,-1 0-1,-13 18 1,20-29-4,-1 0-1,1-1 1,-1 1-1,0 0 1,1-1 0,-1 1-1,0-1 1,0 1 0,0-1-1,0 0 1,0 0-1,0 0 1,0 0 0,0 0-1,-1 0 1,1-1-1,0 1 1,-1-1 0,1 1-1,0-1 1,-1 0-1,-2 0 1,2-1 2,0 0 0,-1 0 0,1 0 0,0-1 0,0 1-1,0-1 1,0 1 0,0-1 0,0 0 0,1 0 0,-1-1 0,1 1 0,-4-4 0,-2-4 47,0 0 0,1-1 1,0 0-1,0 0 0,1-1 1,-7-19-1,9 20-93,1-1 1,0 1-1,1 0 0,0-1 1,0 0-1,1 1 0,1-1 1,0 0-1,1 1 0,0-1 1,0 1-1,2-1 0,-1 1 1,1-1-1,1 1 0,0 0 1,1 1-1,0-1 1,0 1-1,12-16 0,88-84-5838,-55 62-177</inkml:trace>
</inkml:ink>
</file>

<file path=ppt/ink/ink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25:24.51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14 300 5473,'0'0'10332,"-2"-12"-9724,1 1-525,-4-22 440,2 0-1,0-42 0,4 63-385,0 1 1,1 0-1,0 0 0,6-20 1,-7 27-134,1 0 0,0 0 0,0 0 0,0 0 0,0 0 0,0 1 0,1-1 0,0 1 0,-1 0 0,1 0 0,1 0 1,-1 0-1,6-4 0,-8 6-16,1 1 1,-1-1 0,0 0-1,1 0 1,-1 1 0,1-1-1,-1 1 1,1 0 0,-1-1-1,1 1 1,-1 0-1,1 0 1,-1 0 0,1 0-1,-1 0 1,1 0 0,0 0-1,-1 0 1,1 1 0,-1-1-1,1 1 1,-1-1 0,0 1-1,1 0 1,-1-1 0,1 1-1,-1 0 1,0 0 0,0 0-1,0 0 1,1 0-1,-1 0 1,0 0 0,0 0-1,0 1 1,-1-1 0,1 0-1,0 1 1,0-1 0,-1 0-1,1 1 1,0 1 0,4 9 43,0 1 1,-2-1-1,1 1 1,1 13 0,-2-10-19,3 16 43,-3 0 0,0 0 0,-4 60 0,0-34 36,1-57 59,0-28-41,2 5-91,0 0 1,1 1-1,2-1 1,0 1-1,1 0 1,1 0-1,1 1 0,1 0 1,14-25-1,-19 41-30,-1-1 1,1 0-1,0 1 0,0 0 0,0 0 0,0 0 1,1 0-1,-1 1 0,1-1 0,9-3 0,-13 6 2,1 0 0,-1 0-1,1 0 1,-1 1 0,1-1-1,-1 1 1,1-1 0,0 1 0,-1 0-1,1 0 1,0-1 0,-1 1-1,1 0 1,0 0 0,-1 1-1,1-1 1,0 0 0,-1 0-1,1 1 1,-1-1 0,1 1-1,-1 0 1,1-1 0,-1 1-1,1 0 1,-1 0 0,1 0-1,-1 0 1,0 0 0,0 0 0,0 0-1,1 0 1,-1 1 0,0-1-1,0 0 1,-1 1 0,1-1-1,1 2 1,12 24 81,-10-21-59,0 0 0,-1 0-1,0 0 1,0 1 0,-1-1 0,3 13-1,5 26 80,-6-32-80,-2 0-1,1 0 1,0 17-1,-3-29-102,0 0 0,0 0 0,0 0 0,0 0 1,0 1-1,1-1 0,-1 0 0,0 0 0,1 0 0,-1 0 0,1 0 0,-1 0 0,1 0 0,-1 0 0,1 0 1,0-1-1,-1 1 0,1 0 0,0 0 0,0 0 0,0-1 0,-1 1 0,1 0 0,0-1 0,0 1 0,0-1 0,0 1 1,0-1-1,0 1 0,0-1 0,1 0 0,-1 0 0,0 1 0,0-1 0,0 0 0,0 0 0,0 0 0,0 0 1,0 0-1,0 0 0,1-1 0,-1 1 0,0 0 0,1-1 0,3 1-886,15 0-4476</inkml:trace>
</inkml:ink>
</file>

<file path=ppt/ink/ink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25:24.85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6617,'0'0'11700,"0"11"-11428,0 260 2006,0-150-10213</inkml:trace>
</inkml:ink>
</file>

<file path=ppt/ink/ink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25:25.2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12 8666,'0'0'10186,"51"13"-9850,-21-13-160,0 0-40,0 0-136,0-13-128,10 7-1896,0 0-2609,-20 6-3481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0:13:33.6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222 16 2801,'0'0'10807,"0"0"-10675,0 0 1,1 0-1,-1 0 0,0 0 0,1 0 1,-1 0-1,0 0 0,1 0 0,-1 0 1,0 0-1,0 0 0,1-1 0,-1 1 1,0 0-1,1 0 0,-1 0 0,0-1 0,0 1 1,1 0-1,-1 0 0,0 0 0,0-1 1,1 1-1,-1 0 0,0-1 0,0 1 1,0 0-1,0 0 0,1-1 0,-1 1 1,0-1-1,-1 0-91,0 0 0,-1 0 1,1 0-1,0 1 0,0-1 1,-1 0-1,1 1 0,-1-1 0,1 0 1,0 1-1,-1 0 0,1-1 1,-1 1-1,1 0 0,-1 0 1,1 0-1,-1 0 0,1 0 0,-1 0 1,1 0-1,-1 1 0,1-1 1,-1 0-1,1 1 0,-1-1 1,-2 2-1,-34 21-75,34-18 29,0-1-1,0 1 1,0 0 0,1 1-1,-1-1 1,1 1-1,0-1 1,1 1-1,0 0 1,-1 0-1,2 0 1,-1 0-1,1 0 1,0 1-1,0-1 1,1 0-1,0 0 1,0 1-1,0-1 1,1 0 0,0 1-1,0-1 1,0 0-1,1 0 1,0 0-1,1 0 1,-1 0-1,1-1 1,3 7-1,83 137-27,-87-147 35,-1 0 1,1 1-1,-1-1 1,0 0-1,0 1 0,0-1 1,0 1-1,0-1 1,0 1-1,0 0 0,-1-1 1,0 1-1,1 0 1,-1-1-1,0 1 0,0 0 1,0 0-1,-1-1 1,0 6-1,-1-4 7,0 0 0,0 0-1,0 0 1,0 0 0,-1 0 0,1-1-1,-1 1 1,0-1 0,0 1 0,-1-1-1,-2 2 1,-9 6 92,1-1 1,-2-1-1,1 0 1,-32 11-1,-5-10 503,51-10-596,-1 1-1,1-1 0,0 0 0,0 1 1,-1-1-1,1 0 0,0 0 1,-1 0-1,1 0 0,0 0 0,-1-1 1,1 1-1,0 0 0,-1-1 0,1 1 1,0 0-1,0-1 0,0 0 1,-1 1-1,1-1 0,0 0 0,0 1 1,0-1-1,0 0 0,0 0 0,0 0 1,0 0-1,0 0 0,1 0 0,-1 0 1,0 0-1,0-2 0,1-7-63,-1 5-105,1 0-1,0 0 1,0 0 0,1 0-1,-1 0 1,1 0 0,0 0-1,0 0 1,1 0-1,0 0 1,-1 1 0,1-1-1,1 1 1,-1-1 0,1 1-1,4-6 1,78-87-7014,-45 59 1218</inkml:trace>
</inkml:ink>
</file>

<file path=ppt/ink/ink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25:25.65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1 340 7618,'0'0'11206,"0"-9"-9834,1 2-1249,1 0-1,0 0 0,1 0 1,-1 0-1,1 1 0,0-1 0,1 1 1,0 0-1,0 0 0,0 0 1,1 1-1,6-7 0,19-28 110,92-162 819,-122 203-1052,0-1-1,0 1 1,0-1 0,0 1 0,0-1-1,0 1 1,0-1 0,0 1 0,1-1-1,-1 1 1,0-1 0,0 1 0,0-1 0,1 1-1,-1-1 1,0 1 0,0-1 0,1 1-1,-1-1 1,1 0 0,-1 1 0,0-1-1,1 1 1,-1-1 0,1 0 0,-1 1-1,0-1 1,1 0 0,-1 0 0,1 0-1,-1 1 1,1-1 0,-1 0 0,1 0-1,0 0 1,-1 0 0,1 0 0,-1 0-1,1 0 1,-1 0 0,1 0 0,-1 0-1,1 0 1,-1 0 0,1 0 0,-1 0-1,1 0 1,-1-1 0,1 1 0,-1 0-1,1 0 1,-1-1 0,1 1 0,-1 0 0,1-1-1,-1 1 1,0 0 0,1-1 0,-1 1-1,0-1 1,1 1 0,-1-1 0,0 1-1,1-1 1,-1 1 0,0-1 0,0 1-1,1-1 1,4 42 94,5 199 505,-10-79-927</inkml:trace>
</inkml:ink>
</file>

<file path=ppt/ink/ink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25:26.5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84 6313,'0'0'18134,"12"0"-17780,25 0 58,-1-2-1,1-2 1,42-9-1,160-35-344,-217 37 142,-14 6-2985</inkml:trace>
</inkml:ink>
</file>

<file path=ppt/ink/ink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25:26.9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0 139 2961,'0'0'18070,"8"-17"-17524,33-53-13,-38 66-504,1 1 0,0 0 0,0 0 0,1 0 0,-1 0 0,1 0 0,-1 1 1,1 0-1,0 0 0,0 0 0,0 1 0,0 0 0,0 0 0,0 0 0,0 0 0,0 1 0,0 0 0,0 0 0,1 0 0,6 2 0,4-2 27,-7 1-30,1 1 1,-1-1-1,0 2 1,1-1-1,-1 2 1,0-1-1,-1 1 1,1 0 0,-1 1-1,1 0 1,-1 0-1,-1 1 1,1 0-1,12 13 1,18 12 103,-33-27-132,1-1 1,-1-1-1,1 1 0,-1-1 1,1 0-1,0 0 1,0 0-1,0-1 1,0 0-1,0 0 0,0 0 1,0-1-1,0 0 1,0 0-1,1-1 1,-1 0-1,0 0 1,10-3-1,8-3-476,-1-2 1,0 0-1,24-14 1,-29 14-152,58-29-3409,2-3-2305</inkml:trace>
</inkml:ink>
</file>

<file path=ppt/ink/ink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25:28.5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0 551 3777,'0'0'9615,"3"-3"-8816,14-13 209,-1-1 0,0-1 0,17-27-1,-3-2-85,36-76 0,-46 79-448,-1 0 0,-2-1 1,18-79-1,-28 99 142,-4 34-374,-6 40-146,-5-15-26,5-23-69,1 0-1,0 0 0,0 0 0,1 0 1,1 17-1,0-25-25,3-4-199,1-1 220,-1 0 0,1-1 0,-1 1 0,0-1 0,0 1 0,0-1 0,0 0 1,0 0-1,-1 0 0,1-1 0,-1 1 0,0 0 0,0-1 0,2-5 0,11-13 59,-7 13-40,-6 8-7,0 0 1,-1-1-1,1 1 0,-1-1 0,0 1 1,1-1-1,-1 0 0,0 1 1,0-1-1,0 0 0,0 0 0,0 0 1,0 0-1,-1 0 0,1 0 0,0-3 1,-2 2 16,2 2-102,9-8 826,-10 52-445,0 276 88,0-318-395,0 0 0,-1 0 1,1 1-1,0-1 0,0 0 0,0 0 0,1 0 0,-1 0 1,0 1-1,0-1 0,1 0 0,-1 0 0,0 0 0,1 0 0,-1 0 1,1 0-1,0 0 0,-1 0 0,1 0 0,0 0 0,-1 0 1,1 0-1,0 0 0,0-1 0,0 1 0,0 0 0,0-1 0,0 1 1,0 0-1,0-1 0,0 1 0,0-1 0,0 0 0,0 1 1,0-1-1,1 0 0,-1 0 0,0 0 0,0 1 0,0-1 0,0 0 1,1-1-1,-1 1 0,0 0 0,0 0 0,0 0 0,0-1 1,0 1-1,1-1 0,-1 1 0,0-1 0,1 0 0,6-2-6,0-1 0,0 0 0,-1 0 0,0-1 0,0 0 0,7-6-1,4-5 23,-1-1-1,-1-1 1,0-1-1,-1 0 0,-2-1 1,0 0-1,-1-1 0,-1 0 1,0-1-1,-2 0 0,-1-1 1,-1 0-1,0 0 1,2-27-1,-7 35-7,2-17 108,-2 25-30,-1 15 3,-3 20-109,-1 0 1,-13 52 0,-3 22 37,-2 82-15,-39 304 137,-38-10 79,96-470-211,-1 1 0,0 0 0,0-1 1,-1 0-1,-7 12 0,10-18-1,0-1 0,0 1 0,0-1 0,0 1 0,-1-1 0,1 0 0,0 0 0,-1 1 0,1-1 0,-1 0 0,1 0 0,-1 0 0,1-1 0,-1 1 0,0 0 0,0-1 0,1 1 0,-1-1 0,0 1 0,0-1 0,1 0 0,-1 0 0,0 1 0,0-2 0,0 1 0,0 0 0,1 0 0,-1 0 0,0-1 0,0 1 0,1-1 0,-1 0 0,0 1 0,-2-2 0,-1-2-15,0 0 0,1 1-1,-1-2 1,1 1 0,-1-1 0,1 1 0,1-1 0,-1 0 0,1 0 0,0-1 0,0 1 0,0-1 0,-1-5 0,-28-82-133,25 67 81,1-2 0,-5-37 0,10 58-49,1-1 0,0 1 0,0 0 0,0-1 1,1 1-1,0 0 0,0 0 0,1 0 0,0-1 0,0 2 0,0-1 0,1 0 1,0 0-1,7-9 0,12-10-1663,2 0 1,42-34-1,-31 29-1471,15-12-2375</inkml:trace>
</inkml:ink>
</file>

<file path=ppt/ink/ink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25:29.3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13 278 1360,'0'0'16571,"-2"4"-15530,-1-5 1047,1-12-821,-2-39-443,3 38-808,1 0 0,0 0 0,1 0 0,1 0 0,1 0-1,5-20 1,-3 22 34,-1 2-4,1 0 0,0 1 0,0-1 0,10-13 0,-13 21-46,0 0-1,0 0 0,-1 1 0,1-1 1,0 0-1,1 1 0,-1-1 1,0 1-1,0 0 0,1-1 1,-1 1-1,0 0 0,1 1 1,-1-1-1,1 0 0,-1 1 1,1-1-1,0 1 0,-1 0 0,1 0 1,-1 0-1,1 0 0,0 0 1,2 1-1,-2 1 4,-1-1 0,1 1 0,0 0 0,-1 0 0,1 0 0,-1 0 0,0 0 0,0 0 0,0 1 0,0-1 0,0 1 0,0-1 0,-1 1 0,1 0 1,-1 0-1,0 0 0,0-1 0,0 1 0,0 0 0,0 0 0,-1 1 0,1 3 0,2 10 62,0 1 1,-1 30 0,0 0 9,0-32-35,-1 1 0,-1-1 1,-1 0-1,0 0 0,-1 1 1,-7 27-1,9-44-38,0 0 0,0 0 0,0 0 0,0 0 0,0 0 0,0 0 0,0 0 0,0 0 0,-1-1 0,1 1 0,0 0-1,0 0 1,0 0 0,0 0 0,0 0 0,0 0 0,0 0 0,0 0 0,0 0 0,0 0 0,-1 0 0,1 0 0,0 0 0,0 0 0,0 0 0,0 0 0,0 0-1,0 0 1,0 0 0,0 0 0,0 0 0,-1 0 0,1 0 0,0 0 0,0 1 0,0-1 0,0 0 0,0 0 0,0 0 0,0 0 0,0 0 0,0 0 0,0 0 0,0 0-1,0 0 1,-1 0 0,1-18 2,6-29-12,5 16 3,1 2 0,1-1 0,2 1 0,0 1 0,26-33 1,-38 56-5,1 0 1,0 0-1,0 1 1,1-1-1,-1 1 1,1 0-1,0 0 1,7-5-1,-11 9 0,0-1 1,0 1-1,1-1 0,-1 1 0,0-1 0,0 1 1,0 0-1,0 0 0,1-1 0,-1 1 0,0 0 1,0 0-1,0 0 0,1 0 0,-1 0 1,0 1-1,0-1 0,0 0 0,2 1 0,-1 0 6,-1 0 0,0 0 0,1 0 0,-1 1 0,0-1 0,0 0 0,0 1 0,0-1 0,0 0 0,0 1-1,0-1 1,-1 1 0,1 0 0,-1-1 0,1 1 0,-1-1 0,1 1 0,-1 2 0,10 57 93,-3 0 0,-2 102 0,-5-160-128,0 0-1,0-1 1,0 1-1,1 0 1,-1-1-1,1 1 1,-1 0-1,1-1 1,0 1-1,0-1 1,0 1-1,0-1 0,1 1 1,-1-1-1,1 0 1,-1 0-1,1 0 1,0 0-1,0 0 1,0 0-1,0 0 1,0 0-1,0-1 0,1 1 1,-1-1-1,0 0 1,1 0-1,-1 1 1,1-1-1,-1-1 1,1 1-1,5 0 1,4 1-616,0-1 1,0 0 0,1-1 0,-1-1 0,21-3 0,27-12-4235,-8-7-2271</inkml:trace>
</inkml:ink>
</file>

<file path=ppt/ink/ink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25:29.9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6121,'0'0'9960,"5"21"-9072,7 37 236,-3-1 0,5 96-1,-14-94-794,0 25-74,0-29-3469</inkml:trace>
</inkml:ink>
</file>

<file path=ppt/ink/ink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25:30.2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61 8706,'0'0'11170,"111"-6"-10514,-81 0-384,20 0-144,0 0-128,10-6-336,30 0-1888,-19 6-3201,-1 0-3737</inkml:trace>
</inkml:ink>
</file>

<file path=ppt/ink/ink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25:31.0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2 828 7946,'0'0'9350,"-1"-2"-9460,7-11 172,46-55 681,-23 32-260,35-56 0,-42 55-327,-1 0 0,-2-1-1,-2-1 1,-1 0-1,18-76 1,-24 42 165,-3-1 1,-2-91-1,-6 172-327,0 0 1,0-1-1,-1 1 0,0 0 1,0-1-1,-6 12 0,-4 14 21,-88 447 467,50-210 476,42-229-786,2 1 0,-2 71 0,8-110-142,3-40 11,4 21 25,1 0 1,0 0-1,1 1 1,0 1-1,22-26 1,3-8-33,-33 48-25,4-7-13,0 0 0,1 0 0,0 0 0,14-12 0,-19 19-2,0 0-1,0 0 1,0 0 0,0 1 0,0-1-1,0 0 1,1 1 0,-1-1-1,0 1 1,0-1 0,1 1 0,-1 0-1,0-1 1,1 1 0,-1 0-1,0 0 1,1 0 0,-1 0 0,2 0-1,-2 1 2,1 0-1,-1 0 1,1 0 0,-1 0-1,1 0 1,-1 0-1,0 0 1,0 0 0,1 0-1,-1 1 1,0-1-1,0 0 1,0 1-1,0-1 1,-1 1 0,1-1-1,0 1 1,-1 0-1,2 2 1,48 191 293,-50-194-297,1 3 15,1 0 0,-1 1-1,1-1 1,0 0 0,0 0 0,1 0-1,-1 0 1,6 6 0,-5-8-97,-1-1-1,0 0 1,1 0-1,-1 1 1,1-1-1,-1-1 1,1 1-1,0 0 1,-1-1-1,1 1 1,0-1-1,-1 0 1,1 0-1,0 0 1,-1 0-1,1 0 1,0-1-1,4 0 1,2-1-565,1-1 1,0 1 0,-1-2-1,1 1 1,-1-1-1,0-1 1,0 0-1,-1 0 1,12-9-1,30-27-5337</inkml:trace>
</inkml:ink>
</file>

<file path=ppt/ink/ink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25:31.9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0 291 1736,'0'0'14177,"0"10"-11170,1-36-2626,1 1-1,1 0 1,0-1-1,2 2 1,2-1 0,0 0-1,1 1 1,1 1 0,25-45-1,-32 67-384,-1 0-1,1 0 1,0 0-1,0 0 1,-1 0-1,1 0 1,0 1-1,0-1 1,0 1-1,0-1 1,0 1-1,0 0 1,0 0-1,0 0 1,0 0-1,0 0 1,0 1-1,0-1 1,0 0-1,0 1 1,0-1-1,0 1 1,0 0-1,0 0 1,-1 0-1,1 0 1,0 0-1,-1 0 1,1 0-1,-1 1 1,4 2-1,1 12 47,0 0-1,-1 0 0,-1 0 1,-1 1-1,0 0 0,1 31 1,-4 54 130,6-117-186,-1-1 0,2 1 0,0 0 1,1 0-1,0 1 0,1 0 0,1 0 0,16-17 1,17-27-102,-41 56 101,0 1 0,0-1-1,0 1 1,0 0 0,0-1 0,0 1 0,1 0 0,-1 0 0,0 1-1,1-1 1,2 0 0,-4 0 4,0 1 0,1 0 0,-1-1 0,0 1 0,0 0 0,0 0 0,1-1 0,-1 1 0,0 0 0,0 0 0,0 1 0,1-1 0,-1 0 0,0 0 0,0 0 0,0 1 0,1-1 0,-1 1 0,0-1 0,0 1 0,0-1 0,0 1 0,2 1 0,1 10 28,-1 1 0,0 0-1,-1-1 1,0 1 0,-1 0-1,0 0 1,-1 0 0,-3 26-1,1 2 3,2-6-8,-1-10 11,1 0 0,1 0 0,2 0 0,6 32 0,-9-56-64,1 0 0,-1 0 0,0 0 0,1 1 0,-1-1 1,1 0-1,0 0 0,-1 0 0,1 0 0,0 0 0,-1 0 0,1-1 1,0 1-1,0 0 0,0 0 0,0 0 0,0-1 0,0 1 0,0 0 0,0-1 1,0 1-1,0-1 0,0 0 0,0 1 0,2-1 0,0 1-229,0-1 0,0 0-1,0 0 1,0 0 0,0-1 0,0 1-1,0-1 1,0 1 0,5-3 0,0 0-789,0-1 0,0 1 0,0-1 0,-1-1 0,0 0 1,7-5-1,18-25-6920</inkml:trace>
</inkml:ink>
</file>

<file path=ppt/ink/ink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25:34.0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41 22 5841,'0'0'16356,"-7"-3"-15851,-19-9-199,19 9-69,11 2-90,1 0-1,0 0 1,-1 1-1,1-1 1,0 1-1,-1 0 1,1 0-1,8 2 1,7 0 261,46 1 300,69 12 1,-70-6-597,70 0 1,-117-10-150,-1 0 0,0-1 1,0-1-1,1 0 0,25-10 1,-43 13-72,0 0 0,0 0 0,-1 1 1,1-1-1,0 0 0,0 0 0,0 1 1,0-1-1,-1 0 0,1 0 0,0 1 1,0-1-1,0 0 0,0 0 1,0 1-1,0-1 0,-1 0 0,1 1 1,0-1-1,0 0 0,0 1 0,0-1 1,0 0-1,0 0 0,0 1 0,1-1 1,-1 0-1,0 1 0,0-1 0,0 0 1,0 0-1,0 1 0,0-1 0,0 0 1,1 1-1,-1-1 0,0 0 0,0 0 1,0 0-1,1 1 0,-1-1 1,0 0-1,0 0 0,0 0 0,1 1 1,-1-1-1,0 0 0,1 0 0,-1 0 1,0 0-1,0 0 0,1 0 0,-1 0 1,0 0-1,1 1 0,-1-1 0,0 0 1,0 0-1,1 0 0,-1 0 0,0-1 1,1 1-1,-1 0 0,0 0 0,1 0 1,-18 17-6141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0:13:34.1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63 0 7722,'0'0'10635,"-10"28"-10275,-30 95-88,37-110-223,0 1-1,0-1 0,1 1 0,1 0 0,1 0 0,1 21 0,0-1 35,-1 510 276,0-543-367,0-1 0,0 1-1,0-1 1,0 0-1,0 1 1,1-1 0,-1 1-1,0-1 1,0 0 0,0 1-1,1-1 1,-1 0 0,0 1-1,0-1 1,1 0-1,-1 1 1,0-1 0,0 0-1,1 0 1,-1 1 0,0-1-1,1 0 1,-1 0 0,0 1-1,1-1 1,-1 0 0,1 0-1,-1 0 1,0 0-1,1 0 1,-1 0 0,1 0-1,-1 0 1,0 0 0,1 0-1,-1 0 1,1 0 0,-1 0-1,1 0 1,17-7-34,-8-6 69,0 0-1,-1-1 1,0 0-1,8-20 1,-3 9 24,56-125 76,-70 149-127,0 1-1,0 0 1,0 0 0,0 0 0,0 0-1,0 0 1,0-1 0,0 1 0,0 0-1,0 0 1,1 0 0,-1 0 0,0 0-1,0-1 1,0 1 0,0 0 0,0 0-1,0 0 1,0 0 0,1 0 0,-1 0-1,0 0 1,0 0 0,0-1 0,0 1-1,1 0 1,-1 0 0,0 0 0,0 0-1,0 0 1,0 0 0,1 0 0,-1 0-1,0 0 1,0 0 0,0 0 0,0 0-1,1 0 1,-1 0 0,0 0 0,0 0-1,0 0 1,0 1 0,0-1 0,1 0-1,-1 0 1,0 0 0,0 0 0,0 0-1,0 0 1,0 0 0,1 0 0,-1 1-1,0-1 1,6 13 14,1 19 70,-5 43 103,-2-59-177,0 0 0,0 0 1,2 0-1,4 21 1,-6-36-58,0 0 1,0-1-1,0 1 0,0 0 1,1-1-1,-1 1 1,0 0-1,0-1 1,1 1-1,-1-1 1,0 1-1,1 0 0,-1-1 1,1 1-1,-1-1 1,0 1-1,1-1 1,-1 1-1,1-1 1,0 0-1,-1 1 0,1-1 1,-1 0-1,1 1 1,0-1-1,-1 0 1,1 0-1,0 1 1,-1-1-1,1 0 0,0 0 1,-1 0-1,1 0 1,0 0-1,-1 0 1,1 0-1,0 0 1,-1 0-1,2 0 1,0-1-355,-1 0 0,1 0 0,0 0 1,0 0-1,-1 0 0,1 0 0,0-1 1,-1 1-1,0-1 0,1 1 1,-1-1-1,0 1 0,2-4 0,16-23-4990</inkml:trace>
</inkml:ink>
</file>

<file path=ppt/ink/ink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25:34.4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10426,'0'0'11596,"4"5"-10722,12 13-488,0-1 0,2-1 0,0 0 1,1-2-1,0 0 0,29 16 0,3 2-266,-47-29-153,9 7-90,0-1 0,0-1-1,1 0 1,0 0 0,0-2 0,0 0-1,29 8 1,-6-2-3308,-15 0-1724,-11-5-1461</inkml:trace>
</inkml:ink>
</file>

<file path=ppt/ink/ink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25:34.7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472 1 9250,'0'0'10738,"-22"20"-10098,5-4-468,-116 116 1103,89-85-731,-209 235 729,251-280-1425,15-16-1045,83-60-3953,-36 31-1325,-29 18 30</inkml:trace>
</inkml:ink>
</file>

<file path=ppt/ink/ink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25:35.1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7826,'0'0'13919,"14"2"-12626,253 20 1457,-182-15-2684,-64-7-371,0 1 0,0 1-1,0 1 1,-1 1 0,37 12-1,9 12-2637,-17-4-1885,1 5-2325</inkml:trace>
</inkml:ink>
</file>

<file path=ppt/ink/ink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25:36.2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61 163 3745,'0'0'11269,"-10"17"-10581,-30 51-209,30-51-6,40-26-42,-17 0-216,0 0 1,0-1-1,0 0 0,-1-1 1,-1 0-1,14-18 1,7-5-120,-14 14-49,0-1 0,-1-1-1,27-45 1,-43 64 514,-1 6-535,0-1 0,0 1 0,0-1 0,0 0 0,0 1 0,-1-1 0,1 0 0,-1 1 0,0-1 0,0 0-1,0 0 1,0 1 0,0-1 0,0 0 0,0 0 0,-3 3 0,-1 4 27,-8 25-49,1 2 0,2-1 0,1 1 0,2 1 0,2 0 0,1 0 0,2 45 0,2-80-86,0-1 0,0 0-1,0 1 1,0-1 0,1 0 0,-1 1 0,0-1 0,1 0-1,-1 0 1,1 1 0,0-1 0,-1 0 0,1 0-1,0 0 1,-1 0 0,1 0 0,0 0 0,0 0 0,0 0-1,0 0 1,0 0 0,0 0 0,0-1 0,1 1 0,-1 0-1,0-1 1,0 1 0,0-1 0,1 1 0,-1-1-1,0 0 1,1 1 0,-1-1 0,0 0 0,1 0 0,-1 0-1,0 0 1,1 0 0,-1 0 0,3-1 0,1 0-505,1 1 0,0-2 1,-1 1-1,1-1 1,-1 1-1,0-1 0,1-1 1,-1 1-1,6-5 1,20-21-4893</inkml:trace>
</inkml:ink>
</file>

<file path=ppt/ink/ink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25:36.6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9994,'0'0'7738,"20"0"-8306,21 6-1593,-11 6-2040,0 0-1360</inkml:trace>
</inkml:ink>
</file>

<file path=ppt/ink/ink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25:36.9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31 11234,'0'0'10891,"70"0"-10235,-50 0-288,10 0-232,0 0-128,-10 0 56,10 0-64,-10 0-968,10-12-1273,-10 0-2880,0 6-1888</inkml:trace>
</inkml:ink>
</file>

<file path=ppt/ink/ink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25:37.3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1 103 7218,'0'0'14499,"60"0"-14035,-30 0-288,10-6-128,-10 0-8,0 0-40,0-7-368,0 1-1289,10-12-2295,-9 6-1210,-1 0-3103</inkml:trace>
</inkml:ink>
</file>

<file path=ppt/ink/ink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25:37.6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0 304 6905,'0'0'13631,"9"-14"-12888,111-163 1115,-93 136-1506,-21 31-282,0 0 1,1 1-1,0 0 1,0 0-1,13-11 1,-20 20-69,1 0 1,-1-1-1,0 1 0,1 0 1,-1-1-1,0 1 1,1 0-1,-1-1 0,1 1 1,-1 0-1,0 0 0,1 0 1,-1 0-1,1-1 1,-1 1-1,1 0 0,-1 0 1,1 0-1,-1 0 1,1 0-1,-1 0 0,1 0 1,-1 0-1,0 0 1,1 0-1,-1 0 0,1 0 1,-1 1-1,1-1 1,-1 0-1,1 0 0,-1 1 1,7 15 19,-6 35 4,-1-39 21,0 45 89,2-13-66,-3 0-1,-10 74 1,6-90 112,2 0 0,1 32 0,2-10-3583,0-23-1487</inkml:trace>
</inkml:ink>
</file>

<file path=ppt/ink/ink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25:38.5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291 85 5129,'0'0'9706,"20"-30"-6082,-19 28-3423,-1-1 0,0 1 0,0 0 1,0-1-1,-1 1 0,1 0 1,0-1-1,-1 1 0,1 0 0,-1-1 1,0 1-1,0 0 0,0 0 0,0 0 1,0 0-1,-1 0 0,-1-3 0,0 3-182,0 1 0,0-1-1,0 1 1,1 0 0,-1 0-1,0 0 1,0 0-1,-1 1 1,1-1 0,0 1-1,0 0 1,0 0-1,-6 0 1,1 0-19,0 1 0,0 0 0,0 0 0,0 1 0,1 0 0,-1 0 0,0 1 0,1-1 0,0 2 0,-1-1-1,1 1 1,1 0 0,-1 1 0,1 0 0,-1 0 0,1 0 0,1 1 0,-1-1 0,1 2 0,0-1 0,0 0 0,-5 11 0,1-3-12,0-1-1,1 1 1,1 1 0,0-1 0,1 1 0,0 0-1,2 1 1,0-1 0,0 1 0,1 0 0,1 0-1,1 22 1,1-36 11,0 0-1,1 0 1,0 0-1,-1 0 1,1 0-1,0 0 1,0 0-1,0-1 1,0 1 0,0 0-1,1 0 1,-1-1-1,1 1 1,-1-1-1,1 1 1,-1-1-1,1 0 1,2 2-1,44 26-45,-11-7 25,-30-15 37,0 1 0,0-1 1,-1 2-1,0-1 0,-1 0 1,1 1-1,-2 0 0,1 0 0,-1 1 1,-1-1-1,0 1 0,0 0 1,-1 0-1,0 0 0,-1 0 1,0 0-1,0 0 0,-2 14 0,0-24 24,0 1 0,0 0 0,-1 0 0,1-1 0,0 1 0,-1-1-1,1 1 1,0-1 0,-1 0 0,1 1 0,0-1 0,-1 0 0,1 0-1,0 0 1,-1 0 0,1 0 0,-1 0 0,0-1 0,-32 0 281,22-1-321,1 0 1,0 0-1,0-1 0,0-1 0,0 0 0,1 0 0,-19-11 0,26 13-360,-1-1 0,0 1 1,1-1-1,-1 0 0,1-1 0,0 1 0,-4-6 0,3-4-4756,4 1-2896</inkml:trace>
</inkml:ink>
</file>

<file path=ppt/ink/ink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25:39.7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1 917 1824,'0'0'12436,"21"-2"-10899,-7 1-1247,-4 1-108,0-1-1,0 0 1,0-1 0,0 0 0,0 0 0,0-1 0,-1 0 0,1-1 0,-1 0 0,0 0 0,0-1 0,-1 0-1,16-13 1,25-25 223,-1-3 0,-3-1-1,-2-3 1,-2-1 0,-3-2-1,53-93 1,-80 120-303,0 1 0,-1-1 0,-2-1 0,0 0 1,4-39-1,-5 7 74,-1-87 0,-6 145-175,1 0-1,-1 1 0,0-1 1,0 0-1,0 1 1,0-1-1,0 0 0,0 1 1,0-1-1,0 0 0,0 1 1,0-1-1,-1 0 0,1 1 1,0-1-1,0 0 0,-1 1 1,1-1-1,0 0 0,-1 1 1,1-1-1,0 1 0,-1-1 1,1 1-1,-1-1 0,1 1 1,-1-1-1,1 1 0,-1-1 1,1 1-1,-1 0 0,0-1 1,1 1-1,-1 0 0,0 0 1,1-1-1,-1 1 1,0 0-1,1 0 0,-1 0 1,0 0-1,1 0 0,-1 0 1,0 0-1,1 0 0,-1 0 1,0 0-1,1 0 0,-1 0 1,0 0-1,0 1 0,-2 0-2,1 0 0,-1 1 0,1-1 0,0 0 0,0 1 0,-1 0-1,1-1 1,0 1 0,0 0 0,1 0 0,-1 0 0,0 0 0,-1 3-1,-16 33-10,1 2 0,1 0-1,3 1 1,1 0-1,2 1 1,-10 80-1,6 261 191,15-332-158,0-51-19,-1 12 2,2 0 0,-1 0 0,2 0 1,3 18-1,-4-28-5,-1 0 1,1 0 0,0 1-1,-1-1 1,1 0 0,0 0-1,1 0 1,-1 0 0,0 0-1,0 0 1,1-1 0,-1 1-1,1 0 1,0-1 0,-1 1-1,1-1 1,0 1 0,0-1-1,0 0 1,0 0 0,0 0-1,0 0 1,0 0 0,1 0-1,-1-1 1,0 1 0,0-1-1,1 1 1,-1-1 0,3 0-1,0 0 10,1 0 0,-1 0 0,0-1-1,0 0 1,1 0 0,-1 0 0,0-1-1,0 0 1,0 1 0,0-2-1,0 1 1,-1-1 0,1 1 0,-1-1-1,1-1 1,-1 1 0,0-1 0,0 1-1,-1-1 1,1 0 0,-1 0-1,5-8 1,5-3 15,0-1 0,-2 0 0,0-1-1,-1 0 1,0-1 0,-1 0 0,-1 0-1,-1-1 1,-1 0 0,-1 0 0,4-23 0,-1-12 239,-8 53 294,0 15-530,0-11-24,0 1-1,0 0 0,0-1 0,0 1 1,0 0-1,1 0 0,-1-1 1,1 1-1,0 0 0,2 3 1,-1-5-7,-1-1 0,1 1 0,0-1 0,-1 0 0,1 0 0,0 0 0,0 0 1,0 0-1,0 0 0,0 0 0,0-1 0,0 1 0,0-1 0,0 1 0,0-1 0,0 0 1,0 0-1,0 0 0,1 0 0,3-1 0,15 1-616,0-1 0,40-7-1,4-11-4710,-33 11-758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0:13:34.5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4849,'0'0'13731,"10"0"-13531,10 0 64,20 0 32,0 0-200,0 0-96,0 0-48,21-6-912,-21 6-1377,0-6-2664</inkml:trace>
</inkml:ink>
</file>

<file path=ppt/ink/ink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25:40.2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1 222 8786,'0'0'9841,"6"0"-8718,0 1-978,0-1 1,0-1-1,0 1 1,0-1 0,-1 0-1,1 0 1,0-1-1,-1 0 1,1 0 0,-1 0-1,0-1 1,0 1 0,0-1-1,0-1 1,6-4-1,38-40 616,57-73-1,-89 101-498,-17 20-259,0 0-1,0 0 0,0 0 1,1-1-1,-1 1 0,0 0 1,0 0-1,0 0 0,0 0 0,0 0 1,0 0-1,0 0 0,1 0 1,-1 0-1,0 0 0,0 0 1,0 0-1,0 0 0,0 0 1,0 0-1,1 0 0,-1 0 0,0 0 1,0 0-1,0 0 0,0 0 1,0 0-1,0 0 0,1 0 1,-1 0-1,0 0 0,0 0 0,0 0 1,0 0-1,0 1 0,0-1 1,0 0-1,0 0 0,1 0 1,-1 0-1,0 0 0,0 0 1,0 0-1,0 0 0,0 0 0,0 1 1,0-1-1,0 0 0,0 0 1,0 0-1,0 0 0,0 0 1,0 0-1,0 1 0,0-1 0,0 0 1,0 0-1,0 0 0,0 0 1,0 0-1,0 0 0,0 1 1,2 16 51,-1 20 35,-1-36-75,0 17-28,1-1 0,0 1-1,2-1 1,0 1 0,0-1-1,8 20 1,-10-36-74,0 1 1,0-1-1,0 0 0,-1-1 1,1 1-1,0 0 0,1 0 1,-1 0-1,0 0 0,0-1 1,0 1-1,0-1 0,1 1 0,-1-1 1,0 1-1,0-1 0,1 0 1,-1 1-1,0-1 0,1 0 1,-1 0-1,0 0 0,1 0 1,-1 0-1,0 0 0,2-1 0,31-7-2517,-2-14-2781,-2-7-1911</inkml:trace>
</inkml:ink>
</file>

<file path=ppt/ink/ink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25:40.5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9314,'0'0'8586,"50"18"-11867,-30-6-2560</inkml:trace>
</inkml:ink>
</file>

<file path=ppt/ink/ink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25:40.9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90 1 6793,'0'0'10561,"-3"26"-9298,-1 11-786,-1 9 386,-14 63 0,0-31 79,4 0-1,-10 145 0,25-223-941,0 0 0,1 0 0,-1 0 0,0 0 0,0 0 1,0 0-1,0 0 0,0 0 0,1 0 0,-1 0 0,0 0 0,0 0 1,0-1-1,0 1 0,1 0 0,-1 0 0,0 0 0,0 1 0,0-1 1,0 0-1,0 0 0,1 0 0,-1 0 0,0 0 0,0 0 0,0 0 1,0 0-1,0 0 0,1 0 0,-1 0 0,0 0 0,0 0 0,0 1 0,0-1 1,0 0-1,0 0 0,0 0 0,1 0 0,-1 0 0,0 0 0,0 1 1,0-1-1,0 0 0,0 0 0,0 0 0,0 0 0,0 0 0,0 1 1,0-1-1,0 0 0,0 0 0,0 0 0,0 0 0,0 1 0,0-1 1,0 0-1,0 0 0,0 0 0,0 0 0,0 0 0,0 1 0,0-1 1,0 0-1,0 0 0,-1 0 0,13-8 92,0-1-1,-1 0 1,0-1-1,-1-1 1,15-17 0,46-70 660,-57 78-692,42-62 20,105-141-804,-157 218 159,0 0 1,0 0-1,1 0 1,0 1-1,9-8 1,-13 12 435,-1 0 0,0 0 1,1-1-1,-1 1 0,0 0 1,1 0-1,-1 0 0,1 0 0,-1 0 1,0 0-1,1 0 0,-1 0 0,0 0 1,1 0-1,-1 0 0,1 0 1,-1 0-1,0 0 0,1 0 0,-1 0 1,0 0-1,1 0 0,-1 0 0,0 1 1,1-1-1,-1 0 0,0 0 1,1 1-1,-1-1 0,0 0 0,1 0 1,-1 1-1,0-1 0,0 0 0,1 1 1,3 26-5148,-4 13-1589</inkml:trace>
</inkml:ink>
</file>

<file path=ppt/ink/ink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25:41.3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1040,'0'0'21317,"10"48"-20277,10-36-392,0 0-344,0 6-176,0 0-96,0 0-32,0 0-424,10 6-1192,10 12-1081,-10-11-2776,-9-13-2609</inkml:trace>
</inkml:ink>
</file>

<file path=ppt/ink/ink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25:41.6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1 5977,'0'0'13683,"-3"21"-12525,3-20-1142,-8 49 1161,-1 69 0,7-84-780,1-25-369,0-1-1,1 0 1,0 1 0,1-1-1,0 0 1,3 15-1,-4-23-68,1 0-1,-1 0 0,1 0 1,0 0-1,0 0 0,-1 0 1,1-1-1,0 1 0,0 0 0,0 0 1,0-1-1,0 1 0,0 0 1,0-1-1,0 1 0,0-1 1,0 1-1,0-1 0,0 1 0,0-1 1,0 0-1,1 0 0,-1 0 1,0 0-1,0 1 0,0-2 1,0 1-1,1 0 0,-1 0 0,0 0 1,0 0-1,0-1 0,0 1 1,2-1-1,3-1-487,-1 0 1,0 0 0,0 0-1,0 0 1,0-1-1,8-5 1,24-26-4136,-6-8-1338</inkml:trace>
</inkml:ink>
</file>

<file path=ppt/ink/ink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25:42.0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0 10642,'0'0'9690,"-10"18"-7058,11-22-2508,-1 4-100,0 0 0,-1 0 0,1 0 0,0-1 0,0 1 1,0 0-1,0 0 0,0 0 0,0 0 0,0-1 0,-1 1 0,1 0 0,0 0 0,0 0 0,0 0 1,0 0-1,0 0 0,-1-1 0,1 1 0,0 0 0,0 0 0,0 0 0,-1 0 0,1 0 0,0 0 1,0 0-1,0 0 0,-1 0 0,1 0 0,0 0 0,0 0 0,0 0 0,-1 0 0,1 0 1,0 0-1,0 0 0,0 0 0,-1 0 0,1 0 0,0 0 0,0 0 0,0 0 0,-1 1 0,1-1 1,0 0-1,0 0 0,0 0 0,0 0 0,-1 0 0,1 1 0,0-1 0,-2 5-42,2 0-70,0-4-143,0 4-2430</inkml:trace>
</inkml:ink>
</file>

<file path=ppt/ink/ink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26:06.3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181 0 9394,'0'0'10039,"-2"7"-9378,-165 679 3135,163-671-3762,2 0 0,-1-1 0,0 21 0,6-25-45,8-19 29,53-87 193,60-120 0,4-7-134,-97 171-80,-18 28-29,1 2 0,1-1 0,1 2 0,33-35 0,-45 55-1025,-4 8 587,0 0 39,-1 6-609,-1 0 0,0 1 0,0-1 0,-1 0 0,-1 0 0,0-1 0,-9 18 0,-17 31-6818</inkml:trace>
</inkml:ink>
</file>

<file path=ppt/ink/ink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26:06.6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10418,'0'0'11859,"70"186"-11259,-50-150-384,10 0-120,-10 0-96,0-12-24,0 1-624,11-25-1209,-11 0-2824,0 0-2288</inkml:trace>
</inkml:ink>
</file>

<file path=ppt/ink/ink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26:07.0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0 265 7602,'0'0'11382,"18"-10"-10416,61-35-208,-73 41-676,0 0-1,-1-1 0,1 1 0,-1-1 0,0 0 1,0 0-1,-1-1 0,1 1 0,-1-1 0,0 0 1,-1 0-1,0 0 0,4-9 0,9-16 239,32-63 559,-46 91-597,-2 29-150,-1-17-118,0 0 0,-1-1 1,1 1-1,-2 0 0,-4 11 0,-7 33-9,12-33-16,0 0 1,1 0-1,1 0 1,5 39 0,-4-57-42,-1-1 0,1 1 1,-1 0-1,1 0 0,-1-1 1,1 1-1,0 0 0,0-1 1,0 1-1,0-1 0,0 1 1,0-1-1,1 1 0,-1-1 1,0 0-1,1 0 0,-1 0 0,1 1 1,-1-1-1,1-1 0,0 1 1,-1 0-1,1 0 0,0-1 1,-1 1-1,1-1 0,0 1 1,0-1-1,0 0 0,0 1 1,-1-1-1,1 0 0,0 0 1,0-1-1,0 1 0,0 0 1,2-1-1,2-1-618,0 0 1,0 0-1,0 0 1,0-1-1,0 1 1,-1-1-1,0-1 1,1 1-1,8-8 0,24-24-5740</inkml:trace>
</inkml:ink>
</file>

<file path=ppt/ink/ink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26:07.4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10202,'0'0'6538,"90"60"-20293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0:11:28.3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196 1 4745,'0'0'11136,"-9"31"-9765,-27 102-187,-25 48 1486,43-132-2126,1 1 0,3 1-1,-12 79 1,24-110-497,-10 114 126,12-120-179,0-1-1,0 1 0,2 0 0,0 0 1,0 0-1,1-1 0,6 16 1,-7-24-120,0-1 0,0 1 1,1-1-1,0 1 1,0-1-1,0 0 0,1 0 1,-1 0-1,1-1 1,0 1-1,0-1 0,0 0 1,0 0-1,1 0 1,-1 0-1,1-1 0,0 0 1,-1 0-1,1 0 1,0-1-1,0 1 0,0-1 1,1-1-1,-1 1 0,8 0 1,-3-1-640,-1-1-1,1 0 1,0 0 0,-1-1 0,0 0 0,1 0-1,-1-1 1,0-1 0,0 0 0,0 0 0,-1 0-1,14-10 1,20-21-5772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0:13:35.3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40 116 6369,'0'0'7990,"5"18"-7240,17 54-82,-22-71-641,1 0 0,-1 1 0,1-1 0,-1 0 0,1 0 0,-1 0 1,1 0-1,0 0 0,-1 0 0,1 0 0,0 0 0,0 0 0,0 0 0,0-1 0,0 1 1,0 0-1,0 0 0,0-1 0,0 1 0,0-1 0,0 1 0,1-1 0,-1 0 1,0 1-1,0-1 0,0 0 0,1 0 0,-1 1 0,0-1 0,0 0 0,1-1 0,-1 1 1,0 0-1,2-1 0,0 1 40,0-1 0,-1 0-1,1 0 1,-1 0 0,1 0 0,-1 0 0,0-1 0,1 1 0,2-4-1,-1 0 37,-1 0-1,0-1 0,-1 1 0,1-1 0,-1 0 0,-1 0 1,1 0-1,-1 0 0,0 0 0,0 0 0,0 0 0,-1 0 1,0 0-1,0 0 0,-1 0 0,-1-9 0,1 12-62,1-1 0,0 1 0,-1 0 0,0 0 0,0-1 0,0 1 1,0 0-1,-1 0 0,1 0 0,-1 0 0,0 0 0,0 1 0,0-1 0,0 0 0,0 1 0,0-1 0,-1 1 0,1 0 0,-1 0 0,0 0 0,1 0 0,-1 0 0,0 1 0,0-1 0,0 1 0,0 0 0,-1 0 0,1 0 0,0 0 0,0 1 0,-5-1 0,4 2-41,1 0 0,0 0 1,0 0-1,0 1 0,0-1 0,1 1 0,-1 0 0,0 0 0,1 0 0,-1 0 0,1 1 0,0-1 0,0 1 0,0-1 0,0 1 0,0 0 0,0 0 0,-2 5 0,-1 0-9,1 1 0,0 0-1,0-1 1,1 2 0,-4 16-1,5 74-102,2-99 108,0 0 0,1 0 0,-1 0 0,0 0 0,0 0 0,1 0 0,-1 0 0,1 0 0,-1 0 0,1 0 1,-1-1-1,1 1 0,-1 0 0,1 0 0,0 0 0,-1-1 0,1 1 0,0 0 0,0-1 0,0 1 0,0-1 0,-1 1 0,1-1 0,0 1 0,0-1 0,0 0 0,0 1 0,0-1 0,0 0 0,0 0 1,0 0-1,0 0 0,0 0 0,1 0 0,38-1-95,-36 0 82,1 0 19,1 0-1,0-1 0,-1 0 1,1 0-1,-1-1 0,0 1 1,0-1-1,0 0 0,0-1 1,0 1-1,-1-1 1,9-8-1,46-61 156,-41 50-66,-4 4-33,-7 7 38,1 1-1,1 0 1,0 1-1,0-1 1,1 2-1,0-1 1,1 2 0,20-14-1,-30 21-86,1 0 0,-1 1 0,0 0-1,0-1 1,0 1 0,1 0 0,-1-1 0,0 1-1,0 0 1,1 0 0,-1 0 0,0 0-1,1 0 1,-1 1 0,0-1 0,0 0 0,0 0-1,1 1 1,-1-1 0,0 1 0,0-1 0,0 1-1,0-1 1,0 1 0,1 0 0,-1 0 0,-1 0-1,1-1 1,0 1 0,0 0 0,0 0 0,0 0-1,-1 0 1,1 0 0,0 0 0,-1 1 0,1-1-1,-1 0 1,1 0 0,-1 0 0,1 2-1,1 7 33,1 0-1,-2 1 1,1-1-1,-1 14 1,1-3-19,6 86 68,-4-91-89,5-16-18,8-21 8,-7 1 60,1 1-1,22-31 1,-17 26-58,4 3-39,-20 21 44,0 0 1,1 0 0,-1-1-1,0 1 1,1 0 0,-1 0 0,0 0-1,1 0 1,-1 0 0,1 0-1,-1 0 1,0 0 0,1 0-1,-1 0 1,1 0 0,-1 0-1,0 0 1,1 0 0,-1 0 0,1 0-1,-1 0 1,0 0 0,1 0-1,-1 1 1,0-1 0,1 0-1,-1 0 1,0 0 0,1 1 0,-1-1-1,0 0 1,1 1 0,0 2 5,1 0 1,-1 0 0,0 0 0,0 0 0,0 1 0,0-1 0,-1 0 0,0 1-1,1-1 1,-1 0 0,0 5 0,-1 2 36,1 1-1,1-1 1,0 1-1,1-1 1,4 20 0,-5-28-145,0 1 0,0-1 1,1 1-1,-1-1 0,0 1 1,1-1-1,-1 0 1,1 0-1,0 0 0,0 0 1,0 0-1,0 0 0,0-1 1,0 1-1,0 0 1,1-1-1,-1 0 0,0 0 1,1 1-1,-1-1 0,1-1 1,0 1-1,-1 0 1,1-1-1,0 1 0,-1-1 1,1 0-1,4 0 0,7-1-936,0 0-1,0-1 0,-1-1 0,1 0 0,-1-1 0,1-1 1,-1 0-1,-1 0 0,22-14 0,18-11-4300</inkml:trace>
</inkml:ink>
</file>

<file path=ppt/ink/ink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26:07.7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36 10922,'0'0'13651,"190"-36"-13187,-140 36-224,1 0-96,-11 0-104,0 0-40,-20 0-56,10 0-616,-20 18-1136,-10 0-2529,0 6-3057</inkml:trace>
</inkml:ink>
</file>

<file path=ppt/ink/ink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26:08.1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8874,'0'0'13011,"180"18"-12875,-140-18-136,1 0-56,29 0-1297,-20-6-3312,0-6-3512</inkml:trace>
</inkml:ink>
</file>

<file path=ppt/ink/ink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26:08.6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201 783 808,'0'0'9414,"32"-5"-7804,-6 1-1269,-10 3-169,0 0-1,-1-2 1,1 0-1,-1-1 0,0 0 1,0-1-1,-1-1 0,1 0 1,-1-1-1,0 0 0,24-19 1,-5-1 258,-1-2 0,-1-2 0,-1-1 0,-2-1 0,26-40 0,-40 51-276,0-1 0,-2 0 0,-1-1-1,-1-1 1,-1 1 0,-1-2 0,-1 1-1,-1-1 1,4-44 0,-10 65-119,2-15 46,-1 1 0,-1-1 0,-5-35 0,5 52-67,0 0 0,-1 0 0,1 0 0,-1 0 0,0 0 1,1 0-1,-1 0 0,-1 0 0,1 0 0,0 1 0,-1-1 0,1 1 1,-1-1-1,0 1 0,0-1 0,0 1 0,0 0 0,0 0 0,-1 0 1,1 0-1,-1 0 0,1 1 0,-1-1 0,0 1 0,1-1 0,-1 1 1,0 0-1,0 0 0,0 1 0,0-1 0,0 0 0,-5 1 0,5 0-6,0 0-1,1 1 1,-1 0-1,0 0 1,0 0-1,1 0 1,-1 0-1,0 0 0,1 1 1,-1-1-1,1 1 1,0 0-1,0 0 1,-1-1-1,1 2 1,0-1-1,1 0 0,-1 0 1,0 1-1,1-1 1,-1 0-1,1 1 1,-2 3-1,-5 11 0,1 0 0,-7 29 0,8-26 15,-27 99-11,-24 160 1,6 124 21,43-332-17,2-20-19,-45 358 47,-34-1 106,76-374-136,-1-2 1,-1 1 0,-31 57-1,41-88-11,-1 1-1,1 0 1,-1-1 0,0 0-1,0 1 1,0-1 0,0 0-1,0 0 1,-1 0 0,1 0-1,-1-1 1,1 1 0,-1 0-1,1-1 1,-1 0-1,0 0 1,0 0 0,0 0-1,0 0 1,0-1 0,0 1-1,0-1 1,-5 1 0,5-2 1,-1 1 0,0-1 0,1 0 1,-1 0-1,0 0 0,1-1 1,-1 1-1,1-1 0,0 0 1,-1 0-1,1 0 0,0 0 1,0 0-1,1-1 0,-1 1 1,0-1-1,1 0 0,-4-4 1,-9-16 2,1-1 0,1 0 1,1-1-1,1-1 1,1 0-1,1 0 1,1 0-1,-4-33 1,4 6 5,2 0 0,3 0 0,4-73 1,0 113-59,0 0 1,1-1 0,0 1 0,1 0 0,0 0 0,2 0-1,-1 1 1,1-1 0,1 1 0,0 0 0,1 1 0,0 0-1,1 0 1,0 0 0,1 1 0,0 0 0,0 0 0,1 1-1,0 1 1,1 0 0,0 0 0,0 1 0,1 0 0,14-5-1,17-5-3012,83-20-1,-95 29 1012,53-17-5709</inkml:trace>
</inkml:ink>
</file>

<file path=ppt/ink/ink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26:09.0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250 1 6993,'0'0'10251,"-14"33"-8839,-2 7-1002,-64 171 1415,41-88-422,-33 185 1,59-223-1292,4 1 1,3 0-1,6 99 1,0-175-142,1 1 0,0-1 1,1 1-1,0-1 0,1 1 0,0-1 1,0 0-1,1 0 0,1-1 1,-1 1-1,2-1 0,8 13 0,-10-18-99,0 0 0,0 0-1,0 0 1,0 0-1,0-1 1,1 0 0,0 0-1,-1 0 1,1 0-1,0-1 1,1 0 0,-1 0-1,0 0 1,1-1-1,-1 0 1,6 1 0,7-1-1153,0 0 1,0-1-1,26-3 1,-39 2 781,57-9-6678</inkml:trace>
</inkml:ink>
</file>

<file path=ppt/ink/ink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26:09.6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131 0 7138,'0'0'10382,"-8"28"-9322,-7 19-667,-30 109 757,23-32-347,-8 164 0,22-182-795,6-91-54,1 0 0,1-1 1,3 26-1,-3-38-12,1-1 0,-1 0 0,1 1 0,-1-1 0,1 0 0,0 0 0,0 0 0,-1 0 0,1 1 0,0-1 0,0 0 0,0-1 0,0 1 0,0 0 0,0 0 0,1 0 0,-1-1 0,0 1 0,0 0 0,1-1 0,-1 1 0,0-1 0,1 1 0,-1-1 0,0 0 0,1 0 0,-1 0 0,0 0 0,3 0 0,0 0-252,0 0 0,0 0-1,0 0 1,1-1 0,-2 1 0,1-1 0,0 0-1,8-4 1,-9 3-176,1 0-1,-1-1 0,0 0 0,1 0 0,-1 0 1,0 0-1,4-7 0,14-21-4871</inkml:trace>
</inkml:ink>
</file>

<file path=ppt/ink/ink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26:09.9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7738,'0'0'10226,"140"61"-10090,-90-61-64,1 0-72,19 0-1216,-20 0-1713,-10 0-2888</inkml:trace>
</inkml:ink>
</file>

<file path=ppt/ink/ink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26:10.4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1 504 2697,'0'0'13038,"2"-19"-11417,-2 11-1446,2-16 291,1 1 0,1-1 0,1 1 1,9-25-1,-9 33-222,18-51 1071,59-121 0,-80 184-1284,0 0 1,-1 0 0,1 0 0,1 0 0,-1 1-1,0-1 1,1 1 0,-1-1 0,1 1 0,0 0-1,-1 0 1,1 0 0,0 0 0,0 1 0,0-1 0,1 1-1,3-1 1,-6 1-23,1 1 0,-1 0 0,0 0 0,0 0 0,0 0 0,1 0 0,-1 0 0,0 1 0,0-1 0,0 0 0,0 1 0,0-1 0,1 0 0,-1 1 0,0-1 0,0 1 0,0 0 0,0-1-1,1 3 1,0-1-8,0 0-1,-1 0 1,0 0-1,1 0 1,-1 0-1,0 0 1,0 0-1,0 1 1,0-1-1,-1 1 1,1-1-1,-1 0 1,1 4-1,4 30 24,-1 1 0,-1-1 0,-2 1-1,-2 0 1,-8 53 0,5-73-1,5-23 16,0-22-4,1 13-33,1 1-1,0 1 1,0-1 0,1 0-1,1 1 1,0 0-1,1 0 1,15-24-1,-1-2 1,-13 24-5,1 1 0,0 0-1,1 0 1,1 0 0,0 1-1,1 1 1,23-22 0,-33 33-2,0 0 1,-1 1-1,1-1 1,0 0-1,0 1 1,0-1-1,0 1 0,0-1 1,0 1-1,0 0 1,0-1-1,0 1 1,0 0-1,0 0 1,0 0-1,0 0 1,0-1-1,0 1 1,0 1-1,0-1 0,0 0 1,0 0-1,0 0 1,0 0-1,0 1 1,0-1-1,0 0 1,-1 1-1,1-1 1,0 1-1,0-1 0,0 1 1,0 0-1,0-1 1,-1 1-1,1 0 1,0-1-1,-1 1 1,2 1-1,0 3 9,0-1 0,0 1 0,-1 0 0,1 0 1,-1 0-1,1 8 0,1 6 13,1 3-4,-1 1 0,0-1 0,-2 35 0,-2-41-117,0-1 0,2 1 0,0-1 0,1 1 0,0-1 0,1 0 0,1 0 0,0 0 0,10 21-1,-12-34-199,1 0-1,-1 0 0,1 0 0,-1 0 0,1-1 0,-1 1 0,1-1 0,0 1 0,0-1 0,0 0 0,0 0 0,0 0 0,0-1 0,0 1 0,0-1 0,0 1 0,0-1 0,0 0 0,1 0 0,-1 0 0,6-2 0,2 2-2251,19 0-5249</inkml:trace>
</inkml:ink>
</file>

<file path=ppt/ink/ink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26:10.8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6905,'0'0'10947,"10"205"-10035,0-145-200,-10 0-272,0 0-168,0-12-152,0-6-112,0-6-8,0-12-480,0-18-1152</inkml:trace>
</inkml:ink>
</file>

<file path=ppt/ink/ink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26:11.2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1 544,'0'0'19796,"170"0"-18963,-110 0-425,0 0-192,1 0-176,9 0-40,0 0-801,0 0-1799,-20 0-3217</inkml:trace>
</inkml:ink>
</file>

<file path=ppt/ink/ink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26:12.50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241 155 3577,'0'0'12644,"0"-20"-11363,0-64-235,0 82-973,0 0-1,0 0 1,0 0 0,0 0 0,0 0-1,0 0 1,-1 1 0,1-1 0,-1 0-1,0 0 1,1 0 0,-1 0 0,0 0-1,0 1 1,0-1 0,0 0 0,0 1-1,-1-1 1,1 1 0,0-1 0,-1 1-1,1 0 1,-1-1 0,1 1 0,-1 0-1,0 0 1,0 0 0,1 0 0,-1 1-1,0-1 1,0 0 0,0 1 0,0-1-1,0 1 1,0 0 0,-3-1 0,0 1-6,-1 0 0,0 0 0,0 1 0,0 0 0,0 0 1,1 0-1,-1 1 0,0 0 0,-7 3 0,4 1-56,1 0 0,-1 0 0,1 0 0,1 1 0,-1 1 0,1-1 0,1 1 0,-1 0 0,2 1 0,-1-1 0,1 1 0,0 0 0,1 1 0,0-1 0,0 1 0,1 0-1,0 0 1,-2 13 0,-2 18-3,2 0 0,1 0-1,2 47 1,2-83-15,0 1 0,1-1 1,-1 0-1,1 0 0,0 0 0,0 0 0,0 0 0,1 0 1,0 0-1,0 0 0,0 0 0,1-1 0,-1 1 0,1-1 1,0 0-1,0 0 0,1 0 0,-1 0 0,1 0 0,0-1 1,0 1-1,0-1 0,0 0 0,1-1 0,-1 1 0,1-1 1,0 0-1,0 0 0,0 0 0,6 1 0,-1 0-309,0-2-1,0 1 0,0-1 0,1-1 1,-1 0-1,0 0 0,0-1 1,0-1-1,0 1 0,0-2 0,0 1 1,0-1-1,-1-1 0,15-7 1,19-15-4365,-3 11-2153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0:13:35.9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151 61 3849,'0'0'15391,"-5"-2"-13879,1 0-1198,1 1-1,-1-1 0,1 1 0,-1 0 1,0 0-1,1 1 0,-8-1 0,9 1-276,1 0 0,-1 1 0,1-1 0,-1 1 0,1-1 0,-1 1 0,1 0 0,-1-1 0,1 1 0,-1 0 0,1 0 0,0 0 0,-1 0 0,1 0 0,0 0-1,0 0 1,0 1 0,0-1 0,0 0 0,0 1 0,0-1 0,0 1 0,0 2 0,-12 22-71,3-10-35,1 1 0,0 1 0,2 0 0,0 0 1,1 0-1,1 1 0,1 0 0,0 0 0,-1 31 0,15-60-599,91-164 101,-101 173 562,0 0-1,0 1 1,0-1-1,1 0 1,-1 0-1,0 1 1,1-1-1,-1 0 1,0 1-1,1-1 1,-1 1-1,1-1 1,-1 0-1,1 1 1,0-1-1,-1 1 1,1 0-1,-1-1 1,1 1-1,0-1 1,-1 1-1,1 0 1,0-1 0,-1 1-1,1 0 1,0 0-1,0 0 1,-1 0-1,1-1 1,0 1-1,0 0 1,-1 0-1,1 0 1,0 1-1,0-1 1,-1 0-1,1 0 1,0 0-1,0 0 1,-1 1-1,1-1 1,0 0-1,-1 1 1,1-1-1,0 1 1,-1-1-1,1 0 1,-1 1-1,1-1 1,0 1-1,-1 0 1,1-1-1,-1 1 1,0-1-1,1 1 1,-1 0-1,0-1 1,1 2-1,23 49-141,-21-44 158,81 250 19,-73-210-28,-1 1 0,-3 0 0,1 76 0,-8-102-2,0 5-9,-4 45 0,2-64 15,1 1-1,-2-1 1,1 0-1,-1 0 1,0 0-1,0 0 1,-1 0-1,0-1 1,-7 10-1,10-16-1,0 1 0,0 0-1,-1-1 1,1 1 0,0-1 0,-1 1-1,1-1 1,-1 0 0,0 0 0,1 0-1,-1 0 1,0 0 0,1 0 0,-1 0-1,0 0 1,0-1 0,0 1 0,0-1-1,0 1 1,0-1 0,0 0 0,0 0 0,0 0-1,0 0 1,0 0 0,0 0 0,0 0-1,0-1 1,0 1 0,0-1 0,1 1-1,-1-1 1,0 0 0,0 0 0,0 0-1,1 0 1,-1 0 0,0 0 0,1 0-1,-1-1 1,1 1 0,0-1 0,-1 1 0,1-1-1,0 1 1,0-1 0,0 0 0,0 1-1,-1-3 1,-9-25 194,2 0 1,1-1-1,1 0 1,2 0-1,1 0 0,1-1 1,2-48-1,1 69-178,1 0 1,0 1-1,1-1 1,0 1-1,1-1 1,0 1-1,0 0 0,1-1 1,0 2-1,1-1 1,7-10-1,8-9-40,45-49 0,-48 59 30,34-33 96,99-77 1,-94 84-2536,83-84 0,-116 100-3675</inkml:trace>
</inkml:ink>
</file>

<file path=ppt/ink/ink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26:12.95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0 278 9074,'0'0'9301,"12"-15"-8299,-3 3-853,47-60 1056,46-78 1,-85 123-786,-17 27-412,1 0 0,-1 0 0,0 0 0,0 0 0,0-1-1,0 1 1,0 0 0,0 0 0,0 0 0,0 0 0,0 0 0,1 0 0,-1 0 0,0 0-1,0 0 1,0 0 0,0 0 0,0-1 0,1 1 0,-1 0 0,0 0 0,0 0 0,0 0-1,0 0 1,0 0 0,0 0 0,1 0 0,-1 0 0,0 0 0,0 0 0,0 0-1,0 0 1,0 0 0,1 1 0,-1-1 0,0 0 0,0 0 0,0 0 0,0 0 0,0 0-1,0 0 1,1 0 0,-1 0 0,0 0 0,0 0 0,0 1 0,0-1 0,0 0 0,0 0-1,0 0 1,0 0 0,0 0 0,0 0 0,0 1 0,1-1 0,-1 0 0,0 0 0,0 0-1,0 0 1,0 0 0,0 0 0,0 1 0,0-1 0,0 0 0,0 0 0,0 0 0,0 0-1,-1 1 1,-5 47 703,2-26-853,-2 26 214,1 70-1,4-116-86,1 0 0,0 0 0,1 1 0,-1-1 0,0 0 0,0 0 0,1 0 0,0 0 0,-1 0 0,1 0 0,0 0 1,0 0-1,0 0 0,0 0 0,0-1 0,0 1 0,1 0 0,-1-1 0,0 1 0,1-1 0,0 1 0,-1-1 0,1 0 0,0 1 0,0-1 0,-1 0 0,1 0 0,0 0 0,0-1 0,0 1 0,0 0 0,0-1 0,0 1 0,0-1 0,1 0 0,-1 0 0,3 0 0,0 0-194,-1 0-1,1 0 0,0-1 1,-1 0-1,1 0 0,-1 0 0,1 0 1,-1-1-1,0 0 0,0 0 0,1 0 1,-1 0-1,-1-1 0,1 0 0,0 1 1,4-6-1,24-36-4934,-2 1-3190</inkml:trace>
</inkml:ink>
</file>

<file path=ppt/ink/ink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26:13.2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7706,'0'0'5817</inkml:trace>
</inkml:ink>
</file>

<file path=ppt/ink/ink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26:13.9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1 867 5721,'0'0'7452,"28"-28"-6541,91-93 3,-106 106-631,0 0 0,-1 0-1,0-1 1,16-31 0,-14 21 69,1-2-112,-1-1 0,-2 0 1,-1-1-1,-1-1 0,-1 0 1,-2 0-1,4-38 0,-3-26 486,-3-99 0,-5 188-662,0 6-52,0-1 1,0 1 0,0 0 0,0-1 0,0 1 0,0 0-1,0-1 1,0 1 0,0 0 0,0-1 0,0 1 0,0 0-1,0 0 1,0-1 0,0 1 0,0 0 0,-1-1 0,1 1-1,0 0 1,0-1 0,0 1 0,0 0 0,-1 0-1,1-1 1,0 1 0,0 0 0,-1 0 0,1-1 0,0 1-1,0 0 1,-1 0 0,1 0 0,0 0 0,0 0 0,-1-1-1,1 1 1,0 0 0,-1 0 0,1 0 0,0 0 0,-1 0-1,1 0 1,0 0 0,-1 0 0,1 0 0,0 0-1,-1 0 1,1 0 0,0 0 0,-1 0 0,1 0 0,0 1-1,-1-1 1,1 0 0,0 0 0,0 0 0,-1 0 0,1 0-1,0 1 1,-1-1 0,-15 16 70,4 15-57,1 1 0,2 0 0,-9 54 0,-31 243 47,-12 61 504,53-355-484,3 0 0,0 0 0,1 39 0,6-82-57,0 1 0,1-1 0,0 1 0,0 0 0,1 0 0,0 0 0,0 1 0,0-1 0,1 1 0,6-6 0,6-12 45,7-12-31,0 0-15,2 0-1,37-40 1,-61 73-32,-2 2-3,1 0 1,-1 1 0,1-1-1,-1 1 1,1-1 0,-1 0-1,1 1 1,-1-1 0,1 1 0,-1-1-1,1 1 1,-1 0 0,1-1-1,0 1 1,-1-1 0,1 1-1,0 0 1,0 0 0,-1-1 0,1 1-1,0 0 1,-1 0 0,1 0-1,0 0 1,0 0 0,-1 0 0,2 0-1,0 15 188,0 12-131,2 0-1,2 0 1,0 0-1,1-1 1,18 41-1,-23-63-92,0 1 0,0 0 0,0 0 0,1-1 0,-1 1 0,1-1 0,1 0 0,-1 0-1,0 0 1,1 0 0,0 0 0,0-1 0,0 0 0,7 4 0,-8-5-155,-1-1 1,1 0-1,0 0 0,0 0 1,0 0-1,0-1 0,0 1 1,0-1-1,0 0 0,0 0 1,0 0-1,0 0 0,0 0 1,0-1-1,0 1 0,0-1 1,0 0-1,0 0 0,-1 0 1,1 0-1,0 0 0,0-1 1,-1 1-1,1-1 0,2-2 0,35-34-5916,0-5-2675</inkml:trace>
</inkml:ink>
</file>

<file path=ppt/ink/ink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26:14.7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12 271 3105,'0'0'10730,"-2"7"-9366,0 0-1482,-2 11 2449,2-32-603,1 3-1558,1 0 0,0 0 0,1 0 0,0 1 0,1-1 0,0 0 0,1 0 0,0 1 0,1 0 0,0 0 0,0 0 0,1 0 0,0 0 0,1 1 0,0 0 0,1 0 0,0 1 0,12-13 0,-17 20-152,-1-1 0,1 1 1,0-1-1,0 1 0,0 0 0,0-1 0,0 1 0,0 0 1,0 0-1,0 1 0,0-1 0,1 0 0,-1 1 0,0-1 1,1 1-1,-1 0 0,0 0 0,1 0 0,-1 0 0,0 0 0,0 0 1,1 1-1,-1-1 0,0 1 0,0-1 0,1 1 0,-1 0 1,0 0-1,0 0 0,0 0 0,0 0 0,0 1 0,0-1 1,0 1-1,-1-1 0,1 1 0,0 0 0,-1-1 0,0 1 0,1 0 1,-1 0-1,0 0 0,0 0 0,0 0 0,0 0 0,1 4 1,4 29 55,-2 0 0,-1 1 0,-3 56 0,-1-40-36,1-50-23,0-6-7,3-10 8,0 0 0,1 1 1,0-1-1,1 1 0,1 0 0,0 0 1,15-23-1,-3 3-17,-5 7 44,1 1 0,2 1 0,0 1 0,1 0 0,34-34 0,-50 56-28,1 0-1,-1-1 1,0 1 0,1 0-1,-1 0 1,0 0 0,1 0 0,-1 0-1,1 0 1,0 0 0,-1 1-1,1-1 1,0 1 0,0-1 0,-1 1-1,1-1 1,0 1 0,0 0-1,-1 0 1,3 0 0,-2 1-4,-1-1 0,0 1 0,0 0 0,1-1 0,-1 1 0,0 0 0,0 0 0,0 0 0,0 0 0,0 0 0,0 0 0,-1 0 0,1 0 0,0 0 0,0 0 0,-1 1 0,1-1 0,-1 0 0,1 3 0,2 6 20,-1 1 1,0-1-1,-1 1 0,0-1 1,0 12-1,-3 21-22,2 39 180,0-76-176,1 1-1,0 0 0,0-1 0,1 1 0,0-1 0,0 0 0,0 1 0,1-1 0,5 8 0,-7-12-68,1-1 0,-1 0 0,1 1 0,0-1 0,0 0 0,0 0-1,0 1 1,0-2 0,0 1 0,0 0 0,0 0 0,0-1 0,0 1 0,0-1 0,0 1 0,1-1 0,-1 0 0,0 0 0,0 0-1,0 0 1,1 0 0,-1-1 0,0 1 0,0-1 0,0 1 0,0-1 0,0 0 0,3-1 0,52-27-2618,-7-12-3188,-8-6-3411</inkml:trace>
</inkml:ink>
</file>

<file path=ppt/ink/ink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26:15.7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1 116 1344,'0'0'17313,"22"-1"-16100,-20 1-1164,1-1 1,0 0 0,0 0 0,-1-1 0,1 1-1,-1 0 1,1-1 0,-1 0 0,0 1 0,0-1 0,1 0-1,-1 0 1,0-1 0,-1 1 0,1 0 0,0-1-1,-1 1 1,1 0 0,-1-1 0,0 0 0,2-3 0,-1-2 99,1 0 0,-1 0 0,-1 0 0,0 0 1,0 0-1,0-11 0,-1 17 96,-2 2-229,0 0-1,0 0 1,0 0-1,0 0 0,-1 1 1,1-1-1,0 1 0,0-1 1,0 1-1,0 0 1,0 0-1,0 0 0,1 0 1,-1 0-1,0 0 1,0 0-1,1 0 0,-1 1 1,1-1-1,-1 1 0,1-1 1,-1 1-1,1 0 1,0 0-1,0-1 0,0 1 1,0 0-1,0 0 1,0 0-1,0 3 0,-8 12 18,8-14-36,-1-1-1,1 1 1,0-1 0,0 1 0,0 0-1,0 0 1,0-1 0,1 1 0,-1 0-1,1 0 1,0 0 0,0-1 0,0 1-1,0 0 1,1 6 0,0-8 1,-1 0 0,1 1 1,0-1-1,0 1 0,-1-1 0,1 0 1,0 0-1,0 0 0,1 1 1,-1-1-1,0 0 0,0 0 0,0 0 1,1-1-1,-1 1 0,0 0 0,1 0 1,-1-1-1,1 1 0,-1-1 0,1 1 1,-1-1-1,1 0 0,-1 1 1,1-1-1,0 0 0,-1 0 0,1 0 1,1 0-1,0 0 7,1 0 0,-1-1 0,1 1-1,-1 0 1,0-1 0,1 0 0,-1 0 0,0 0 0,1 0 0,-1 0 0,0-1 0,0 1 0,0-1 0,0 0 0,-1 0-1,1 0 1,0 0 0,-1 0 0,1-1 0,-1 1 0,0-1 0,4-5 0,-3 2 13,0 0-1,-1 0 1,0-1 0,0 1 0,0-1-1,0 0 1,-1 0 0,0 1-1,-1-1 1,0-9 0,-1 15 13,-1 0-1,1 0 1,-1 0 0,1 0 0,-1 0-1,1 1 1,-1-1 0,0 0 0,1 1 0,-1-1-1,0 1 1,0 0 0,1-1 0,-1 1-1,0 0 1,0 0 0,0 0 0,1 0-1,-3 1 1,-39 2-123,41-1-128,1-1 1,0 1-1,-1-1 1,1 1-1,0 0 1,0-1 0,0 1-1,0 0 1,1 0-1,-1 0 1,0 0-1,1 0 1,-1 0-1,1 0 1,0 0 0,0 0-1,-1 0 1,1 0-1,1 0 1,-1 0-1,0 0 1,0 0-1,2 2 1,-2 6-3017,0 9-5816</inkml:trace>
</inkml:ink>
</file>

<file path=ppt/ink/ink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26:16.9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71 0 10282,'0'0'11083,"-30"193"-10355,20-133-240,10 6-232,-10-18-224,0 6-24,0-24-16,10 0-744,0-24-2241</inkml:trace>
</inkml:ink>
</file>

<file path=ppt/ink/ink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26:27.8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0 614 1384,'0'0'9232,"0"6"-8504,0 25 10309,39-20-10893,-34-11-139,-1 1 0,1-1-1,0 0 1,-1 0 0,1 0 0,0-1 0,-1 0 0,1 0 0,-1 0-1,1 0 1,-1-1 0,1 1 0,-1-1 0,0 0 0,0-1 0,0 1 0,0-1-1,0 1 1,0-1 0,-1 0 0,1-1 0,-1 1 0,5-7 0,5-8 23,0-1 1,-2 0 0,17-36 0,-19 35-26,13-23 14,-1 0 0,-3-2 1,-2 0-1,-1-1 0,14-84 1,-18 34-188,-29 424 297,16-216-195,2-68 16,14-47-170,-4-5 228,-1-1-1,0 0 0,0-1 0,-1 0 0,0 0 0,7-14 0,2 0 30,7-13-20,-2-2 0,-1 0 0,-3-1 0,18-53 0,13-29-74,-39 96 50,-2 7 9,-6 25 0,-2-5 0,3 18 12,-1 0 1,-1 0-1,-3 34 0,0 1 20,2 22-23,-9 410-6,1-373 19,-5 0 0,-35 142 0,39-221-18,-26 91 24,30-110-18,0-1-1,-1 0 1,-1 0-1,-1-1 0,0 0 1,-10 13-1,17-25-2,0 1 0,0 0 0,-1 0 0,1-1 0,0 1 0,-1-1-1,0 1 1,1-1 0,-1 0 0,0 0 0,0 0 0,1 0 0,-1 0 0,0 0 0,0 0-1,0 0 1,0-1 0,0 1 0,-1-1 0,1 1 0,0-1 0,0 0 0,0 0 0,0 0-1,0 0 1,0-1 0,-1 1 0,1 0 0,0-1 0,0 1 0,0-1 0,0 0 0,0 0-1,0 0 1,1 0 0,-1 0 0,0 0 0,0 0 0,1-1 0,-1 1 0,0 0 0,1-1-1,0 0 1,-1 1 0,-1-4 0,-3-3-19,0-1 1,1 1-1,0-1 0,0 0 1,1 0-1,0 0 1,1-1-1,-3-13 0,3-2-15,1 0 0,2-50 0,1 28 8,0 34-15,1 0-1,0 0 1,0 0-1,1 1 0,1-1 1,0 1-1,1 0 1,0 0-1,1 0 1,14-21-1,1 4-870,1 0 1,42-42-1,-16 27-2202,-6 7-2336</inkml:trace>
</inkml:ink>
</file>

<file path=ppt/ink/ink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26:30.6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21 370 3913,'0'0'7227,"-2"4"-6495,2-3-430,0 0-1,0 0 1,-1 0-1,1 0 1,0 0 0,-1 0-1,1-1 1,0 1 0,-1 0-1,1 0 1,-1 0-1,1-1 1,-1 1 0,0 0-1,1 0 1,-1-1 0,0 1-1,0-1 1,1 1 0,-1 0-1,-1 0 1,-4-18 1592,5-51-3099,2 52 1844,-2 7-634,1 0 0,1 0 0,0 1 0,0-1 0,0 0 0,1 1 0,0-1 0,1 1 0,0-1-1,0 1 1,1 0 0,6-9 0,15-30 106,-21 36-79,1 1 1,0-1-1,1 1 0,0 0 1,1 1-1,0 0 1,0 0-1,1 0 0,0 1 1,13-10-1,-20 17-28,0 0-1,0 0 1,0 0 0,0 1-1,0-1 1,0 0 0,1 1-1,-1-1 1,0 0 0,1 1-1,-1-1 1,0 1 0,1 0-1,-1 0 1,0-1 0,1 1-1,-1 0 1,1 0 0,-1 0-1,1 0 1,-1 1 0,0-1-1,1 0 1,-1 0 0,1 1-1,-1-1 1,0 1 0,0-1-1,1 1 1,-1 0 0,0 0-1,0-1 1,0 1 0,1 0-1,-1 0 1,0 0 0,0 0-1,-1 0 1,1 0 0,0 1-1,0-1 1,0 0 0,-1 0-1,1 1 1,-1-1 0,1 0-1,-1 1 1,1-1 0,-1 0-1,0 3 1,3 8 28,-1 1 0,-1 0 0,0 0 0,-1 19 0,-1-19 16,2 24 39,-4 94 92,2-113-168,-2-1 0,1 1-1,-2-1 1,0 0 0,-8 18 0,13-48 44,0 1 1,-1-1-1,-1-19 1,0-37-64,3 57 7,0 1 0,1-1 0,0 1 0,1 0 0,1 0 1,-1 0-1,2 0 0,-1 1 0,10-13 0,-13 20-10,1-1 0,-1 0-1,1 1 1,0 0 0,0-1 0,0 1 0,0 1 0,1-1 0,-1 0 0,1 1 0,0-1 0,0 1 0,0 0-1,0 1 1,0-1 0,0 1 0,0-1 0,0 1 0,1 0 0,-1 1 0,0-1 0,1 1 0,-1 0 0,0 0-1,1 0 1,-1 1 0,6 0 0,-8 1 10,0-1-1,1 1 1,-1-1 0,0 1-1,0 0 1,0 0 0,0 0-1,0 0 1,0 0 0,-1 0-1,1 1 1,-1-1 0,1 0-1,-1 1 1,0-1 0,0 1-1,0 0 1,0-1 0,-1 1-1,1 0 1,0 3 0,5 61 105,-7-36-1,0-23-82,0 0 0,1 0 1,0 0-1,0 0 0,1 0 0,0 0 0,0 0 0,1-1 1,0 1-1,4 9 0,-5-15-33,-1 1 0,1-1 1,0 0-1,0 0 0,1 0 1,-1 0-1,0 0 0,1 0 1,-1 0-1,1-1 0,0 1 0,0 0 1,-1-1-1,1 1 0,0-1 1,0 0-1,0 0 0,0 0 0,1 0 1,-1 0-1,0 0 0,0 0 1,1-1-1,-1 1 0,0-1 1,1 1-1,-1-1 0,0 0 0,1 0 1,-1 0-1,1-1 0,-1 1 1,0 0-1,1-1 0,3-1 0,-2 1-152,1 0 0,0 0 1,0-1-1,-1 0 0,1 0 0,-1 0 0,0 0 0,1-1 0,-1 0 0,7-6 0,38-39-3555,-27 24 288,19-19-5503</inkml:trace>
</inkml:ink>
</file>

<file path=ppt/ink/ink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26:33.0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4 3993,'0'0'11685,"0"-4"-10635,0 121 3097,0 257-3891,-5-326 276,2-31-1658,1-31-5325,2-20 1575,0-7-1589</inkml:trace>
</inkml:ink>
</file>

<file path=ppt/ink/ink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26:33.4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55 9450,'0'0'12288,"-3"-3"-11716,-5-7-343,10 5 127,24 4 442,-3 1-423,447-17 757,-432 12-4385,-16-2-2827,-11 1-2786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0:13:38.0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96 3209,'0'0'16220,"0"8"-15270,-10 457-47,11-465-911,-1 1 0,1 0 0,-1 0 1,1-1-1,-1 1 0,1 0 0,0 0 0,-1-1 0,1 1 0,0-1 1,0 1-1,-1-1 0,1 1 0,0-1 0,0 1 0,0-1 1,0 0-1,-1 0 0,1 1 0,0-1 0,0 0 0,0 0 1,0 0-1,0 0 0,0 0 0,0 0 0,0 0 0,0 0 1,-1 0-1,1 0 0,0-1 0,0 1 0,0 0 0,0-1 0,0 1 1,0 0-1,-1-1 0,1 1 0,0-1 0,1 0 0,3-2 8,0-1 0,-1 1 0,1-1 0,-1 1 0,1-1-1,-1-1 1,0 1 0,-1-1 0,1 1 0,3-7 0,33-61 11,-23 40-10,1-6 43,-2 0 0,-1-1 0,14-60 0,-36 199-187,5-10 142,3-54-74,-1-34 69,0-1-1,0 0 0,0 0 1,0 1-1,1-1 0,-1 0 1,0 0-1,1 1 0,-1-1 1,1 0-1,-1 0 0,1 0 1,0 0-1,-1 0 0,1 0 1,0 0-1,0 0 0,0 0 1,0 0-1,-1 0 0,1 0 1,1-1-1,-1 1 0,0 0 1,0-1-1,0 1 0,0-1 0,0 1 1,1-1-1,-1 1 0,0-1 1,2 0-1,-1 1 5,0-1-1,1 0 1,-1 0 0,0 0-1,0 0 1,0-1-1,1 1 1,-1-1 0,0 1-1,0-1 1,0 0-1,0 0 1,0 1 0,0-2-1,0 1 1,0 0 0,0 0-1,-1 0 1,4-4-1,2-3 13,-1-1 0,0 0 0,-1 0-1,0-1 1,-1 1 0,1-1 0,4-17-1,-3 4 61,0-1 0,3-33-1,-6-86 291,-4 82-360,5 31-864,4 13-3301,0 15-1127</inkml:trace>
</inkml:ink>
</file>

<file path=ppt/ink/ink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26:54.0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0 680 4689,'0'0'13864,"12"0"-13901,-5 0 42,1-1 1,-1 0-1,0 0 1,0 0-1,0-1 1,0 0-1,0-1 0,0 0 1,-1 0-1,1 0 1,-1-1-1,8-5 1,6-7 51,-1 0-1,22-24 1,-9 7-5,4-1-33,-2-1 0,-1-2 0,-2-2 0,-2 0 0,-1-2-1,-2-1 1,36-81 0,-57 107 13,0-1 1,-1 1-1,-1-1 1,-1 0-1,0 0 0,-1-33 1,-1 49 147,-4 21-168,-44 75-24,-82 230 1079,99-248-817,-17 54-71,-30 91-62,58-161-94,18-55 9,2-5 79,3-10-180,127-154 49,-12 18 86,-103 124-54,0 0 0,35-34 0,-50 55-10,0 0 0,0 0-1,0-1 1,0 1 0,1 0-1,-1 0 1,0 0 0,0 0-1,0 0 1,0 0 0,0 0 0,1 0-1,-1 0 1,0 0 0,0 0-1,0 0 1,0 0 0,1 0-1,-1 0 1,0 0 0,0 0 0,0 0-1,0 0 1,1 0 0,-1 0-1,0 0 1,0 0 0,0 0-1,0 0 1,0 1 0,1-1 0,-1 0-1,0 0 1,0 0 0,0 0-1,0 0 1,0 0 0,0 0-1,1 1 1,-1-1 0,0 0 0,0 0-1,0 0 1,0 0 0,0 0-1,0 1 1,0-1 0,0 0-1,0 0 1,0 0 0,0 0 0,0 1-1,0-1 1,0 0 0,3 19 112,-2 33 82,-1-41-169,-2 38 240,-11 60 1,6-61-52,-1 61 0,8-107-219,0 1 0,0-1 0,0 1 0,0-1 0,1 1 0,-1-1 0,1 0 1,-1 1-1,1-1 0,0 0 0,0 1 0,0-1 0,1 0 0,-1 0 0,0 0 0,1 0 0,-1 0 1,1 0-1,0 0 0,0-1 0,-1 1 0,1-1 0,0 1 0,1-1 0,2 2 0,-2-2-18,1 0-1,-1 0 0,0 0 1,1-1-1,-1 1 0,0-1 0,1 0 1,-1 0-1,1 0 0,-1-1 1,1 1-1,-1-1 0,0 0 1,0 0-1,1 0 0,-1 0 0,0 0 1,0-1-1,5-3 0,10-9-625,-1-1 0,-1-1 0,-1 0-1,19-25 1,-27 33 25,43-52-5268</inkml:trace>
</inkml:ink>
</file>

<file path=ppt/ink/ink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26:55.0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0 308 8874,'0'0'7324,"0"-11"-6502,3-15-337,2 1 0,0 0 0,2 0 0,1 1 0,0-1 0,2 2 0,1-1 0,24-38 0,-33 59-463,0 0 0,0 0 0,1 1 1,-1-1-1,1 1 0,-1-1 0,1 1 1,0 0-1,0 0 0,0 0 0,0 1 1,0-1-1,1 1 0,-1-1 0,0 1 0,1 0 1,-1 0-1,1 0 0,-1 1 0,1 0 1,-1-1-1,1 1 0,-1 0 0,5 1 1,-6-1-21,-1 0 1,0 1-1,0-1 1,1 0-1,-1 1 1,0-1-1,0 1 0,1-1 1,-1 1-1,0-1 1,0 1-1,0 0 1,0 0-1,0-1 1,0 1-1,0 0 1,0 0-1,0 0 1,-1 0-1,1 0 1,1 2-1,13 37 34,-12-23-2,0 0-1,0 31 0,-3 53 199,0-101-231,0 0-1,0 0 0,0 0 0,0 0 0,0 1 1,0-1-1,0 0 0,0 0 0,0 0 1,0 0-1,0 1 0,0-1 0,0 0 0,0 0 1,0 0-1,0 0 0,0 1 0,0-1 0,0 0 1,-1 0-1,1 0 0,0 0 0,0 0 0,0 1 1,0-1-1,0 0 0,0 0 0,0 0 1,-1 0-1,1 0 0,0 0 0,0 0 0,0 1 1,0-1-1,0 0 0,-1 0 0,1 0 0,0 0 1,0 0-1,0 0 0,0 0 0,-1 0 0,1 0 1,0 0-1,0 0 0,0 0 0,0 0 0,-1 0 1,1 0-1,0 0 0,0 0 0,0 0 1,0 0-1,-1 0 0,1 0 0,0-1 0,0 1 1,-1 0-8,1-1 1,0 1 0,-1-1 0,1 0 0,0 1-1,-1-1 1,1 1 0,0-1 0,0 0 0,-1 1-1,1-1 1,0 0 0,0 1 0,0-1 0,0 0-1,0 1 1,0-1 0,0 0 0,0 0 0,0 1-1,0-1 1,1 0 0,-1 1 0,0-1 0,8-18-2,1 1 1,0 1 0,2 0-1,0 0 1,0 1 0,2 0-1,0 1 1,0 0 0,18-13-1,-13 16-49,-16 38-32,-3 43 232,-1-19-97,3-1 1,9 74-1,-9-121-53,-1 1 0,1-1-1,-1 0 1,1 0 0,0 0-1,-1 1 1,1-1-1,0 0 1,1 0 0,-1 0-1,0 0 1,1 0-1,-1-1 1,1 1 0,-1 0-1,1-1 1,0 1 0,-1-1-1,1 1 1,0-1-1,0 0 1,0 0 0,0 0-1,1 0 1,-1 0-1,0 0 1,0-1 0,0 1-1,1-1 1,-1 1 0,5-1-1,-1 0-126,-1 0 0,1-1-1,-1 0 1,1 0 0,0-1 0,-1 1-1,0-1 1,1 0 0,-1-1-1,0 1 1,0-1 0,7-5 0,28-30-3523,-8 1-4042</inkml:trace>
</inkml:ink>
</file>

<file path=ppt/ink/ink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27:17.64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67 7258,'0'0'16467,"3"0"-16444,39 0 221,245 11 433,-275-9-643,0-1-1,1 0 1,-1-1-1,0 0 1,0-1-1,1-1 1,-1 0 0,0 0-1,0-1 1,-1-1-1,1 0 1,-1 0-1,12-7 1,-13 5-27,11-4-5,36 8-19,-55 2 37,-2-12-5797,0 5 1532,0-4-2354</inkml:trace>
</inkml:ink>
</file>

<file path=ppt/ink/ink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27:18.3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15 4961,'0'0'17016,"-10"-15"-14100,10 20-2844,2 0-1,-1 1 0,0-1 0,1-1 0,0 1 1,0 0-1,1 0 0,-1-1 0,1 1 1,0-1-1,0 0 0,0 0 0,1 0 0,4 4 1,60 52 231,-65-57-294,37 27 47,1-2 1,2-1 0,1-2 0,67 27 0,-59-34-9,-40-15-21,-10-3-36,0 0 0,0 0 1,-1 0-1,1 1 0,0-1 1,0 0-1,-1 1 0,1-1 0,-1 1 1,1 0-1,0 0 0,-1-1 1,3 3-1,-2-2-586</inkml:trace>
</inkml:ink>
</file>

<file path=ppt/ink/ink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27:18.84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432 1 9818,'0'0'12133,"-4"4"-9526,-24 24-2474,-303 283-28,314-295-353,-14 14 582,11-10-4742</inkml:trace>
</inkml:ink>
</file>

<file path=ppt/ink/ink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27:19.2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 1 6305,'0'0'16672,"-1"0"-16620,1 0 0,0 0 0,-1 0 0,1 0 0,0 0 0,-1 0 0,1 0 0,0 0 0,-1 0 0,1 0 0,0 1 1,-1-1-1,1 0 0,0 0 0,-1 0 0,1 0 0,0 1 0,0-1 0,-1 0 0,1 0 0,0 1 0,0-1 0,0 0 0,-1 0 0,1 1 0,0-1 0,0 0 0,0 1 0,0-1 1,-1 0-1,1 1 0,3 1 41,0-1 0,0 0 0,0 1 0,1-1-1,-1 0 1,0 0 0,0-1 0,1 1 0,-1-1 0,0 0 0,6 0 0,7 2 108,14 2 221,53-1 1,25 2 206,-42 0-332,85-3 1,-81-3-273,84-17-208,-153 18 81,-1 0 0,1 1 0,-1-1 0,1 0 0,-1 1 0,1-1 0,-1 0 0,1 1 0,-1-1 0,1 1 0,-1-1 0,0 0 0,1 1 0,-1-1 1,0 1-1,1-1 0,-1 1 0,0 0 0,0-1 0,1 1 0,-1-1 0,0 1 0,0-1 0,0 1 0,0 0 0,0-1 0,0 1 0,0-1 0,0 1 0,0 1 0,0 25-3623,-1-18 302,1 5-7209</inkml:trace>
</inkml:ink>
</file>

<file path=ppt/ink/ink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27:20.1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45 254 5977,'0'0'11061,"9"-6"-10597,36-32 108,-1-1 0,39-47 0,-15 15-285,-67 70-271,-1 0 0,1 0 0,-1 1 0,1-1-1,0 0 1,-1 0 0,1 0 0,0 1-1,-1-1 1,1 0 0,0 1 0,0-1 0,0 1-1,0-1 1,0 1 0,-1-1 0,1 1-1,0-1 1,0 1 0,0 0 0,0 0 0,0 0-1,0-1 1,0 1 0,2 0 0,-2 24 526,-3 2-517,1-4 27,-2 0 0,0 0 1,-12 41-1,-3 19-45,-22 95 40,18-87-13,-28 91 29,44-163-36,-1 0-1,-1 0 1,0 0 0,-2-1-1,-18 26 1,26-41 10,0 0 0,0 0-1,0-1 1,0 1 0,0 0 0,0-1 0,-1 0-1,1 0 1,0 1 0,-1-1 0,1-1-1,-1 1 1,1 0 0,-1-1 0,0 1-1,1-1 1,-4 0 0,5 0-17,-1 1 1,1-2-1,0 1 1,-1 0 0,1 0-1,-1 0 1,1-1-1,-1 1 1,1 0-1,0-1 1,-1 1-1,1-1 1,0 0-1,0 0 1,-1 1-1,1-1 1,0 0-1,0 0 1,0 0-1,0 0 1,0 0-1,0 0 1,0 0-1,0-1 1,1 1-1,-1 0 1,0 0-1,1-1 1,-1 1-1,0-3 1,-5-29-200,1-1 0,2 0 1,1-1-1,2 1 0,6-55 1,-3 71-1472,1 1 1,12-32 0,-12 40 541,7-29-6263</inkml:trace>
</inkml:ink>
</file>

<file path=ppt/ink/ink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27:20.4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 8906,'0'0'15835,"-10"0"-15747</inkml:trace>
</inkml:ink>
</file>

<file path=ppt/ink/ink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27:21.0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27 8426,'0'0'16427,"0"-1"-16415,0 1-1,0 0 0,0-1 1,-1 1-1,1-1 1,0 1-1,0-1 0,0 1 1,0-1-1,0 1 1,0-1-1,0 1 0,0-1 1,0 1-1,0-1 1,0 1-1,1-1 0,-1 1 1,0 0-1,0-1 1,0 1-1,1-1 0,-1 1 1,0-1-1,0 1 1,1 0-1,-1-1 0,0 1 1,1 0-1,-1-1 0,0 1 1,1 0-1,-1-1 1,1 1-1,8-2 70,0 0 0,0 1-1,0 0 1,-1 0 0,1 1-1,0 0 1,14 2 0,8 0 67,32 3-15,-50-3-171,0-1-1,0 1 1,0-2 0,0 0 0,0-1-1,0 0 1,0-1 0,18-4 0,-13-3-1266</inkml:trace>
</inkml:ink>
</file>

<file path=ppt/ink/ink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27:21.4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18 9522,'0'0'16169,"-6"-6"-15902,57 7-314,70-2-453,-48-9-5808,-51 8-72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0:13:38.5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0 223 5577,'0'0'9210,"5"12"-8668,19 36-18,-23-46-472,0-1 0,0 0 0,1 0 1,-1 0-1,0 0 0,1 0 0,-1 0 0,1 0 1,-1 0-1,1 0 0,-1-1 0,1 1 0,0 0 1,-1-1-1,1 0 0,0 1 0,-1-1 0,1 0 1,0 0-1,-1 0 0,1 0 0,0 0 0,0 0 1,-1-1-1,1 1 0,0 0 0,-1-1 0,1 0 1,2 0-1,1-1 132,0 0 1,0-1 0,0 1 0,0-1-1,-1 0 1,8-7 0,1-4 36,-1-1 0,0-1 0,-1 0 0,-1 0-1,-1-1 1,0-1 0,-1 1 0,-1-1 0,0-1 0,5-28 0,-10-6 756,-5 52-950,1 0 0,-1 1 0,0 0 0,1 0 0,-1 0 0,0 0 0,0 0 0,1 0 0,-1 1 0,0-1 0,1 1 0,-1 0 0,-2 1 0,-1 3-33,1 0 1,-1 1 0,1 0-1,0 0 1,1 1-1,0 0 1,0-1 0,0 1-1,1 0 1,-5 15-1,-1 9-18,-8 42 0,12-36-101,1 0 1,3 55 0,1-68-349,0-23 393,0 0 0,0 0 1,0 1-1,0-1 0,0 0 0,0 0 0,1 0 0,-1 1 0,0-1 0,1 0 0,-1 0 0,1 0 0,0 0 0,-1 0 0,1 0 1,0 0-1,-1 0 0,1 0 0,0 0 0,0 0 0,0 0 0,0 0 0,0-1 0,0 1 0,0 0 0,0-1 0,0 1 0,1-1 0,-1 1 1,0-1-1,0 0 0,0 1 0,0-1 0,1 0 0,-1 0 0,0 0 0,0 0 0,1 0 0,-1 0 0,2 0 0,4-1-371,-1 0 0,1 0 0,-1-1 0,0 0 0,0 0 0,10-4 0,36-32-4336,-2-4-1390</inkml:trace>
</inkml:ink>
</file>

<file path=ppt/ink/ink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27:22.54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1 318 3937,'0'0'13629,"5"-9"-12123,21-32-623,2 0 0,2 2 0,1 1-1,69-63 1,-71 65-185,-24 29-671,-1 1 162,-2 15-81,-2 319 76,10-255-189,-1-62-3,-8-6 8,-2-4 47,0 1 0,0-1 0,0 1 0,-1-1 0,1 1 0,-1-1 0,1 0 0,-1 1 0,1-1 0,-1 0 0,0 0 0,1 0 0,-4 1 0,5-2 157,5-2 29,53-24 1034,-35 14-1073,2 1 0,-1 2 1,35-10-1,49-12 127,-76 24-282,-25 4-83,1 1 1,0 1-1,-1-1 1,1 1-1,0 0 1,0 1-1,8 0 1,-64-6-9921,26 6-2749</inkml:trace>
</inkml:ink>
</file>

<file path=ppt/ink/ink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27:25.4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392 113 2761,'0'0'10566,"0"-4"-10083,0-75 6961,-40 60-6676,31 16-718,1 1 0,-1 0-1,0 1 1,0 0 0,1 0 0,-1 0-1,0 1 1,0 1 0,-11 1 0,-10 0-52,27-2 6,0 1 1,-1-1-1,1 1 0,0 0 1,0-1-1,0 2 0,0-1 1,0 0-1,0 1 0,0-1 0,1 1 1,-1 0-1,0 0 0,-2 2 1,-34 37-34,13-12 0,21-24 29,0-1 1,1 1 0,-1 0-1,1 0 1,1 0 0,-1 1-1,0 0 1,1-1 0,0 1-1,1 0 1,-1 0 0,1 1-1,-1 6 1,0-6 6,-5 19-14,8-25 8,-1 0-1,1-1 1,0 1 0,0 0-1,0 0 1,-1 0 0,1 0-1,0-1 1,0 1 0,0 0-1,1 0 1,-1 0 0,0 0-1,0-1 1,0 1 0,0 0-1,1 0 1,-1 0 0,0-1-1,1 1 1,-1 0 0,1 0-1,-1-1 1,1 1 0,0 0-1,10 4 29,-1 0-1,1-1 1,0-1-1,1 0 1,-1 0-1,0-1 1,1-1-1,-1 0 1,1 0-1,20-2 1,-15 0-17,0 1 0,0 1 0,-1 1 0,31 7 0,-43-8 26,0 1 0,0 1-1,-1-1 1,1 0 0,0 1 0,-1 0 0,1 0 0,-1 0-1,0 0 1,0 1 0,0-1 0,-1 1 0,1 0 0,-1 0 0,0 0-1,0 0 1,0 0 0,0 0 0,-1 0 0,0 0 0,0 1-1,0-1 1,0 1 0,-1-1 0,0 1 0,1-1 0,-2 1-1,1-1 1,0 1 0,-1-1 0,-2 8 0,1-9-26,0 1-1,0-1 1,-1 0 0,1 0 0,-1 0-1,1-1 1,-1 1 0,0 0 0,0-1-1,-1 0 1,1 0 0,0 0 0,-1 0-1,1 0 1,-1-1 0,-6 3 0,-70 14 203,57-14-193,-9 3 49,0-2 1,-54 1-1,83-6-52,1-1 1,0 1-1,0-1 1,-1 1 0,1-1-1,0 0 1,0 0-1,0 0 1,-1-1 0,1 1-1,1 0 1,-1-1-1,0 1 1,0-1 0,0 0-1,1 1 1,-1-1-1,1 0 1,-1 0 0,1 0-1,0 0 1,-1-3-1,-1 0-5,1 0 1,-1 0-1,2 0 0,-1 0 0,0-1 0,1 1 0,0-1 0,0-8 0,1 13-78,9 1-879,-6-1 654,-1 1-1,1 0 0,0 0 1,-1 0-1,1 0 1,-1 0-1,1 1 0,0-1 1,-1 1-1,1 0 1,-1-1-1,1 1 0,-1 0 1,0 1-1,1-1 1,-1 0-1,0 1 0,2 1 1,8 14-6699</inkml:trace>
</inkml:ink>
</file>

<file path=ppt/ink/ink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28:26.6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352 88 6849,'0'0'9021,"0"-14"-7938,-2-42-188,2 55-861,-1 0 0,1 0-1,-1 0 1,1 0 0,-1 0 0,1 0 0,-1 1 0,0-1 0,1 0-1,-1 0 1,0 0 0,0 1 0,1-1 0,-1 0 0,0 1 0,0-1 0,0 1-1,0-1 1,0 1 0,0-1 0,0 1 0,0 0 0,0-1 0,0 1 0,0 0-1,0 0 1,0 0 0,0 0 0,0 0 0,0 0 0,0 0 0,0 0-1,0 0 1,0 0 0,0 1 0,0-1 0,0 0 0,-1 1 0,-4 0 17,-4 0-1,0 0 0,0 1 0,1 1 0,-1-1 0,1 1 0,-1 1 0,1 0 0,0 0 0,-14 10 1,-73 53 373,94-65-415,-7 5-14,0 1 0,1 0 1,0 0-1,1 0 0,-1 1 0,2 0 1,-1 0-1,1 1 0,1 0 1,0 0-1,0 0 0,1 1 1,0-1-1,1 1 0,1 0 0,-1 0 1,1 1-1,1-1 0,0 0 1,2 18-1,-1-27-1,0 0 1,0-1-1,1 1 1,-1 0-1,1 0 1,-1 0-1,1-1 0,0 1 1,-1 0-1,1-1 1,0 1-1,0-1 1,0 1-1,1-1 1,-1 1-1,0-1 0,0 0 1,1 1-1,-1-1 1,1 0-1,-1 0 1,1 0-1,0 0 1,-1 0-1,1-1 0,0 1 1,-1 0-1,1-1 1,0 1-1,0-1 1,0 0-1,0 0 1,-1 1-1,1-1 0,0 0 1,0-1-1,0 1 1,3-1-1,3 1 6,-1-1-1,1 0 0,0-1 1,0 1-1,-1-1 0,1-1 1,-1 0-1,11-5 0,-2-3 31,0-1 0,0-1-1,-1 0 1,0 0 0,-2-2-1,20-25 1,-3-2 206,33-62 0,-57 84 9,-2 8 323,-2 21-112,-2 258-256,-1-262-217,1 1 0,1-1 0,-1 0 0,1 1 0,0-1 0,0 0 0,1 1 0,-1-1 0,1 0 0,0 0 0,5 8 0,-5-11-117,0 0 1,0 1 0,0-1 0,0 0-1,1 0 1,-1-1 0,1 1 0,-1 0-1,1-1 1,-1 0 0,1 1 0,0-1-1,0 0 1,0 0 0,0-1 0,-1 1-1,1 0 1,0-1 0,0 0 0,0 0-1,0 0 1,0 0 0,5-1 0,3 0-750,1-1 0,-1 0 1,0 0-1,0-1 0,0-1 1,15-7-1,16-17-4844</inkml:trace>
</inkml:ink>
</file>

<file path=ppt/ink/ink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28:27.0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30 1 1672,'0'0'17573,"-3"18"-16820,-15 137 350,14-126-1021,-1 51 1,6-79-158,0 0 1,-1-1 0,1 1-1,0-1 1,0 1-1,-1-1 1,1 1 0,0-1-1,0 0 1,0 1-1,-1-1 1,1 0 0,0 1-1,0-1 1,0 0-1,0 0 1,0 0 0,0 0-1,0 0 1,0 0-1,-1 0 1,1 0 0,0 0-1,0-1 1,0 1-1,0 0 1,0 0 0,0-1-1,-1 1 1,1-1-1,0 1 1,0-1 0,-1 1-1,1-1 1,0 1-1,-1-1 1,2-1 0,6-7-1071,-1 0 0,0 0 1,-1-1-1,0 0 0,9-20 0,5-12-5992</inkml:trace>
</inkml:ink>
</file>

<file path=ppt/ink/ink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28:27.3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1 10002,'0'0'10194,"-20"42"-10642,50-6-1176,-10 0-2945,0-6-1952</inkml:trace>
</inkml:ink>
</file>

<file path=ppt/ink/ink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28:27.7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181 1 2905,'0'0'13992,"-1"17"-13143,-6 55-176,6-65-520,1 1 0,0 0 0,0-1 0,1 1 0,-1 0 0,4 8 0,0 22 377,-2 88 105,-5 153 143,-18-129-541,20-141-229,-1 0 1,-1 0-1,0 0 1,0 0-1,0-1 1,-1 0-1,-6 9 1,-7 19 80,16-36-71,1 1-1,0 0 0,0-1 1,-1 1-1,1 0 0,-1-1 1,1 1-1,-1-1 0,1 1 1,-1-1-1,1 1 0,-1-1 1,1 1-1,-1-1 1,1 0-1,-1 1 0,0-1 1,1 0-1,-1 1 0,0-1 1,1 0-1,-1 0 0,0 0 1,1 1-1,-1-1 0,0 0 1,0 0-1,1 0 0,-1 0 1,0 0-1,1 0 0,-1-1 1,0 1-1,1 0 0,-1 0 1,0 0-1,0-1 0,1 1 1,-1 0-1,1-1 0,-1 1 1,0 0-1,1-1 1,-1 1-1,1-1 0,-1 1 1,0-2-1,-24-25 423,15 6-497,1 0 0,1 0 1,1 0-1,0-1 1,-5-38-1,9 42-708,1 0 0,1 0 1,1 0-1,2-23 0,8 8-4388,9 3-2933</inkml:trace>
</inkml:ink>
</file>

<file path=ppt/ink/ink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28:28.0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0 1408,'0'0'27422,"-10"30"-27190,40-30-7457,-10 0-1857</inkml:trace>
</inkml:ink>
</file>

<file path=ppt/ink/ink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28:45.7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52 767 3529,'0'0'9616,"-12"-2"-9378,-7 0-325,18 2 116,0 0 0,0 0 0,0 0-1,0 0 1,0 0 0,0 0 0,0 0 0,0-1-1,0 1 1,0 0 0,0-1 0,0 1-1,0 0 1,0-1 0,0 1 0,0-1-1,0 0 1,-1 0 0,2-1 34,1 0 0,0 0 0,0 0 1,0 0-1,0 1 0,0-1 0,0 0 0,0 1 1,1-1-1,-1 1 0,0-1 0,1 1 0,-1 0 0,1-1 1,2 0-1,41-39 522,-3-1 0,-1-3 1,42-59-1,-66 80-571,-1-1 0,-2 0 1,0-1-1,-2-1 0,-1 0 1,-1-1-1,-1 0 0,8-44 1,-8 16 89,2-93 0,-11 149-99,0-1 0,0 1 0,0-1 0,0 1 0,0 0 0,0-1 0,0 1 0,0-1 0,0 1 0,-1-1 0,1 1 0,0 0 0,0-1 0,0 1 0,-1 0 0,1-1 0,0 1 1,0 0-1,-1-1 0,1 1 0,0 0 0,-1-1 0,1 1 0,0 0 0,-1 0 0,1 0 0,0-1 0,-1 1 0,1 0 0,0 0 0,-1 0 0,1 0 0,-1 0 0,1-1 0,0 1 0,-1 0 0,1 0 0,-1 0 0,1 0 0,-1 0 1,1 0-1,0 0 0,-1 1 0,1-1 0,-1 0 0,1 0 0,0 0 0,-1 0 0,1 0 0,0 1 0,-1-1 0,1 0 0,-1 0 0,1 1 0,0-1 0,0 0 0,-1 1 0,1-1 0,0 0 0,-1 1 0,1-1 0,0 0 0,0 1 0,-24 23-15,-5 34 12,1 1 0,-29 99 0,-22 133 119,53-188 7,11-40 18,-18 60 322,13-39 216,22-89-94,4-12-453,2 1 0,16-28 0,27-27-74,45-68-30,-87 124-28,1 0 0,1 1 1,1 1-1,17-18 1,-26 27-6,1 1 0,-1 0 0,1-1 0,0 1 1,0 1-1,0-1 0,0 0 0,1 1 1,-1 0-1,1 0 0,-1 0 0,1 1 1,0 0-1,-1 0 0,1 0 0,0 0 1,0 1-1,0-1 0,0 1 0,9 1 1,-13 0 2,0 0-1,0 0 1,0-1 0,-1 1 0,1 0 0,0 0 0,0 0 0,-1 0 0,1 0 0,0 0-1,-1 0 1,1 0 0,-1 1 0,0-1 0,1 0 0,-1 0 0,0 0 0,0 0 0,1 1-1,-1-1 1,0 0 0,-1 2 0,1 39 52,-1-25-27,0-13-21,1 0-1,-1-1 1,0 1 0,0 0-1,-1 0 1,1 0-1,-1-1 1,0 1 0,0-1-1,0 1 1,0-1 0,-1 0-1,1 0 1,-1 0 0,0 0-1,0 0 1,-4 2-1,-63 43 66,59-42-51,9-5-11,0 0 0,-1 0 0,1 0 0,-1 0 0,1 0 0,-1 0 0,1-1 0,-1 0 0,0 1 0,1-1 0,-1 0 0,0 0 0,-3-1 0,-5 1 112,10 0 27,1 8-102,0-1 0,1 1 0,0 0-1,0 0 1,1-1 0,0 1 0,1-1 0,0 0 0,0 0 0,0 0 0,1 0-1,0 0 1,0 0 0,1-1 0,-1 0 0,1 0 0,1-1 0,-1 1 0,1-1 0,8 6-1,-4-4-95,1-1 0,0 0 1,0-1-1,0 0 0,1 0 0,-1-1 0,1-1 0,0 0 0,0-1 0,0 0 0,1-1 0,13 0 0,-22-1-376,0 0 1,1 0-1,-1 0 0,0-1 1,0 0-1,0 0 0,0 0 1,-1 0-1,1-1 0,0 0 1,0 0-1,-1 0 0,6-4 1,21-17-5179</inkml:trace>
</inkml:ink>
</file>

<file path=ppt/ink/ink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28:46.1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91 1 5825,'0'0'10342,"0"31"-9029,-1 2-1005,2 24 467,7 62 1,-5 57 1399,-4-100-1728,0-65-393,1-1 0,-2 1 1,-4 19-1,5-26-45,0 0-1,0-1 1,-1 1 0,1 0-1,-1-1 1,1 0 0,-1 1-1,0-1 1,-1 0-1,1 0 1,0 0 0,-1 0-1,0-1 1,-2 4-1,4-6-6,0 0-1,1 1 0,-1-1 1,0 1-1,1-1 0,-1 0 1,0 0-1,0 1 0,1-1 1,-1 0-1,0 0 0,0 0 1,0 0-1,1 0 0,-1 0 1,0 0-1,0 0 0,1 0 1,-1 0-1,0 0 0,0-1 1,1 1-1,-1 0 0,0-1 1,0 1-1,1 0 0,-1-1 1,0 1-1,1-1 0,-1 1 1,1-1-1,-1 1 0,0-1 1,1 1-1,-1-1 0,1 0 1,0 1-1,-1-1 0,1 0 1,-1 1-1,1-1 0,0 0 1,0 1-1,-1-1 0,1 0 1,0-1-1,-9-47-280,7 30 25,-17-97-4095,17 62-1304</inkml:trace>
</inkml:ink>
</file>

<file path=ppt/ink/ink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28:46.5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13 5937,'0'0'18548,"0"-12"-18332,0 24-88,-10 6-128,10 6-264,0 6-1248,0 0-2521,10-6-3072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0:13:39.0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171 2 3897,'0'0'15617,"-7"0"-14628,1 0-854,2-1-28,-1 1 0,1-1 1,0 1-1,0 0 0,0 1 0,0-1 0,-1 1 0,1 0 0,0 0 1,0 0-1,0 1 0,0-1 0,1 1 0,-1 0 0,0 0 1,1 0-1,-1 1 0,1-1 0,0 1 0,0 0 0,-3 3 1,-3 5-102,1 1 0,1 1 1,0-1-1,1 1 0,0 1 1,1-1-1,1 1 0,-6 27 0,6-3-295,0 0 0,3 41-1,1-73 197,1-5 78,-1-1 0,0 1-1,0-1 1,0 1 0,1-1 0,-1 1-1,0-1 1,1 0 0,-1 1-1,0-1 1,1 0 0,-1 1-1,0-1 1,1 0 0,-1 1-1,1-1 1,-1 0 0,0 0 0,1 1-1,-1-1 1,1 0 0,-1 0-1,1 0 1,-1 0 0,1 1-1,-1-1 1,1 0 0,-1 0 0,1 0-1,-1 0 1,1 0 0,-1-1-1,1 1 1,-1 0 0,1 0-1,-1 0 1,1 0 0,0-1-1,23-8-203,-15 1 198,0-1-1,0 0 0,-1 0 1,0-1-1,0 0 0,-1 0 1,11-23-1,35-90 75,-34 73-19,-17 47 143,-2 7-60,-4 16-12,-10 31-27,7-26-120,2 0 1,0 0-1,2 1 0,1-1 0,2 44 1,0-64-12,0-4-46,0 0 0,-1 0 0,1 0 0,0 0 0,0 0 0,0 0 0,1 0 0,-1 0-1,0 0 1,0 0 0,0 0 0,1 0 0,-1 0 0,1 0 0,-1 0 0,0 0 0,1-1 0,0 1 0,-1 0-1,1 0 1,-1 0 0,1-1 0,0 1 0,0 0 0,-1-1 0,1 1 0,0-1 0,0 1 0,0-1 0,0 1-1,0-1 1,-1 0 0,1 1 0,0-1 0,0 0 0,0 0 0,0 1 0,0-1 0,0 0 0,0 0 0,0 0-1,0 0 1,0 0 0,0-1 0,0 1 0,0 0 0,0 0 0,0-1 0,1 0 0,4-1-766,0 0 0,0-1 1,0 1-1,0-1 0,-1-1 0,6-4 1,21-21-6707</inkml:trace>
</inkml:ink>
</file>

<file path=ppt/ink/ink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28:48.5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90 904,'0'0'7232,"0"-11"-5785,0-37 315,0 17 6440,3 35-7714,54 67 301,-4 3 0,-2 2 0,64 132 1,-99-171-675,-2 0 0,-1 1 0,-2 1 1,12 76-1,-14-30 4,-3 103 0,-7-157-57,-2-1-1,0 0 0,-2 0 1,-2 0-1,0-1 0,-21 52 1,-91 156 559,61-132-379,-12 8-22,62-101-215,16-47-417,-4 22-68,1 1-1,1-1 1,0 1 0,0 0 0,13-17-1,7-11-3749,2-2-2992</inkml:trace>
</inkml:ink>
</file>

<file path=ppt/ink/ink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31:16.5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0 474 1168,'0'0'9389,"17"1"-8685,-4 0-540,-9 0-116,1 0 0,0 0 0,0-1 0,-1 0 0,1 0 0,0 0 0,0-1 0,0 1 0,-1-1 0,1 0 0,0 0 0,-1-1 0,1 0 0,-1 1 0,1-2 0,-1 1 0,0 0 0,0-1 0,0 0 0,0 0 0,3-3 0,28-35 346,-2-2-1,-3-1 0,-1-1 0,-2-2 0,38-91 1,-36 49 1397,-39 143 141,-3-12-1936,2 0 0,2 1 0,2 0 0,2 1 0,1 82 0,4-125-19,0 0 0,0 0 1,0 1-1,0-1 0,0 0 0,0 1 1,1-1-1,-1 0 0,0 0 0,1 1 1,-1-1-1,1 0 0,-1 0 0,1 0 1,-1 1-1,1-1 0,0 0 0,0 0 1,0 0-1,0 0 0,-1 0 0,1 0 1,0-1-1,0 1 0,1 0 0,-1 0 1,0-1-1,0 1 0,0-1 0,0 1 1,1-1-1,-1 1 0,0-1 0,0 0 1,1 0-1,-1 1 0,0-1 0,1 0 1,-1 0-1,0 0 0,1-1 0,-1 1 1,0 0-1,0 0 0,2-1 0,3 0 8,-1-1-1,1 1 1,-1-1-1,1-1 1,-1 1-1,0-1 1,0 0-1,0 0 1,6-4-1,11-14 43,-1-1 0,-1-1 0,-1-1 0,-1 0 0,-1-2-1,-1 1 1,23-53 0,-16 36 175,-19 37-18,0 0-1,-1 0 0,0-1 0,0 0 1,-1 0-1,1 1 0,2-13 0,-6 79 27,-2 0-1,-23 118 1,-20 100 104,-8 35-155,51-302-149,-12 56 46,-2 0 1,-4-1-1,-55 121 1,68-174-2,0-1-1,0 0 0,-20 22 1,25-31 16,0-1 0,0 1 0,-1-1 0,0 0 0,0 0 0,0 0 0,0 0 0,0-1 0,0 0 0,-1 0 0,1 0 0,-1 0-1,0-1 1,1 0 0,-1 0 0,-9 1 0,11-2-48,0-1-1,0 0 0,0 0 1,0 0-1,0 0 0,0 0 0,0-1 1,1 1-1,-1-1 0,0 0 1,1 0-1,0 0 0,-1 0 1,1 0-1,0 0 0,0-1 0,0 1 1,0-1-1,0 0 0,1 1 1,-1-1-1,1 0 0,0 0 1,-2-6-1,-5-11-62,2-1 0,-7-32 0,12 49 38,-3-21-118,0 1-1,1-1 0,1 0 0,3-42 0,0 56-412,0 0 1,1 0-1,0 0 1,1 0-1,0 1 0,1-1 1,0 1-1,1 0 1,0 0-1,0 0 0,1 1 1,12-16-1,14-12-6108</inkml:trace>
</inkml:ink>
</file>

<file path=ppt/ink/ink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31:17.24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14 323 6793,'0'0'10877,"-1"-4"-9862,-3-7-858,2 1-1,0-1 1,0 0-1,0 0 1,2 0-1,-1 0 1,1 0-1,1 0 1,0 0-1,1 0 1,0 0-1,4-12 1,-3 9-135,2 0 0,0 0 0,0 1 0,1-1 0,1 1 0,0 1 0,1-1 0,0 1 0,11-11 0,-18 21-25,1 0 0,0 0 0,0 0 0,0 1-1,0-1 1,0 0 0,1 1 0,-1-1-1,1 1 1,-1 0 0,1 0 0,-1 0 0,1 0-1,4-1 1,-5 2-3,-1 0 0,1 1 0,-1-1 0,1 0 0,-1 0 0,0 1 0,1-1 0,-1 0 0,1 1 0,-1 0 0,0-1 0,1 1 0,-1 0 0,0 0 0,0-1 0,0 1 0,1 0 0,-1 0 0,1 3 0,2 0 5,-2 1 0,1-1 0,-1 1 0,1 0 0,-1 0 1,0 0-1,-1 0 0,0 0 0,1 0 0,-2 1 0,1-1 0,0 10 0,-1 182 364,0-195-223,0-11 95,0-4-242,2 0 1,-1 1-1,2-1 1,0 1-1,0 0 1,1 0-1,0 0 0,1 0 1,1 0-1,0 1 1,0 0-1,1 1 1,1-1-1,-1 1 0,2 1 1,-1-1-1,2 1 1,-1 1-1,1 0 1,0 0-1,0 1 1,1 0-1,0 1 0,16-7 1,-26 12 0,1 1 0,-1-1 0,0 0 0,0 1 0,1-1 0,-1 1 0,0 0 0,1-1 0,-1 1 0,0 0 0,1 0 0,-1-1 0,1 1 0,-1 0 0,0 1 0,1-1 0,-1 0 0,0 0 0,1 1 0,-1-1 0,1 0 1,-1 1-1,0-1 0,0 1 0,1 0 0,-1-1 0,0 1 0,0 0 0,0 0 0,0 0 0,0 0 0,0 0 0,0 0 0,0 0 0,0 0 0,-1 0 0,1 0 0,0 1 0,0-1 0,-1 0 0,1 1 0,-1-1 0,0 0 0,1 1 0,-1-1 0,0 0 0,0 1 0,0 1 0,2 12 41,-1 0 0,0 0-1,-3 29 1,0-16-18,2-14-130,0 1 0,-2 0 0,1 0 0,-2-1 1,0 1-1,-6 15 0,7-22-795</inkml:trace>
</inkml:ink>
</file>

<file path=ppt/ink/ink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31:17.5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41 0 3817,'0'0'14335,"0"9"-13544,0 28 144,2-7-526,-2 0 0,-2 0 0,0 0 0,-2 0-1,-10 39 1,11-60-890,-10 33 805,9-16-8138</inkml:trace>
</inkml:ink>
</file>

<file path=ppt/ink/ink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31:17.8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67 9282,'0'0'13731,"90"-18"-13451,-60 12-208,-10 6-24,10 0-48,-10 0-240,0 0-1232,20-12-2505,-10 0-1920,1-7-1241</inkml:trace>
</inkml:ink>
</file>

<file path=ppt/ink/ink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31:18.2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91 1 1376,'0'0'20997,"-30"198"-20149,20-150-384,0 7-176,0-7-152,0-6-88,0-6-48,0 0-64,10-12-688,0-18-1849</inkml:trace>
</inkml:ink>
</file>

<file path=ppt/ink/ink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31:18.7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18 8954,'0'0'14139,"100"0"-13907,-70 0-64,10 0-80,0 0-40,-10 0-48,-10 0-88,0 0-936,0 0-1097,-20-6-2376,10-6-1608</inkml:trace>
</inkml:ink>
</file>

<file path=ppt/ink/ink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31:19.0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49 10234,'0'0'10474,"70"-18"-10426,-30 18-48,0 0-8,10 0-704,10 0-960,21-6-1281,-11-6-1888,-20 0-2312</inkml:trace>
</inkml:ink>
</file>

<file path=ppt/ink/ink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31:19.6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205 4 2761,'0'0'18548,"-3"-2"-18278,2 2-269,1-1 0,0 1 0,0 0 0,-1 0 0,1 0-1,0 0 1,-1 0 0,1 0 0,0 0 0,-1-1 0,1 1 0,0 0 0,-1 0-1,1 0 1,0 1 0,-1-1 0,1 0 0,0 0 0,-1 0 0,1 0 0,0 0-1,-1 0 1,1 0 0,0 0 0,-1 1 0,1-1 0,0 0 0,0 0-1,-1 0 1,1 1 0,0-1 0,0 0 0,-1 0 0,1 1 0,0-1 0,0 0-1,0 0 1,0 1 0,-1-1 0,1 0 0,0 1 0,0-1 0,0 0 0,0 1-1,-5 27 91,4 52 110,2-53-158,-1 62 23,0-88-75,0-1-1,0 1 0,0 0 0,0-1 1,0 1-1,0-1 0,0 1 1,0 0-1,1-1 0,-1 1 0,0-1 1,0 1-1,1-1 0,-1 1 1,0-1-1,0 1 0,1-1 0,-1 1 1,1-1-1,-1 0 0,0 1 0,1-1 1,-1 1-1,1-1 0,-1 0 1,1 1-1,-1-1 0,1 0 0,-1 0 1,1 1-1,-1-1 0,1 0 0,0 0 1,-1 0-1,1 0 0,-1 0 1,1 0-1,0 0 0,-1 0 0,1 0 1,-1 0-1,1 0 0,-1 0 1,1 0-1,0 0 0,-1-1 0,1 1 1,-1 0-1,1 0 0,-1-1 0,1 1 1,-1 0-1,1-1 0,27-17-255,30-49 239,-36 40-5,39-37 0,-61 64 27,0-1 1,0 1 0,0-1 0,1 1 0,-1 0 0,0 0 0,0-1 0,1 1 0,-1 0 0,0-1 0,0 1 0,1 0 0,-1 0 0,0-1 0,1 1 0,-1 0 0,1 0 0,-1 0 0,0 0 0,1 0 0,-1-1 0,0 1 0,1 0 0,-1 0 0,1 0 0,-1 0 0,0 0 0,1 0 0,-1 0 0,1 0 0,-1 0 0,0 1 0,1-1 0,-1 0 0,1 0 0,-1 0 0,0 0 0,1 0 0,-1 1 0,0-1 0,1 0 0,-1 0 0,0 1-1,1-1 1,-1 0 0,0 1 0,0-1 0,1 0 0,-1 0 0,0 1 0,0-1 0,0 1 0,1-1 0,-1 0 0,0 1 0,0-1 0,0 0 0,0 1 0,3 25-64,-3-24 87,0 109 261,-4 0-1,-22 127 1,22-217-271,-18 105 138,-5-2-1,-63 174 1,85-285-125,-1 1 0,0-1 0,-1 1 1,-11 14-1,16-25-2,-1 0 1,0 1 0,1-1-1,-1-1 1,0 1-1,0 0 1,-1-1 0,1 1-1,-1-1 1,1 0 0,-1 0-1,0-1 1,1 1-1,-1-1 1,0 0 0,0 0-1,0 0 1,0 0 0,-8 0-1,9-2 4,1 1-1,-1-1 0,1 0 1,-1 0-1,1 0 1,0 0-1,-1 0 1,1-1-1,0 1 0,0-1 1,0 1-1,0-1 1,0 0-1,0 0 0,1 0 1,-1 0-1,0 0 1,1 0-1,0 0 0,-1-1 1,1 1-1,-1-4 1,-26-67 183,22 53-138,-1-3-54,2 0-1,0 1 1,2-2-1,0 1 0,2 0 1,0 0-1,2-1 1,6-43-1,-5 60-85,-1-1 0,2 1 0,-1 0 0,1 0-1,0 0 1,1 0 0,-1 1 0,1-1 0,1 1 0,-1 0 0,1 0-1,0 1 1,0-1 0,1 1 0,0 0 0,7-5 0,8-3-1156,0 1-1,1 0 1,34-13 0,17-4-4243,-3 9-2365</inkml:trace>
</inkml:ink>
</file>

<file path=ppt/ink/ink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31:20.2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0 239 3273,'0'0'14096,"0"17"-9732,2-37-4094,0 0 0,2 0 0,0 0 0,1 0 0,1 1 0,0-1 0,2 1 0,0 1 0,17-27 0,-22 42-272,-1 0 0,0 0 1,1 0-1,0 0 0,-1 1 0,1-1 0,0 1 0,0 0 0,4-3 0,-6 5 1,0-1-1,0 0 1,0 1-1,0-1 1,0 1-1,0-1 1,0 1 0,0 0-1,1-1 1,-1 1-1,0 0 1,0 0-1,0 0 1,0 0-1,0 0 1,0 0-1,1 0 1,-1 0-1,0 0 1,0 1 0,0-1-1,0 0 1,0 1-1,0-1 1,0 1-1,0-1 1,0 1-1,0-1 1,0 1-1,0 0 1,0-1-1,0 1 1,-1 0-1,1 0 1,0 0 0,0 0-1,-1 0 1,2 1-1,2 6 14,-1 0 0,0 1 0,0 0-1,0 0 1,-1-1 0,0 1 0,0 18 0,-3 71 141,0-41-113,1-55-38,0 0 0,0-1 0,0 1-1,-1 0 1,1-1 0,0 1 0,-1 0 0,1-1-1,-1 1 1,1 0 0,-1-1 0,0 1 0,1-1-1,-1 1 1,-2 1 0,1-7 12,6-16-19,4-2-29,1 1 1,2-1 0,0 2 0,1-1 0,1 2 0,1 0-1,23-26 1,-34 43 19,0 0-1,1 0 0,-1 0 0,1 0 1,-1 1-1,1-1 0,-1 1 1,1 0-1,0 0 0,-1 1 1,1-1-1,0 1 0,0 0 0,0 0 1,-1 0-1,5 1 0,-5-1 12,0 0 0,0 0 0,0 0 0,0 1-1,0-1 1,0 1 0,-1 0 0,1 0-1,0 0 1,0 1 0,-1-1 0,1 0 0,0 1-1,-1 0 1,0 0 0,1-1 0,-1 1-1,0 1 1,0-1 0,2 3 0,-1 2 3,-1 0 0,1 0 0,-2 0 0,1 0 1,-1 0-1,0 1 0,0-1 0,-1 0 0,0 1 0,0-1 1,-1 0-1,0 1 0,-3 10 0,0-6-183,1 1 0,-2-1 1,0 0-1,0-1 0,-1 1 0,-12 16 0,16-26-236,1-1 0,0 1 0,0-1 0,0 1 0,0-1 0,0 1 0,1-1 0,-1 1 0,0 0 0,1-1 0,-1 1 0,1 0 0,-1 2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0:13:39.7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91 1 8314,'0'0'9926,"-5"31"-9279,-3 11-462,-3 20 209,-4 68 0,11-66 83,-23 274 1119,7-63-1492,20-273-204,1-2 89,0-1 0,0 0 0,0 0 0,1 1 1,-1-1-1,0 0 0,0 0 0,0 0 0,0 0 0,0-1 1,0 1-1,-1 0 0,1 0 0,0-1 0,-1 1 0,1 0 1,0 0-1,0-3 0,2-4 5,17-20-35,41-44 0,-23 28 11,-33 38 30,-1 2-2,-1 0 1,1 0-1,-1 0 0,0 0 0,0-1 1,0 1-1,-1-1 0,1 0 1,-1 0-1,0 0 0,1-6 1,-3 11-1,0-1 0,0 1 1,0 0-1,0 0 1,0 0-1,-1 0 0,1 0 1,0-1-1,0 1 1,0 0-1,0 0 0,0 0 1,0 0-1,0-1 1,0 1-1,0 0 0,0 0 1,0 0-1,0 0 1,1-1-1,-1 1 0,0 0 1,0 0-1,0 0 1,0 0-1,0-1 0,0 1 1,0 0-1,0 0 1,0 0-1,0 0 0,1 0 1,-1 0-1,0 0 1,0-1-1,0 1 0,0 0 1,0 0-1,1 0 1,-1 0-1,0 0 0,0 0 1,0 0-1,0 0 1,1 0-1,-1 0 0,0 0 1,0 0-1,0 0 1,0 0-1,1 0 0,-1 0 1,0 0-1,0 0 1,0 0-1,0 0 0,0 0 1,1 0-1,-1 0 1,5 13-145,-4 14 154,-3 36 88,1-60-89,0 1 1,0 0-1,0 0 1,0 0 0,-1-1-1,0 1 1,1-1-1,-1 1 1,-1-1-1,1 0 1,0 1-1,-1-1 1,-4 4 0,-11 11 51,14-13-54,0-1-1,0 1 1,-1-1 0,1 0 0,-1 0-1,0-1 1,0 1 0,0-1 0,-6 2-1,2-4-20,8-1-69,1 2 61,0-1 1,0 0-1,1 1 1,-1-1-1,1 0 1,-1 0-1,1 0 0,-1 1 1,1-1-1,0 0 1,-1 0-1,1 0 1,0 0-1,0 0 0,0 0 1,0 0-1,0 0 1,0 0-1,0-1 1,0 1-1,0 0 0,1-1 1,-1 1-1,0-1 1,0 1-1,0-1 1,2 1-1,40 8 45,-38-9-66,195 12-670,-114-12-1975,-55 0 786,-9 0-2547</inkml:trace>
</inkml:ink>
</file>

<file path=ppt/ink/ink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31:20.7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111 0 1328,'0'0'18876,"-30"199"-17923,20-139-369,0 6-344,0-12-136,10 1-56,-10-19-48,0 0-368,10-18-481,-10-12-719,0-6-1481,0 0-2456</inkml:trace>
</inkml:ink>
</file>

<file path=ppt/ink/ink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31:21.07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7498,'0'0'11722,"130"12"-11442,-90-12-160,0 0-120,20 0-1152,0 0-3665,-20-12-5057</inkml:trace>
</inkml:ink>
</file>

<file path=ppt/ink/ink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31:21.7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1 722 3913,'0'0'5909,"23"-20"-5498,77-68 117,-81 69-396,0-1-1,-2-1 1,0 0 0,-2-1-1,0-1 1,-1 0 0,-2-1-1,19-50 1,-26 62-95,8-24 494,-2 0 1,-2-1 0,-1 0 0,-2-1-1,-2 0 1,-1 0 0,-3-57 0,-12 112-247,-22 54 96,-45 139 1,63-164-146,-132 449 1850,147-493-2079,-2 7 91,0 1 1,1 0 0,0 0-1,0 0 1,1 0 0,0 1-1,1-1 1,0 0 0,3 16-1,8-47 296,9-12-349,2 1 0,0 1 0,2 1 0,1 2 0,2 0 0,39-32 0,-33 30-60,-32 30 15,-1 0-1,0 0 1,0-1 0,1 1 0,-1 0 0,0 0-1,1 0 1,-1 0 0,0 0 0,0 0-1,1 0 1,-1 0 0,0 0 0,1 0 0,-1 0-1,0 0 1,1 0 0,-1 0 0,0 0-1,0 0 1,1 0 0,-1 0 0,0 0 0,1 1-1,-1-1 1,0 0 0,0 0 0,1 0-1,-1 0 1,0 1 0,0-1 0,1 0 0,-1 0-1,0 0 1,0 1 0,2 2 35,0 0 1,0 1 0,-1-1-1,0 0 1,1 1-1,-1-1 1,-1 1 0,1-1-1,0 1 1,-1-1 0,0 7-1,-1 51 527,-1-28-384,-8 133-62,11-165-188,0-1-1,-1 1 1,1 0 0,0 0 0,0-1 0,-1 1 0,1 0-1,0-1 1,0 1 0,0-1 0,0 1 0,0-1 0,-1 0-1,1 1 1,0-1 0,0 0 0,0 0 0,0 1 0,0-1-1,0 0 1,0 0 0,0 0 0,0 0 0,0 0 0,0-1-1,2 1 1,33-4-3778,3-11-1526</inkml:trace>
</inkml:ink>
</file>

<file path=ppt/ink/ink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31:22.3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1 291 9378,'0'0'10322,"5"-24"-9634,18-78-25,-19 91-537,-1-1-1,2 1 1,-1 1-1,2-1 1,-1 0-1,1 1 1,1 0 0,0 1-1,0-1 1,1 2-1,0-1 1,1 1-1,13-10 1,-21 16-121,1 1 0,0-1 0,-1 1 0,1-1 0,0 1 0,0 0 0,0 0 0,0 0 0,0 0 0,0 0 0,0 0 0,1 1 0,-1-1 0,0 1 0,0-1 0,1 1 1,-1 0-1,0 0 0,1 0 0,-1 0 0,0 0 0,4 2 0,-3-1 0,-1 1 0,0-1 1,1 1-1,-1-1 0,0 1 0,0 0 1,0 0-1,0 0 0,-1 0 1,1 1-1,0-1 0,-1 0 0,0 1 1,1-1-1,0 6 0,3 5 18,-1 0-1,-1 0 0,0 1 1,-1-1-1,1 28 1,-3 97 142,0-137-30,0-11-136,2 1 0,0-1 0,0 0 1,1 0-1,0 1 0,0-1 0,1 1 0,0 0 1,7-10-1,4-5-67,34-43 1,-47 65 59,0-1 1,0 1-1,0 0 0,1 0 1,-1 1-1,0-1 0,1 0 1,0 1-1,-1-1 0,1 1 0,0 0 1,-1 0-1,1 0 0,0 0 1,0 1-1,0-1 0,0 1 1,0-1-1,0 1 0,0 0 1,0 0-1,0 1 0,0-1 1,0 1-1,0-1 0,0 1 1,0 0-1,-1 0 0,1 0 1,0 0-1,-1 1 0,1-1 1,0 1-1,-1-1 0,0 1 1,1 0-1,-1 0 0,0 0 0,0 0 1,0 1-1,0-1 0,0 1 1,-1-1-1,1 1 0,-1-1 1,0 1-1,0 0 0,0 0 1,0-1-1,0 1 0,0 0 1,-1 0-1,1 5 0,0 21-18,0-19-126,-1 0 0,0 0 1,0 0-1,-1 0 0,0 0 0,-1 0 0,0-1 1,-6 16-1,3-13-418,0-3-987,1 1 1,0-1-1,-4 21 1,6-4-4836</inkml:trace>
</inkml:ink>
</file>

<file path=ppt/ink/ink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31:22.9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573 0 1840,'0'0'16748,"-18"12"-16403,4-3-255,-2 1 40,0 0 0,1 1 0,1 1-1,0 0 1,0 1 0,-15 19 0,5 2 231,2 0 1,1 2-1,2 0 0,1 1 0,2 1 0,2 0 1,-12 50-1,-42 286 921,67-368-1276,-13 186 263,6-52-140,5-105-117,-34 246 75,23-214-72,10-37-11,-3 0 0,0 0 0,-2-1 0,-1 0 0,-19 39 1,29-68-2,0 1 0,-1 0 0,1 0 0,0-1 0,0 1 0,-1 0 0,1-1 1,0 1-1,-1 0 0,1-1 0,-1 1 0,1 0 0,-1-1 0,1 1 0,-1-1 0,1 1 1,-1-1-1,0 1 0,1-1 0,-1 1 0,0-1 0,1 0 0,-1 1 0,0-1 0,1 0 1,-1 0-1,0 0 0,0 1 0,1-1 0,-1 0 0,0 0 0,0 0 0,1 0 1,-1 0-1,0 0 0,0 0 0,1-1 0,-1 1 0,0 0 0,0 0 0,1-1 0,-1 1 1,0 0-1,1-1 0,-1 1 0,0 0 0,1-1 0,-1 1 0,0-1 0,1 1 0,-1-2 1,-1 0-68,0-1 0,0 0 0,0 0 1,0 0-1,1 0 0,0 0 0,-1 0 1,1-1-1,0 1 0,1 0 1,-2-4-1,1-7-1055,0 0 1,1 0 0,0 0-1,4-27 1,13 3-4459</inkml:trace>
</inkml:ink>
</file>

<file path=ppt/ink/ink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31:23.5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10 188 7362,'0'0'12273,"7"12"-11597,23 37-100,-28-47-520,0 0 0,0-1 0,0 1 0,0 0-1,0-1 1,0 1 0,1-1 0,-1 0 0,0 0 0,1 0 0,-1 0-1,1 0 1,-1 0 0,1-1 0,0 1 0,-1-1 0,1 0-1,0 0 1,-1 0 0,4 0 0,1-1 65,0 0-1,0 0 1,0 0-1,0-1 1,9-3 0,-4-2-42,0 0 1,0-1 0,0 0 0,-1-1 0,0-1 0,-1 1 0,0-2 0,-1 1 0,0-1 0,0-1 0,12-23-1,-18 29 23,-1 0 0,0-1-1,0 0 1,0 0 0,-1 1-1,0-1 1,0 0 0,-1 0-1,0 0 1,0 0 0,-1 0-1,-2-13 1,3 19-85,-1 0-1,0 0 0,0-1 1,0 1-1,0 0 1,0 0-1,0 0 1,0 0-1,0 0 1,0 0-1,0 1 1,0-1-1,0 0 1,-1 0-1,1 1 1,0-1-1,-1 1 1,1-1-1,0 1 1,-1 0-1,1 0 0,-3-1 1,-37 0-12,32 1-4,-1 0-136,0 1-1,0 0 1,0 0-1,0 1 1,0 0-1,1 1 1,-1 0-1,1 1 1,-1 0-1,1 0 0,1 1 1,-17 11-1,15-8-1002,0 1 0,1-1-1,0 1 1,1 1-1,-14 18 1,9-1-5125</inkml:trace>
</inkml:ink>
</file>

<file path=ppt/ink/ink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31:24.3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0 320 9690,'2'0'12337,"46"-42"-12174,151-179 964,-177 195-916,6-3 201,-26 28-251,-2 65-36,-2-1-1,-16 93 1,1-42-1148,14-39-5053,3-48-730</inkml:trace>
</inkml:ink>
</file>

<file path=ppt/ink/ink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31:26.6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166 704 6809,'0'0'7778,"27"-10"-7351,86-36-175,-100 40-215,-1-1 0,0 0 0,0-1 0,0 0 0,18-17 0,-10 7 6,5-7-12,0-1 0,-2-1 0,-1-1 0,-1-1 1,-1-1-1,-2-1 0,-1 0 0,-1-1 0,-2-1 0,15-52 0,-21 58 321,-1 0 1,-2 0 0,0-1-1,0-53 1,-6 81-331,1-1 1,-1 1-1,0 0 1,0 0 0,0 0-1,1 0 1,-1 0-1,0 0 1,0 0-1,0 0 1,0 0-1,1 0 1,-1 0 0,0 0-1,0 1 1,0-1-1,1 0 1,-1 1-1,0-1 1,0 0 0,1 1-1,-1-1 1,-1 2-1,-10 13-11,1 0 0,0 0 0,1 1 1,0 1-1,-12 29 0,18-37-11,-47 114 32,-64 235 0,39-105-7,6-29-14,-49 139 0,112-345-6,-30 70-11,34-81 13,-1-1 0,0 0 0,1 0 0,-2 0 0,1 0 0,-1 0 0,0-1 0,0 0 0,0 0 0,-7 4 0,11-9-1,1 1 0,-1-1 0,0 1 1,0-1-1,0 0 0,0 0 1,1 1-1,-1-1 0,0 0 1,0 0-1,0 0 0,0 0 0,0 0 1,0 0-1,0 0 0,1 0 1,-1 0-1,0-1 0,0 1 1,0 0-1,0-1 0,0 1 0,1 0 1,-1-1-1,0 1 0,0-1 1,1 1-1,-1-1 0,0 0 0,1 1 1,-1-1-1,0 0 0,1 1 1,-1-1-1,1 0 0,-1 0 1,1 1-1,0-1 0,-1 0 0,1 0 1,0 0-1,-1 0 0,1 1 1,0-1-1,0-2 0,-9-42 230,9 43-203,-4-47 232,2-1-1,1 1 0,4-1 1,10-63-1,-10 103-263,0 0 0,1 0 0,0 0 0,1 1-1,0-1 1,1 1 0,0 0 0,0 1 0,1-1 0,0 1 0,0 1 0,1-1 0,0 1-1,0 1 1,1-1 0,17-9 0,-1 2-1174,45-20 0,22 1-5555,-51 19 733</inkml:trace>
</inkml:ink>
</file>

<file path=ppt/ink/ink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31:27.04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322 0 6633,'0'0'12575,"-15"9"-11980,4-2-510,0-1 1,1 2-1,0-1 1,0 1-1,1 1 1,0 0-1,0 0 1,1 1-1,-12 17 1,-5 19 220,1 0 0,3 1-1,-27 84 1,-21 156 26,64-263-362,2 1-1,0 0 1,2 0 0,3 49 0,-2-71-79,1-1-1,-1 0 1,1 1-1,-1-1 0,1 0 1,0 1-1,0-1 1,0 0-1,0 0 1,1 0-1,-1 0 1,0 0-1,1 0 1,0 0-1,-1-1 1,1 1-1,0 0 1,0-1-1,0 1 1,0-1-1,0 0 1,0 0-1,0 0 1,0 0-1,0 0 1,1 0-1,-1 0 1,4 0-1,5 0-1209,1 1 1,-1-2-1,1 1 0,19-4 0,-16 2-636,35-4-6046</inkml:trace>
</inkml:ink>
</file>

<file path=ppt/ink/ink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31:27.6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111 1 3345,'0'0'14431,"-2"10"-13443,-68 197 2489,59-162-3243,1 1 1,3 0-1,1 1 1,2 73-1,4-118-262,0 0-1,0 0 1,0 0 0,0 0-1,0-1 1,1 1 0,-1 0-1,1 0 1,-1 0-1,1 0 1,0-1 0,0 1-1,0 0 1,0 0 0,0-1-1,0 1 1,0-1 0,0 1-1,1-1 1,-1 0 0,1 1-1,-1-1 1,1 0 0,-1 0-1,1 0 1,0 0-1,-1 0 1,1 0 0,0-1-1,0 1 1,0 0 0,0-1-1,-1 0 1,1 1 0,0-1-1,0 0 1,0 0 0,0 0-1,0 0 1,0 0 0,0-1-1,0 1 1,3-2 0,2 1-480,0 0 1,-1-1 0,0 0-1,1 0 1,-1-1 0,0 1 0,0-1-1,0-1 1,0 1 0,-1-1-1,7-5 1,9-15-4257,-1 5-1085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0:21:09.02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44 61 1360,'-4'-2'11675,"-11"-1"-9641,9 7-1330,-12 9 3520,18-12-4188,0-1-1,0 1 1,0 0 0,0-1 0,0 1 0,1-1 0,-1 1 0,0-1 0,0 1 0,1-1-1,-1 1 1,0-1 0,1 1 0,-1-1 0,0 1 0,1-1 0,-1 1 0,1-1 0,-1 0-1,1 1 1,-1-1 0,1 0 0,-1 1 0,1-1 0,-1 0 0,1 0 0,0 1 0,-1-1-1,1 0 1,-1 0 0,1 0 0,0 0 0,-1 0 0,1 0 0,-1 0 0,2 0 0,22 4 324,0-1 0,0-1 0,0-1 0,0 0 0,25-5 0,19 2-328,-40 6-143,-6 3 153,-11-4-29,1-1 0,-1-1 1,0 0-1,0 0 1,20-2-1,3 1 48,4 0-44,-36 0 213,-2-3-194,0-1 0,-1 1-1,1 0 1,-1-1 0,0 1 0,0 0 0,0 0 0,0-1 0,0 1-1,-1 0 1,1 0 0,-1 0 0,0 1 0,0-1 0,0 0 0,0 1 0,-3-4-1,-6-3-6,0 1-1,-1 0 1,-15-9-1,14 10 5,12 6-82,8 2-296,1 0 310,-1 0 0,1 1 0,-1 0 0,0 1 0,0 0 0,10 5 0,37 12 68,-51-20-45,0 1 0,0-1 0,0 1 0,1 0 0,-1 0 0,0 0 0,0 0 0,0 0 0,0 1 0,5 3 0,-7-3 0,0 0 0,1 1-1,-1-1 1,0 0 0,0 1-1,-1-1 1,1 1 0,0-1-1,-1 1 1,0-1 0,1 1-1,-1-1 1,0 1 0,0 0-1,-1 2 1,1-3 30,-1 1 0,0-1-1,1 0 1,-1 0 0,0 1-1,0-1 1,0 0 0,0 0 0,-1 0-1,1 0 1,0 0 0,-1 0 0,0-1-1,1 1 1,-1 0 0,0-1 0,0 1-1,0-1 1,0 0 0,0 1 0,-4 1-1,-58 23 374,42-18-222,-7 8-10,26-14-150,-1 1 0,0-1 1,0 0-1,0 0 0,0 0 0,0 0 1,0-1-1,-1 0 0,1 1 1,-6-1-1,8-1-229,16-9-2946,11-11-1416,-3 1-2584</inkml:trace>
</inkml:ink>
</file>

<file path=ppt/ink/ink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31:28.0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30 6361,'0'0'14163,"0"-6"-13851,10 6-176,20 0 9,0 0-129,10-6 32,0 6-48,10-6-1129,-10 0-1879,-10 0-3138</inkml:trace>
</inkml:ink>
</file>

<file path=ppt/ink/ink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31:29.0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1 289 880,'0'0'11975,"0"4"-10855,0 34 6648,1-63-7596,15-42 43,-14 55-165,0-1 0,1 1 0,0-1 1,1 1-1,1 0 0,0 0 0,12-21 0,65-67 161,-82 99-206,1-1-1,-1 1 1,1 0-1,-1 0 1,1 0-1,-1 1 0,1-1 1,-1 0-1,1 0 1,0 0-1,0 0 1,-1 0-1,1 1 1,0-1-1,0 0 1,0 1-1,0-1 1,0 1-1,0-1 1,0 1-1,0-1 1,0 1-1,0 0 0,0-1 1,0 1-1,0 0 1,0 0-1,0 0 1,1 0-1,-1 0 1,0 0-1,0 0 1,0 0-1,0 1 1,0-1-1,2 1 1,-2 0 3,1 1 0,0 0 1,-1-1-1,1 1 1,-1 0-1,0 0 0,0 0 1,0 0-1,0 0 1,0 1-1,0-1 1,0 0-1,-1 0 0,1 1 1,0 2-1,4 28 83,3 47 0,-8-67-78,1-1 0,-2 0-1,0 0 1,0 1-1,-2-1 1,1 0-1,-6 14 1,-10 22 44,16-46 113,2-12-166,1 0-1,1 0 1,-1 0 0,1 0 0,1 0 0,0 0 0,0 1 0,6-11 0,44-69-4,-31 55-1,-21 31-2,0 0-1,0 1 1,1-1-1,-1 1 1,1 0-1,0-1 1,-1 1-1,1 0 1,0 0-1,1 0 0,-1 0 1,0 0-1,0 1 1,1-1-1,-1 1 1,1 0-1,-1-1 1,1 1-1,0 0 1,-1 0-1,1 1 1,0-1-1,0 0 0,0 1 1,4 0-1,-6 0 5,0 0-1,0 1 1,0-1-1,-1 1 0,1-1 1,0 1-1,0-1 1,-1 1-1,1-1 0,-1 1 1,1 0-1,0-1 1,-1 1-1,1 0 0,-1-1 1,0 1-1,1 0 1,-1 0-1,0 0 0,1-1 1,-1 1-1,0 0 1,0 0-1,1 2 0,5 30 35,-4-18-30,2 4 14,-1 0 0,-1 0 0,-1 0 0,-2 24 0,-8 5-3346,8-37-1554</inkml:trace>
</inkml:ink>
</file>

<file path=ppt/ink/ink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31:29.3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111 0 3649,'0'0'12626,"0"175"-11481,-20-127-377,0-6-376,0 0-296,0-12-96,0 0-688,10-18-3937</inkml:trace>
</inkml:ink>
</file>

<file path=ppt/ink/ink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31:37.3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12 221 3633,'0'0'2695,"-2"19"1925,1-18-4515,0 1 0,0-1 0,0 0 0,0 1 0,0-1 0,1 1 0,-1 0 0,0-1 0,1 1 0,-1-1 1,1 1-1,0 0 0,-1-1 0,1 1 0,0 0 0,0 0 0,0-1 0,0 1 0,1 0 0,-1 2 0,1 7 3111,-1-11-3214,0-1-1,-1 1 1,1-1 0,0 0-1,0 1 1,0-1-1,0 1 1,1-1-1,-1 1 1,0-1 0,0 1-1,0-1 1,0 1-1,0-1 1,1 1 0,-1 0-1,0-1 1,0 1-1,1-1 1,-1 1 0,0-1-1,1 1 1,-1 0-1,0-1 1,1 1 0,-1 0-1,1-1 1,-1 1-1,0 0 1,1 0-1,0-1 1,2-2-2,-3 2 131,1 1-336,8 0 211,-1 0-2,26 0 635,-33-1-625,14 7 213,-13-5-90,46-1 214,-46 0-343,26-12 376,6-12-385,-18 7 18,-12 14-10,0-1 0,0 1-1,-1-1 1,1 0 0,-1 0-1,0 0 1,0-1 0,0 1-1,-1-1 1,1 1 0,-1-1-1,2-8 1,28-34 16,-30 45-22,0-1 0,0 1 0,-1 0 0,1 0 1,0-1-1,-1 1 0,0-1 0,0 0 1,0 1-1,0-1 0,0 0 0,1-2 1,-2 2 0,1 1 0,-1-1 1,1 1-1,0 0 1,0-1-1,0 1 1,0 0-1,0 0 1,1 0-1,-1 0 1,4-4-1,-4 4-3,1 1 0,-1-1-1,1 0 1,-1 0 0,0-1 0,0 1-1,0 0 1,0 0 0,0 0 0,0-1-1,1-4 1,5-7-8,-5 11 137,-11 7 37,7 8 924,0-11-1087,0 1 0,0-1 0,0 0 1,0 1-1,0-1 0,0 1 0,0-1 1,1 1-1,-1 0 0,0 0 0,1 0 1,0 0-1,-1 0 0,1 0 0,0 0 1,0 0-1,0 1 0,1-1 0,-2 3 1,-17 53 8,5-13 27,8-30-39,1 1 0,1 0 0,1 0 0,0 0 0,1 1 0,0 23 1,2 69 45,0-108-33,1 0 1,-1 0-1,0-1 0,0 1 1,1 0-1,-1-1 1,0 1-1,1 0 0,-1-1 1,0 1-1,1 0 0,-1-1 1,1 1-1,-1-1 1,1 1-1,0-1 0,-1 1 1,1-1-1,-1 1 0,1-1 1,0 0-1,-1 1 1,1-1-1,0 0 0,0 0 1,-1 1-1,1-1 0,1 0 1,35 3 475,-29-3-432,0-1 0,0 0 1,0 0-1,0-1 1,-1 0-1,14-5 0,-10 0-28,1-1-1,-1 0 0,-1-1 0,0 0 0,0-1 0,0 0 0,-1 0 0,14-23 0,-4-1 180,28-68 0,-42 91-191,0 1-1,1 0 1,0 0 0,9-9 0,-3-2 1,-12 19-17,1 1 1,0-1-1,0 0 1,0 1-1,0-1 1,0 0-1,0 1 1,0-1-1,1 1 1,-1 0-1,0-1 1,1 1-1,2-2 1,19-19 102,-17 15 534,-4 20-408,-3-1-223,0-1 1,-1 0-1,-5 18 0,-3 16 8,-15 67 74,0 11-89,20-67 110,4 1 1,2-1 0,14 98-1,-13-119-42,-2 60 0,-1-38-6,0-51-52,-1 1 1,1 0-1,-1 0 0,-1-1 1,0 1-1,0-1 0,0 0 1,0 0-1,-1 0 0,0 0 1,0-1-1,-1 1 0,0-1 1,0 0-1,0 0 0,0-1 1,-1 0-1,-10 7 0,12-10 25,1 1 1,-1-1-1,0 0 0,0 0 0,0 0 0,0 0 0,0-1 0,0 0 0,-4 0 0,6 0-23,1 1 0,-1-1 0,1 0 0,-1 0-1,1 0 1,-1-1 0,1 1 0,-1 0-1,1-1 1,-1 1 0,1-1 0,-1 1 0,1-1-1,0 1 1,-1-1 0,1 0 0,0 0 0,0 0-1,0 0 1,-1 0 0,1 0 0,0 0-1,0 0 1,0 0 0,-1-2 0,0-7-6,1 0 1,-1 0-1,1 0 1,1 0-1,1-17 1,-1 22-15,1-1 0,0 1 0,0-1 0,0 1 0,0 0 0,1-1 0,0 1 0,0 0 0,0 0 0,1 0 0,0 0 0,4-5 0,8-5-347,1 1 1,0 0 0,2 2-1,-1-1 1,23-10-1,52-24-4819,-58 30 1813,27-13-4807</inkml:trace>
</inkml:ink>
</file>

<file path=ppt/ink/ink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31:48.9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36 235 960,'0'0'6278,"-2"12"1290,1-12-7362,0 0 0,0-1 0,0 1 0,0 0 1,-1-1-1,1 1 0,0-1 0,0 1 0,0-1 0,0 0 1,0 1-1,0-1 0,0 0 0,0 1 0,0-1 0,1 0 0,-1 0 1,0 0-1,0 0 0,1 0 0,-1 0 0,1 0 0,-1 0 1,1 0-1,-1-2 0,-1-3 35,0 0 1,0 0-1,1 0 0,0 0 1,-1-12-1,2 10-166,0-1 0,0 1 0,1 0 0,0-1 0,0 1 0,1-1 0,0 1 0,0 0 0,6-12-1,-2 11 73,2-1-1,-1 1 1,1 0-1,13-12 1,-19 19-114,1-1 1,-1 1-1,1 0 0,0 0 0,0 0 1,0 0-1,0 1 0,0-1 0,0 1 1,0-1-1,0 1 0,1 0 0,-1 1 1,0-1-1,1 0 0,-1 1 0,0 0 1,1 0-1,-1 0 0,4 0 0,-5 2-26,0 0-1,0-1 0,0 1 0,0 0 1,0 0-1,-1 0 0,1 0 0,-1 1 1,1-1-1,-1 0 0,0 1 0,0-1 0,0 0 1,0 1-1,-1-1 0,1 1 0,-1 0 1,1-1-1,-1 4 0,5 55 101,-4-50-92,0 1 0,-2 0 0,1 0 0,-1-1 0,-1 1 0,0 0 0,-1-1 0,0 1 0,-1-1 0,-10 21 0,16-40 120,-1-4-131,2 0-1,0 1 0,8-22 1,-3 19-5,1 0 0,0 1 0,15-15 0,-21 24-3,0 1-1,0-1 0,1 1 0,-1 0 1,1 0-1,-1 0 0,1 1 1,0-1-1,0 1 0,1 0 1,-1 0-1,0 1 0,1-1 1,-1 1-1,8-2 0,-11 3 4,0 0-1,1 1 0,-1-1 0,0 0 1,1 0-1,-1 1 0,0-1 1,1 0-1,-1 1 0,0 0 1,0-1-1,1 1 0,-1 0 1,0-1-1,0 1 0,0 0 1,0 0-1,0 0 0,0 0 0,0 0 1,-1 0-1,1 0 0,0 0 1,0 0-1,0 3 0,7 29 14,-7-25-12,0 37 19,-1 5 0,0-48-19,1 0 1,-1 0-1,1 0 0,-1 0 1,1 0-1,-1-1 1,1 1-1,0 0 1,0 0-1,0 0 1,0-1-1,0 1 1,1 0-1,-1-1 1,0 1-1,1-1 1,-1 0-1,4 3 1,-2-3-78,-1 0 1,1 0 0,0 0-1,0-1 1,0 1-1,0-1 1,-1 0 0,1 1-1,0-1 1,0-1 0,0 1-1,0 0 1,0-1-1,0 1 1,-1-1 0,1 0-1,0 0 1,0 0-1,2-2 1,3 0-1233,-1-1-1,1 0 1,-1-1 0,0 0 0,7-6 0,16-18-9695</inkml:trace>
</inkml:ink>
</file>

<file path=ppt/ink/ink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31:49.8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10 464,'0'0'17841,"19"-2"-16226,-6 0-1271,-8 0-259,0 1-1,-1 0 0,1 0 1,0 1-1,-1-1 0,1 1 1,0 0-1,0 1 0,-1-1 0,1 1 1,0-1-1,0 2 0,-1-1 1,1 0-1,-1 1 0,1 0 1,-1 0-1,0 0 0,0 0 0,0 1 1,0 0-1,6 5 0,5 9 103,-1 0 0,-1 1 0,-1 1 0,-1 0 0,0 0 0,-1 1 0,-2 1 0,0-1 0,-1 1 0,-1 1 0,0-1 1,2 32-1,0 22-31,-4 0 1,-8 101 0,1-131-145,-3 1-1,-1-1 0,-3 0 0,-28 81 0,12-59-12,-3-1 1,-52 86-1,24-80-2133</inkml:trace>
</inkml:ink>
</file>

<file path=ppt/ink/ink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31:50.7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271 598 4761,'0'0'12141,"2"-16"-11095,3-49-231,-5 65-794,0-1 0,0 0 0,0 0-1,0 1 1,0-1 0,0 0 0,-1 1 0,1-1 0,0 0 0,0 1 0,-1-1 0,1 0 0,0 1 0,-1-1 0,1 1 0,-1-1 0,1 0 0,-1 1 0,1-1 0,-1 1 0,1-1 0,-1 1-1,1 0 1,-1-1 0,0 1 0,1 0 0,-1-1 0,0 1 0,1 0 0,-1-1 0,0 1 0,1 0 0,-2 0 0,-24 1 124,20-1-71,1 1-66,1 0 0,-1 0 0,0 1 1,0-1-1,1 1 0,-1 0 1,1 1-1,0-1 0,-1 1 0,1 0 1,0-1-1,0 2 0,1-1 1,-1 0-1,-2 5 0,-50 60 38,55-66-46,-12 15-4,1 1-1,1 1 0,0 0 0,2 1 1,0 0-1,1 0 0,1 1 0,1 0 1,1 0-1,1 0 0,1 1 1,-1 30-1,4-51 3,1 0-1,-1-1 1,1 1 0,0 0-1,-1-1 1,1 1 0,0-1 0,-1 1-1,1-1 1,0 1 0,0-1-1,-1 1 1,1-1 0,0 0 0,0 0-1,0 1 1,0-1 0,0 0-1,-1 0 1,1 0 0,0 0 0,0 0-1,0 0 1,0 0 0,0 0-1,-1 0 1,1 0 0,0-1 0,0 1-1,0 0 1,1-1 0,34-9 4,-14-2 0,1-2-1,-2-1 0,0 0 1,-1-2-1,0 0 1,-1-1-1,-1-1 1,-1-1-1,-1 0 0,20-34 1,-12 12 0,-2-1 0,-1-2 0,-3 0 1,23-85-1,-25 75 13,-3-1 0,-2 0 0,-2 0 1,2-95-1,-14 199 140,-3 0 0,-1-1 0,-22 76 0,-5 22 501,14-34-675,5 1-1,-1 127 1,15-237-74,1 0 1,0-1 0,1 1 0,-1 0-1,0 0 1,0-1 0,1 1 0,-1 0 0,1-1-1,-1 1 1,1 0 0,0-1 0,-1 1 0,1-1-1,0 1 1,0-1 0,0 0 0,0 1 0,1-1-1,-1 0 1,0 0 0,2 2 0,1-1-599,0 0 1,0-1-1,0 1 1,1-1-1,-1 0 1,0 0-1,0 0 1,7-1-1,19 1-6769</inkml:trace>
</inkml:ink>
</file>

<file path=ppt/ink/ink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31:52.2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244 62 3001,'0'0'14015,"-2"-12"-12095,-4-36-490,6 49-1400,-1-1-1,1 1 1,0-1 0,0 0 0,0 1 0,0-1 0,0 1 0,-1-1-1,1 1 1,0-1 0,0 0 0,-1 1 0,1-1 0,0 1 0,-1-1-1,1 0 1,0 1 0,-1-1 0,1 0 0,0 0 0,-1 1-1,1-1 1,-1 0 0,1 0 0,-1 0 0,1 1 0,-1-1 0,1 0-1,0 0 1,-1 0 0,1 0 0,-1 0 0,1 0 0,-1 0 0,1 0-1,-1 0 1,1 0 0,-1 0 0,1 0 0,-1-1 0,1 1 0,-1 0-1,1 0 1,0 0 0,-1-1 0,1 1 0,-1 0 0,1 0 0,0-1-1,-1 1 1,1 0 0,0-1 0,-1 1 0,1 0 0,0-1 0,-1 1-1,1-1 1,0 1 0,0 0 0,0-1 0,-1 1 0,1-1 0,0 1-1,0-1 1,0 1 0,0-1 0,0 1 0,0-1 0,0 0-1,-13 29 166,1 0 0,2 1-1,-11 50 1,-5 13 67,-17 41 40,-33 183 1,73-297-300,0-9-3,1 0-1,0 0 1,1 0 0,0 0 0,0 0-1,1 0 1,0 0 0,1 0-1,3 14 1,-3-22-2,0-1 0,0 0-1,0 0 1,0 0 0,0 0 0,0 0-1,0 0 1,0 0 0,0 0-1,0 0 1,1 0 0,-1-1 0,0 1-1,1 0 1,-1-1 0,1 1 0,-1-1-1,1 0 1,-1 1 0,1-1 0,1 0-1,37 2-108,-30-3 39,-3 1-102,0-1 0,1 0 0,-1 0-1,0-1 1,1 0 0,-1 0 0,0-1 0,0 1 0,-1-2 0,1 1 0,7-5 0,7-7-3242,36-34 1,-47 40 1679,30-27-5939</inkml:trace>
</inkml:ink>
</file>

<file path=ppt/ink/ink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31:52.54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0 102 8890,'0'0'12371,"171"-36"-12299,-121 24 0,0 6-72,10-12-377,-10 6-2071,-10-6-4233</inkml:trace>
</inkml:ink>
</file>

<file path=ppt/ink/ink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35:10.37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 1136,'0'0'1497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0:21:13.97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110 2 2841,'0'0'11673,"0"0"-11634,0 0 0,0-1 0,-1 1 1,1 0-1,0 0 0,-1 0 0,1 0 1,-1 0-1,1-1 0,0 1 0,-1 0 0,1 0 1,0 0-1,-1 0 0,1 0 0,-1 0 0,1 0 1,0 0-1,-1 0 0,1 1 0,0-1 1,-1 0-1,1 0 0,-1 0 0,1 0 0,0 0 1,-1 1-1,1-1 0,0 0 0,0 0 0,-1 1 1,-15 34 305,3 1 1,0 0-1,3 1 1,0 0-1,-3 41 1,-1-7-47,9-36-239,2 0-1,1 64 1,2-66-49,0-31-25,1-1-1,-1 0 1,0 1 0,1-1 0,-1 0 0,0 1 0,1-1 0,0 0 0,-1 0 0,1 1 0,0-1 0,-1 0 0,1 0 0,0 0 0,0 0 0,0 0-1,0 0 1,0 0 0,0-1 0,1 1 0,-1 0 0,0 0 0,0-1 0,0 1 0,1-1 0,-1 1 0,0-1 0,1 0 0,-1 1 0,0-1 0,1 0 0,-1 0-1,0 0 1,1 0 0,1 0 0,4 0-275,0 0 0,1 0 0,-1-1 0,0 0 0,11-4 0,21-14-2006,-7 0-1706</inkml:trace>
</inkml:ink>
</file>

<file path=ppt/ink/ink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35:36.1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1 548 9090,'0'0'7755,"3"10"-7470,14 30-133,-16-39-142,0 0-1,0 0 0,1 0 1,-1 0-1,1-1 0,-1 1 0,0 0 1,1-1-1,-1 1 0,1-1 1,0 1-1,-1-1 0,1 0 1,-1 1-1,1-1 0,-1 0 0,1 0 1,0 0-1,-1-1 0,1 1 1,-1 0-1,1-1 0,-1 1 0,1-1 1,0 1-1,-1-1 0,0 1 1,1-1-1,-1 0 0,1 0 1,-1 0-1,0 0 0,2-2 0,9-6 41,-1-1 0,-1 0 0,0 0 0,-1-1 0,0 0 0,0-1 0,9-16 0,47-98 62,-59 112-97,33-63 38,-20 43-26,-2-1 0,-1 0-1,-1-2 1,18-74 0,-31 89 68,-2 18 90,0 7 39,-2 27-191,-2 0 0,0-1 1,-11 37-1,6-32-34,-6 61 1,14-78-1,-2 20-13,1 1 1,2 0-1,6 42 0,-6-79 7,0 0 0,1 0 0,-1 0 0,0 0 0,1 1 1,-1-1-1,1 0 0,-1 0 0,1 0 0,-1 0 0,1 0 0,0 0 0,0 0 0,-1 0 0,1 0 0,0-1 0,0 1 0,0 0 1,0 0-1,0-1 0,0 1 0,0-1 0,0 1 0,0-1 0,0 1 0,0-1 0,1 0 0,-1 1 0,0-1 0,0 0 1,0 0-1,0 0 0,1 0 0,-1 0 0,0 0 0,0 0 0,0 0 0,1 0 0,-1-1 0,0 1 0,0-1 0,0 1 0,2-2 1,2 1-13,-1-1 0,0 0 1,0 0-1,0-1 0,0 1 1,0-1-1,0 0 0,-1 0 1,1 0-1,4-6 1,14-28 2,-1-1 0,-2-1 1,-1-1-1,17-60 1,-10 30 2,-15 51-11,-8 28 50,-2-6-21,8 73 115,-4 1 1,-6 97 0,0-44-74,2-82-37,-13 332 2,8-336 7,-1 1 1,-3-1 0,-1-1-1,-2 0 1,-3 0-1,-25 54 1,39-95-13,0 0 0,1 0 0,-1 1 0,0-1 0,-1 0 0,1 0 0,0 0 0,0-1 0,-1 1 0,1 0 0,-1 0 0,0-1 0,0 1 0,1-1 0,-1 0 0,0 1 0,0-1 0,0 0 0,0 0 0,0 0 0,-1 0 0,1-1 0,0 1 0,0-1 0,0 1 0,-1-1 0,1 0 0,0 1 0,-1-1 0,1 0 0,-3-1 0,1 0-4,0-1 1,1 0 0,-1 0 0,0 0 0,1-1 0,-1 1 0,1-1 0,0 0 0,0 1 0,0-2 0,0 1 0,0 0 0,1 0 0,0-1 0,-3-4-1,-5-11-71,1 0-1,1 0 0,1-1 0,1 0 0,0-1 0,2 1 0,0-1 0,1 0 0,1 0 0,1 0 0,2-24 1,-1 40-207,0 0 1,1 1 0,-1-1 0,1 0-1,0 0 1,0 0 0,0 1 0,1-1 0,0 0-1,0 1 1,0-1 0,3-4 0,26-21-5647,-9 16-2704</inkml:trace>
</inkml:ink>
</file>

<file path=ppt/ink/ink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35:36.7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1 255 4889,'0'0'14088,"0"-18"-13097,1 0-783,1 1-1,0 0 0,2-1 0,0 2 1,10-28-1,-1 6 135,-12 32-289,1 1 1,1-1-1,-1 1 1,1-1-1,0 1 1,0 0-1,7-9 0,-9 13-43,1-1-1,-1 1 0,0 0 0,1-1 1,-1 1-1,1 0 0,-1 0 0,1 0 0,0 0 1,-1 0-1,1 1 0,0-1 0,0 0 0,-1 1 1,1-1-1,0 1 0,0 0 0,0 0 1,0 0-1,0-1 0,0 2 0,0-1 0,-1 0 1,1 0-1,0 1 0,0-1 0,3 2 0,-3-1-7,0 1-1,-1-1 1,1 1 0,0-1-1,-1 1 1,1 0-1,-1-1 1,0 1-1,0 0 1,1 0-1,-1 0 1,-1 0-1,1 0 1,0 0-1,0 0 1,-1 1 0,1 1-1,7 40 59,-8-41-53,3 43 64,-3 63-1,-1-43-10,-4-32-41,1-24-18,3-20-7,1-7-12,0 0 0,1 0 1,1 0-1,1 0 0,0 1 1,1-1-1,1 1 0,0 0 1,2 0-1,-1 0 0,2 1 1,0 0-1,1 1 0,20-26 0,-25 37 0,-1 0-1,1 0 1,0 1-1,0-1 0,0 1 1,0 0-1,0 0 0,0 0 1,9-2-1,-12 4 15,0-1-1,1 1 0,-1 0 1,0-1-1,0 1 1,1 0-1,-1 0 1,0 0-1,0 0 1,1 0-1,-1 0 1,0 0-1,1 0 1,-1 0-1,0 1 1,0-1-1,0 1 1,1-1-1,-1 1 1,0-1-1,0 1 1,0-1-1,0 1 1,0 0-1,0 0 1,0 0-1,0 0 1,0-1-1,0 1 1,-1 0-1,1 0 1,0 1-1,0-1 1,-1 0-1,1 0 1,-1 0-1,1 0 1,-1 1-1,1 0 1,5 38-57,-2 0 0,-2 81 0,-3-72-1159,1-49 1122,0 0-1,0 1 1,0-1 0,0 0 0,1 1-1,-1-1 1,0 0 0,0 1 0,0-1 0,0 0-1,0 1 1,0-1 0,1 0 0,-1 0-1,0 1 1,0-1 0,0 0 0,1 1 0,-1-1-1,0 0 1,0 0 0,1 0 0,-1 1 0,0-1-1,0 0 1,1 0 0,-1 0 0,0 0-1,1 0 1,-1 1 0,0-1 0,1 0 0,-1 0-1,0 0 1,1 0 0,-1 0 0,0 0-1,1 0 1,-1 0 0,0 0 0,1 0 0,-1 0-1,0-1 1,1 1 0,-1 0 0,0 0-1,1 0 1,-1 0 0,0 0 0,0-1 0,1 1-1,18-13-5468,-1-9-39</inkml:trace>
</inkml:ink>
</file>

<file path=ppt/ink/ink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35:37.1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51 1 5697,'0'0'12627,"-30"192"-11899,30-161-304,-10 5-208,10 0-112,0-6-104,0-6 0,0 0-152,0-12-1488,-10 0-1097</inkml:trace>
</inkml:ink>
</file>

<file path=ppt/ink/ink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35:37.4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 7826,'0'0'11930,"70"0"-11490,-50 0-280,10 0-48,-10 0-96,10 0-16,-10 0-936,20 0-1752,0 0-1905,-19-6-1241</inkml:trace>
</inkml:ink>
</file>

<file path=ppt/ink/ink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35:37.8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51 1 6809,'0'0'13099,"-10"138"-12339,0-78-271,0 6-185,0-5-200,10-1-24,-10-12-80,10 0-8,0-18-825,0 0-2023,0-12-2713,0-6-3913</inkml:trace>
</inkml:ink>
</file>

<file path=ppt/ink/ink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35:38.1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0 101 9618,'0'0'11212,"7"-14"-10727,23-43 18,-27 54-461,-1 0 0,1 1 0,0-1 0,0 1 0,0 0 0,0 0 0,0 0 1,1 0-1,-1 1 0,0-1 0,1 1 0,-1 0 0,1 0 0,0 0 0,-1 0 0,1 1 0,0 0 0,-1-1 0,1 1 0,0 1 0,-1-1 0,1 0 0,6 2 1,7 0 70,-14-2-96,1 1 0,-1 0 0,0 0-1,0 0 1,0 0 0,1 0 0,-1 1 0,0 0 0,-1 0 0,1-1-1,0 1 1,0 1 0,-1-1 0,4 4 0,39 45 77,-20-21-82,-22-27-49,0 0 0,0 1 0,0-1 0,1 0 0,-1-1 0,0 1 1,1-1-1,0 0 0,0 1 0,0-1 0,0-1 0,0 1 0,0-1 1,0 0-1,0 1 0,0-2 0,1 1 0,-1-1 0,0 1 0,1-1 1,-1 0-1,1-1 0,-1 1 0,7-2 0,-3 0-614,-1-1-1,1 0 1,-1 0 0,0-1-1,0 0 1,0 0 0,-1 0-1,1-1 1,-1 0 0,6-6-1,1 0-1973,11-13-3954</inkml:trace>
</inkml:ink>
</file>

<file path=ppt/ink/ink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35:38.5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1 147 9162,'0'0'10825,"21"-24"-9892,73-73-227,-91 95-672,-1-1 0,1 1 0,0 0 0,0 0-1,0 0 1,0 0 0,0 0 0,1 1 0,-1-1 0,0 1 0,1 0 0,-1 0 0,1 0-1,0 1 1,-1-1 0,1 1 0,0 0 0,-1 0 0,1 0 0,-1 0 0,1 1 0,0-1 0,-1 1-1,7 2 1,-3 0 17,-1 1 0,1 0 0,0 1-1,-1 0 1,0-1 0,0 2 0,8 9 0,-9-11-34,43 56-7,-39-46 77,0-1 1,1-1-1,1 0 0,0-1 0,24 20 0,-31-29-227,0 1 0,0-1 0,0 0-1,1 0 1,-1-1 0,1 1 0,-1-1-1,1 0 1,0 0 0,0-1 0,-1 1-1,1-1 1,0 0 0,0 0 0,-1-1-1,1 1 1,0-1 0,-1 0 0,1-1-1,0 1 1,-1-1 0,0 1 0,1-1 0,5-4-1,28-21-3952,-6-3-1632</inkml:trace>
</inkml:ink>
</file>

<file path=ppt/ink/ink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35:39.1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1 303 4457,'0'0'11434,"10"16"-10711,-1-2-453,0 0 1,20 22-1,-28-35-225,1 1 1,0-1-1,-1 0 0,1 1 0,0-1 1,0 0-1,0 0 0,0 0 0,0-1 1,0 1-1,0 0 0,0-1 1,0 1-1,0-1 0,1 0 0,-1 0 1,0 0-1,0 0 0,0 0 0,0 0 1,1 0-1,-1-1 0,0 1 1,0-1-1,0 0 0,0 1 0,0-1 1,0 0-1,0 0 0,0 0 0,2-2 1,4-3 136,1-1 0,-1 0 1,-1 0-1,13-15 0,-15 16-84,16-17 39,-2-1-1,0-1 1,-2 0 0,0-1-1,-2-1 1,-2-1 0,0 0-1,-1 0 1,11-48 0,-20 55-71,-11 39 29,-14 53 53,19-63-142,-4 18-43,0 0 1,2 1 0,1-1 0,1 1-1,1 39 1,2-66 31,1 1-1,-1 0 0,1-1 1,-1 1-1,1-1 0,0 1 1,-1-1-1,1 1 0,0-1 1,-1 1-1,1-1 0,0 1 1,0-1-1,-1 0 0,1 0 1,0 1-1,0-1 0,0 0 1,-1 0-1,1 0 1,0 0-1,0 0 0,0 0 1,-1 0-1,1 0 0,2 0 1,28-5-32,-24 1 31,0-1 0,0 1 1,0-1-1,-1-1 0,0 1 0,0-1 0,0 0 1,7-10-1,38-62-255,0 2-108,-37 57 296,-12 15 67,0 0-1,1 1 1,-1 0 0,1-1-1,0 1 1,0 0 0,5-3-1,-8 6 2,1 0-1,-1 0 0,0 0 0,1 0 0,-1 0 1,1 0-1,-1 1 0,1-1 0,-1 0 0,0 0 1,1 0-1,-1 0 0,0 1 0,1-1 0,-1 0 1,0 0-1,1 1 0,-1-1 0,0 0 1,1 1-1,-1-1 0,0 0 0,0 1 0,1-1 1,-1 1-1,0-1 0,0 0 0,0 1 0,0-1 1,1 1-1,-1-1 0,0 0 0,0 1 0,0-1 1,0 1-1,0-1 0,0 1 0,7 54 71,-2 0 0,-2 0 0,-5 57 0,0-19 159,3 10 152,2-9-196,-5 1 1,-3-1-1,-23 117 1,16-157-167,-32 119 137,39-155-108,-1-2 0,-1 1 1,-1-1-1,0 0 0,-2 0 0,1-1 1,-19 21-1,3-16 126,24-20-163,0 1 0,1-1 0,-1 1 0,0-1 0,1 0 0,-1 1 0,0-1 0,1 0 1,-1 0-1,0 1 0,1-1 0,-1 0 0,0 0 0,0 0 0,1 0 0,-1 0 0,0 0 0,0 0 0,1 0 0,-1 0 0,0-1 0,1 1 1,-1 0-1,0 0 0,1-1 0,-1 1 0,0 0 0,1-1 0,-1 1 0,0 0 0,1-1 0,-1 1 0,1-1 0,-1 1 0,1-1 0,-1 0 1,1 1-1,-1-1 0,1 1 0,0-1 0,-1-1 0,-7-19 2,2-1 1,0 0-1,1-1 1,2 0-1,-3-38 1,5-1-181,7-62 1,-5 114-17,1 1 1,0 0-1,0 0 1,1 0-1,0 0 1,0 0-1,1 1 1,0 0-1,0-1 1,1 1-1,0 1 1,1-1-1,8-8 1,3-1-1873,1 0 0,1 1 1,35-22-1,-21 13-3712</inkml:trace>
</inkml:ink>
</file>

<file path=ppt/ink/ink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35:39.74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0 259 7762,'0'0'13776,"3"-6"-13060,5-10-210,-1-1-1,8-32 1,-9 29-293,0 0 0,1 1 0,10-19 0,-6 15-67,-11 21-134,1-1 0,0 0 0,0 1 0,0-1 0,0 1 1,0-1-1,1 1 0,-1 0 0,1-1 0,0 1 0,0 0 1,-1 0-1,1 0 0,0 0 0,1 0 0,-1 1 0,0-1 1,0 1-1,1-1 0,-1 1 0,1 0 0,-1 0 0,1 0 0,0 0 1,-1 0-1,1 1 0,0-1 0,0 1 0,3 0 0,-4 0-5,-1 1-1,1-1 0,0 1 1,-1 0-1,1-1 0,-1 1 1,1 0-1,-1 0 0,0 0 1,1 0-1,-1 0 0,0 0 1,0 1-1,1-1 0,-1 0 1,0 1-1,0-1 0,0 0 1,-1 1-1,1-1 0,0 1 1,-1 0-1,1-1 0,-1 1 1,1 2-1,14 55 96,-11-41-65,1 15-13,-2 0-1,-1 1 0,-2 38 1,0-30 36,-4-10-35,4-31-24,0-1 0,0 1 1,0 0-1,0 0 1,-1 0-1,1-1 1,0 1-1,-1 0 1,1 0-1,0 0 0,-1-1 1,1 1-1,-1 0 1,1-1-1,-1 1 1,1 0-1,-1-1 1,0 1-1,1-1 1,-1 1-1,0-1 0,1 1 1,-1-1-1,0 0 1,0 1-1,1-1 1,-3 1-1,1-17 126,2 13-126,0-9-3,0 0 1,0 0 0,1 1 0,1-1 0,0 0 0,0 1 0,1-1-1,1 1 1,4-12 0,-1 6-16,1 0 0,1 0 0,0 1 0,1 0 0,0 1 0,2 0 0,20-22 0,-31 36 13,0 0-1,1 0 1,-1 0-1,0 1 1,1-1 0,-1 0-1,0 1 1,1-1-1,-1 1 1,1-1-1,-1 1 1,1 0 0,-1 0-1,1-1 1,-1 1-1,1 0 1,-1 0-1,1 1 1,-1-1 0,1 0-1,-1 0 1,1 1-1,-1-1 1,0 1 0,1-1-1,-1 1 1,1 0-1,-1-1 1,0 1-1,0 0 1,1 0 0,-1 0-1,0 0 1,0 0-1,0 0 1,0 0-1,0 0 1,1 3 0,3 3 7,0 0 0,-1 0 1,0 1-1,0 0 1,3 9-1,6 49 9,-4-15-1547,0-37-1109,0-8-2017,1-5-2313</inkml:trace>
</inkml:ink>
</file>

<file path=ppt/ink/ink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35:40.1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7034,'0'0'12617,"4"31"-11434,1 9-823,1 11 359,-1 79-1,-5-25 503,0-18-2337,0-40-7742,0-63 1477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0:21:14.36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13 1504,'0'0'16876,"140"-12"-16412,-90 12-224,0 6-88,0-6-80,1 0-72,19 0-528,-20 0-2249,-10-6-5016</inkml:trace>
</inkml:ink>
</file>

<file path=ppt/ink/ink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35:40.5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5521,'0'0'13291,"70"12"-13035,-50-12-120,21 0-136,9 0-752,0-6-2177,-10 0-3432</inkml:trace>
</inkml:ink>
</file>

<file path=ppt/ink/ink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35:41.0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354 0 1432,'0'0'7423,"-13"30"-5938,7-17-1307,-9 20 274,2 0 0,1 1 1,1 1-1,-11 67 0,-18 403 3775,17-146-2915,10-246-1130,-31 133 1,41-234-169,-1 1 1,-1-1-1,1 0 0,-2 0 1,-11 19-1,14-26-2,0-1 0,0 0 0,0 0 0,-1 0 0,0 0 0,1 0 0,-1-1 0,0 1 0,-1-1 0,1 0 0,-1 0 0,1-1 0,-1 1 0,0-1 0,0 0 0,0-1 0,-6 2 0,10-3-34,0 0-1,0 0 1,0 0-1,0-1 0,0 1 1,0 0-1,0-1 1,0 1-1,0-1 0,0 1 1,0-1-1,1 1 1,-1-1-1,0 0 0,0 1 1,0-1-1,1 0 1,-1 0-1,0 0 1,1 0-1,-1 1 0,1-1 1,-1 0-1,1 0 1,-1 0-1,1 0 0,0 0 1,0 0-1,-1 0 1,1 0-1,0 0 0,0 0 1,0 0-1,0-1 1,0 1-1,0 0 0,1-2 1,1-51-1856,-1 45 1311,9-53-4105,8 2-1921</inkml:trace>
</inkml:ink>
</file>

<file path=ppt/ink/ink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35:41.4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1 224 8618,'0'0'9855,"20"6"-9356,67 18-71,-82-23-392,0 0 1,1 0-1,-1-1 0,0 0 0,1 0 1,-1 0-1,0-1 0,1 1 0,-1-1 1,0-1-1,0 1 0,0-1 0,0 1 1,0-2-1,0 1 0,0 0 0,-1-1 1,1 0-1,-1 0 0,0 0 0,0-1 1,0 1-1,0-1 0,0 0 0,5-9 1,-3 5 38,-1-1 0,0 1 0,0-1 0,-1 0 0,0-1 1,-1 1-1,0 0 0,-1-1 0,1 0 0,-2 0 0,2-16 1,-3 13 31,0 8-53,0 1-1,0-1 1,0 1 0,0-1-1,-1 1 1,0 0-1,-2-8 1,2 10-43,0 1 1,0 0-1,0-1 0,0 1 1,0 0-1,0 0 1,0 0-1,0 0 1,0 0-1,-1 0 1,1 1-1,-1-1 0,1 0 1,0 0-1,-1 1 1,1-1-1,-1 1 1,1 0-1,-1-1 0,1 1 1,-1 0-1,0 0 1,1 0-1,-1 0 1,-2 0-1,-3 0-50,0 0 0,0 1 0,0-1 0,0 1-1,0 1 1,0-1 0,0 1 0,1 0 0,-1 1 0,1-1 0,-1 1 0,1 1 0,-11 7-1,8-4-1313,1 1 0,0 1 0,0-1 0,-11 18-1,7-7-5544</inkml:trace>
</inkml:ink>
</file>

<file path=ppt/ink/ink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35:42.1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7786,'0'0'13443,"20"145"-12707,-20-91-272,0 0-208,0-6-152,0-6-48,0-12-48,10 1-16,0-13-560,0-6-3561,0 0-5753</inkml:trace>
</inkml:ink>
</file>

<file path=ppt/ink/ink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35:44.1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1 803 6041,'0'0'9385,"30"-20"-8649,7-4-558,0 1-33,-1-2 1,-2-1 0,34-32-1,-35 26-29,-2 0-1,-1-2 0,-1-1 0,-2-1 1,-2-1-1,-1-2 0,-2 0 0,-1-2 1,-3 0-1,-1-1 0,-2-1 0,-2 0 1,9-60-1,-20 74 1271,-14 59-1096,4-3-306,-17 49 8,4 1 1,-11 84 0,19-57 7,-47 334 48,34-297-45,-46 145 0,59-249 8,-1 0 0,-23 41 0,31-66 4,5-11-10,1 1-1,-1 0 1,1-1-1,-1 1 1,0-1-1,0 1 1,0-1-1,0 1 1,0-1-1,0 0 1,0 1-1,-1-1 1,1 0-1,0 0 1,-1 0-1,1 0 1,-1 0-1,1 0 0,-1 0 1,1-1-1,-1 1 1,1 0-1,-1-1 1,0 0-1,0 1 1,1-1-1,-1 0 1,0 0-1,1 0 1,-1 0-1,-2 0 1,2-1-2,-1 0 1,1 0-1,0-1 1,-1 1 0,1-1-1,0 1 1,0-1-1,0 0 1,0 0-1,1 0 1,-1 0 0,0 0-1,1 0 1,-1-1-1,1 1 1,0 0-1,0-1 1,0 1-1,-1-4 1,-5-22-11,1 0 0,1 0 1,1 0-1,2 0 0,1 0 0,1-1 0,5-30 0,-3 41 15,1 0 0,1 0-1,0 0 1,2 0-1,0 1 1,1 0-1,0 0 1,2 0 0,0 1-1,1 1 1,0-1-1,17-17 1,-8 11-624,1 1 1,37-29-1,-31 30-2599,57-32 1,-33 27-2548</inkml:trace>
</inkml:ink>
</file>

<file path=ppt/ink/ink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35:44.4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256 0 6009,'0'0'11647,"-22"35"-10608,-70 120-208,79-130-618,0 1 0,2 0 0,1 1 1,2 0-1,0 1 0,-5 40 1,2-11 80,8-42-234,-12 50 100,2 2-1,-6 134 0,17-163-186,1-28-160,0-1 0,0 1 1,1 0-1,1-1 0,-1 1 0,1 0 1,1-1-1,0 1 0,0-1 0,1 0 1,8 18-1,-6-20-598,1 1 0,1-1 0,-1-1 0,1 1 0,1-1 0,-1 0 0,1-1 1,13 8-1,17 1-5701</inkml:trace>
</inkml:ink>
</file>

<file path=ppt/ink/ink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35:45.0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1 556 776,'0'0'16461,"8"10"-15751,30 30 48,-37-39-730,0 0-1,1 0 0,-1-1 0,0 1 1,0 0-1,0-1 0,1 1 0,-1 0 1,0-1-1,0 0 0,1 1 0,-1-1 1,0 0-1,1 0 0,-1 0 0,0 0 1,1 0-1,-1 0 0,1 0 1,-1 0-1,0 0 0,1-1 0,-1 1 1,2-1-1,23-21 364,-20 16-317,19-24 105,-1 0-1,-1-2 0,-1-1 0,-3-1 1,0 0-1,-2-2 0,-2 0 1,-1 0-1,15-64 0,-24 68-64,-1-1-1,-2 1 1,-1-38-1,-2 55 195,-8 122-390,4-69 93,-1 42 0,6 177 126,0-249-112,1 1 1,0-1-1,0 1 0,0-1 1,4 12-1,-4-18-81,-1 0 1,1-1 0,-1 1-1,1 0 1,0 0-1,0 0 1,0-1 0,0 1-1,0-1 1,0 1-1,1-1 1,-1 1 0,0-1-1,1 0 1,-1 1-1,1-1 1,0 0 0,-1 0-1,1 0 1,0 0-1,-1 0 1,1-1 0,0 1-1,0 0 1,0-1-1,0 0 1,0 1 0,2-1-1,42 0-7092,-32 0 735</inkml:trace>
</inkml:ink>
</file>

<file path=ppt/ink/ink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35:45.4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61 9314,'0'0'10538,"81"-6"-10394,-51-7-64,10 7-80,0-6-1056,10 0-1560,-10 6-2041,0 0-2105</inkml:trace>
</inkml:ink>
</file>

<file path=ppt/ink/ink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35:45.9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2 260 7058,'0'0'12680,"0"-13"-12058,0-5-474,-1 3 39,1 0 0,0 0 0,1 0 0,0 0 0,1 0 0,1 1 1,1-1-1,0 0 0,1 1 0,8-18 0,-12 29-168,0 0 1,1 0-1,0 0 0,-1 1 0,1-1 0,0 0 1,0 1-1,0-1 0,1 1 0,-1 0 0,0 0 1,1 0-1,0 0 0,-1 0 0,1 0 0,0 1 1,0 0-1,0-1 0,0 1 0,0 0 0,0 0 1,0 0-1,0 1 0,7-1 0,-9 1-17,0 1-1,0-1 1,1 1-1,-1-1 0,0 1 1,0 0-1,0-1 1,0 1-1,0 0 1,0 0-1,0 0 1,0 0-1,-1 0 0,1 0 1,0 0-1,0 0 1,-1 0-1,1 0 1,-1 0-1,1 0 0,-1 1 1,1-1-1,-1 0 1,0 0-1,1 0 1,-1 3-1,7 43 92,-5-35-62,0 13-10,0-1-1,-2 1 1,-1-1 0,-1 0-1,-6 33 1,7-23-22,1-32-6,1-17-8,7-6 14,0 2 0,1-1-1,2 1 1,0 1 0,20-27-1,-29 41 1,5-4-17,0 0 0,0 0 0,1 0 0,-1 1 0,2 0 0,8-6 0,-15 11 15,0 1-1,0-1 1,0 1 0,0 0-1,0-1 1,0 1-1,0 0 1,0 0 0,0 1-1,0-1 1,1 0 0,-1 1-1,0-1 1,1 1 0,-1 0-1,0-1 1,1 1 0,-1 0-1,0 1 1,1-1 0,-1 0-1,0 1 1,1-1-1,-1 1 1,0 0 0,0 0-1,0 0 1,0 0 0,1 0-1,-1 0 1,-1 0 0,1 1-1,2 1 1,4 10-6,0 0 0,-1 1 1,-1 0-1,0 0 0,-1 0 0,-1 1 1,0-1-1,2 17 0,-4-26-307,0-1-1,0 0 1,0 0-1,1 0 1,0 0-1,0-1 0,0 1 1,0-1-1,0 0 1,1 0-1,0 0 1,-1 0-1,1 0 1,0-1-1,0 0 1,5 2-1,-7-2-91,26 11-5223</inkml:trace>
</inkml:ink>
</file>

<file path=ppt/ink/ink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35:46.2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 0 6281,'0'0'13099,"-40"187"-12915,40-133-80,-10-6-104,10-6-96,0 0-2152,0-12-3450,0-11-3143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0:23:34.0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9 655 880,'0'0'14906,"-8"18"-11701,12-19-3190,1 0 0,0 1 0,-1-2 1,1 1-1,-1 0 0,0-1 0,1 0 0,-1 0 1,0 0-1,0 0 0,0-1 0,6-5 1,44-43 65,-41 37-50,30-32-27,-1-2-1,38-58 1,-60 75-101,0 0 0,-3-2 0,0 0 0,23-70 0,-37 88 95,0 0-1,0 0 1,-1-1 0,-1 0 0,-2-26 0,1 12-120,-1 36 64,0-1 1,-1 1-1,1-1 1,-1 1-1,-1-1 1,1 0-1,-1 0 1,-4 7-1,-11 24 72,-19 80 155,5 0 1,4 3-1,-17 182 0,37-246-113,-2 22-45,10-76-56,3-5-115,0 0 104,0-1 0,0 0 0,-1 1 0,0-1 0,3-7 0,4-9 53,22-33-148,3 1 0,51-61-1,-82 112 115,-1-1-1,1 0 0,0 0 0,0 1 0,0 0 1,0 0-1,0 0 0,1 0 0,-1 0 0,0 0 1,1 1-1,0 0 0,-1 0 0,1 0 0,0 0 1,-1 0-1,1 1 0,0-1 0,5 1 0,-8 0 33,-1 1 0,0-1 0,1 0-1,-1 0 1,1 0 0,-1 1 0,1-1-1,-1 0 1,0 0 0,1 1 0,-1-1 0,1 0-1,-1 1 1,0-1 0,1 0 0,-1 1-1,0-1 1,0 1 0,1-1 0,-1 0-1,0 1 1,0-1 0,0 1 0,0-1-1,1 1 1,-1-1 0,0 1 0,0-1-1,0 1 1,0-1 0,0 1 0,0 26 66,-12 25 237,5-41-208,0 0-1,-1 0 1,0 0 0,-1-1-1,0 0 1,-12 9-1,20-18-75,1-1 0,-1 1-1,0 0 1,0 0 0,0-1 0,1 1-1,-1-1 1,0 1 0,0-1 0,0 1-1,0-1 1,0 1 0,0-1 0,-1 0-1,1 0 1,0 0 0,0 1 0,0-1-1,0 0 1,0 0 0,0 0 0,0-1-1,0 1 1,-1 0 0,-23-1 46,28 2-77,1 0 0,-1 0 0,0 1 0,0-1 0,0 1 0,0 0 0,-1 0 0,6 4 0,10 7 21,-13-11-7,7 4-250,1 0 0,0 0 0,0-1 1,1-1-1,0 0 0,0-1 0,25 2 0,-4-5-2797,4 0-1940</inkml:trace>
</inkml:ink>
</file>

<file path=ppt/ink/ink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35:47.0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0 475 4137,'0'0'11588,"20"-21"-10820,66-71 28,-71 75-472,-1-2 1,0 0-1,-2 0 0,0-1 1,16-37-1,-20 39-124,4-12 205,-2 0 0,11-54 0,-14 54 12,-5 14 122,-2 13-96,-3 19-75,-9 13-366,2 1 1,1 0-1,1 0 1,2 1-1,1 0 1,1 0-1,1 42 1,3-62 2,-1-8-12,1 1 1,0 0-1,0 0 0,0 0 0,1-1 0,0 1 1,-1 0-1,1 0 0,3 6 0,-3-9 4,0 0-1,0 0 1,1 1-1,-1-1 1,1 0-1,-1-1 1,1 1-1,-1 0 1,1 0-1,-1-1 1,1 1-1,0 0 1,0-1-1,-1 0 1,1 1-1,0-1 1,-1 0-1,1 0 1,0 0-1,0 0 1,-1 0-1,1-1 1,0 1-1,0 0 1,2-2-1,0 1-3,0 0 0,0 0 0,-1-1 0,1 1 0,0-1 0,-1 0 0,1 0 0,-1 0-1,0-1 1,0 1 0,0-1 0,4-4 0,34-44-278,-29 35 130,18-26-188,-10 14 153,29-32-1,-24 40 107,-24 20 79,-1-1 0,1 1 0,0 0 0,-1 0 0,1 0 0,-1 0 0,1 0 0,0 0 0,-1 0 0,1 0 0,-1 0 0,1 0 0,-1 0 0,1 0 0,0 0 0,-1 0 0,1 1 0,-1-1 0,1 0 0,-1 0 0,1 1 0,-1-1 0,1 0 0,-1 1 0,1-1 0,-1 1 0,1-1 0,1 5-8,1-1 0,-1 0-1,-1 1 1,1 0 0,-1-1 0,1 1-1,-1 0 1,0 7 0,3 7 99,6 56 112,-2 1 0,-6 136 0,-2-129-136,1-20-51,-3 77 66,0-121-59,0-1 0,-1 1 0,-1-1 0,-1 0 0,-8 23 0,3-15 13,7-19-17,1 1 0,-1-1 1,-1 0-1,1 0 1,-9 11-1,11-16 5,-1 0 0,-1 0-1,1 0 1,0 0 0,0 0 0,-1 0-1,1-1 1,-1 1 0,1-1 0,-1 0-1,0 0 1,0 0 0,1 0 0,-1-1-1,0 1 1,0 0 0,0-1 0,0 0-1,-4 0 1,3 0-12,1 0-1,0 0 0,-1-1 1,1 1-1,0-1 1,0 0-1,-1 0 1,1 0-1,0 0 1,0 0-1,0-1 1,0 1-1,0-1 0,0 0 1,-4-3-1,3 0-2,1 1-1,-1-1 1,1 1 0,-1-1-1,2 0 1,-1 0-1,0 0 1,1-1-1,-2-5 1,0-3-209,0-1-1,1 1 1,1-1 0,-1-27 0,2 36 75,1 1 1,0-1 0,0 1-1,1-1 1,-1 1-1,1-1 1,0 1 0,1-1-1,-1 1 1,1 0-1,0 0 1,1 0-1,-1 0 1,1 0 0,0 1-1,6-9 1,4 4-1358,0 0 0,1 1 0,0 1 0,16-7 0,2 1-4168</inkml:trace>
</inkml:ink>
</file>

<file path=ppt/ink/ink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35:48.0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22 319 3625,'0'0'11805,"-3"-1"-10827,2 0-907,-1 0 0,1 0 0,0 0 0,-1 0 1,1 0-1,0-1 0,0 1 0,0 0 0,0-1 1,0 1-1,0 0 0,1-1 0,-1 1 0,0-1 1,1 0-1,-1 1 0,1-1 0,-1 1 1,1-1-1,0 0 0,0 1 0,0-1 0,0-2 1,0-55 1055,1 35-783,0 13-263,0 1 0,1 0 0,0 0 0,0 0 0,1 0 0,0 1 0,1-1 0,0 1 0,1-1 0,0 1 0,9-13 0,-10 16-30,0 1 0,0 0 0,0 0-1,0 1 1,1-1 0,-1 1 0,1 0-1,1 0 1,-1 1 0,0-1 0,1 1-1,-1 0 1,1 1 0,0-1 0,0 1-1,0 0 1,1 1 0,-1-1 0,9 0-1,-13 3-34,0-1 0,0 1 0,0 0 0,0-1 0,0 1 0,0 0 0,-1 0 0,1 0 0,0 1 0,-1-1 0,1 0 0,0 1-1,-1-1 1,0 1 0,1-1 0,-1 1 0,0 0 0,0 0 0,0-1 0,0 1 0,0 0 0,0 0 0,0 0 0,-1 0 0,1 3 0,12 52 123,-10-18-66,-3 46 1,-1-35 8,1-49 62,0-4-85,1-8-70,1 0 0,0 0 0,0 0 0,1 0 0,1 0 1,0 1-1,7-14 0,40-69-270,-49 89 263,0-1-1,0 1 1,1 0 0,0 0 0,0 0 0,0 0-1,0 0 1,0 1 0,1-1 0,-1 1-1,1 0 1,0 0 0,0 0 0,0 1 0,1-1-1,-1 1 1,1 0 0,-1 0 0,1 1 0,-1-1-1,1 1 1,6-1 0,-9 3 17,0 0 1,-1 0-1,1 0 0,-1 0 0,1 0 1,-1 1-1,1-1 0,-1 0 0,1 1 1,-1-1-1,0 1 0,0-1 0,0 1 1,0 0-1,0-1 0,0 1 0,-1 0 1,1 0-1,0 0 0,0 2 0,12 41 61,-10-17-39,-2-18-11,0 0-1,0 0 1,1 0-1,0-1 1,1 1-1,0-1 1,1 1-1,7 15 1,-10-24-63,1 0 0,-1 0 0,0 0 0,0 0 0,1 0 0,-1-1 0,1 1 0,-1 0 0,0-1 0,1 1 0,-1-1 0,1 1 1,-1-1-1,1 0 0,0 0 0,-1 1 0,1-1 0,-1 0 0,1-1 0,-1 1 0,1 0 0,-1 0 0,1-1 0,0 1 0,-1 0 0,0-1 0,3-1 0,40-22-2848,-39 20 2161,44-26-5051</inkml:trace>
</inkml:ink>
</file>

<file path=ppt/ink/ink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35:48.4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8922,'0'0'8398,"9"34"-6687,71 230 1000,-54-189-2448,-4 2-1,-3 0 1,-3 1 0,-3 0 0,-4 2-1,-4-1 1,-5 100 0,-1-165-280,-1 0 0,-1 0 0,0 0 0,-1 0 0,0-1 0,-1 1 1,-8 13-1,-29 47-4379,30-54-1850</inkml:trace>
</inkml:ink>
</file>

<file path=ppt/ink/ink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35:49.0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241 735 4793,'0'0'9089,"-5"-26"-7749,-18-79 23,23 104-1327,0 0 1,0-1-1,-1 1 0,1 0 1,-1-1-1,1 1 1,-1 0-1,1 0 0,-1-1 1,1 1-1,-1 0 1,0 0-1,0 0 0,0 0 1,0 0-1,0 0 1,0 0-1,0 0 0,0 0 1,0 0-1,0 1 1,0-1-1,-1 0 0,1 1 1,0-1-1,0 1 1,-1-1-1,1 1 0,0 0 1,-1-1-1,1 1 1,0 0-1,-1 0 0,1 0 1,-1 0-1,1 0 1,0 0-1,-1 1 0,1-1 1,0 0-1,-1 1 1,1-1-1,-2 2 0,-3-1 83,1 1-72,0 1 0,0-1 0,0 1 0,0 0 0,0 0 0,0 1 0,1-1 0,-1 1 0,1 0 0,0 0 0,1 1 0,-1-1 0,1 1 0,0 0 0,-5 8 0,-5 11 132,-19 47 1,21-35-7,1 1 0,2 0 0,2 1-1,2 0 1,1 0 0,3 60 0,0-98-175,0 1 0,0-1 1,1 1-1,-1-1 1,0 1-1,1-1 0,-1 1 1,0-1-1,1 1 0,-1-1 1,1 0-1,-1 1 0,0-1 1,1 1-1,-1-1 1,1 0-1,-1 0 0,1 1 1,-1-1-1,1 0 0,-1 0 1,1 1-1,0-1 1,-1 0-1,1 0 0,-1 0 1,1 0-1,0 0 0,-1 0 1,1 0-1,-1 0 0,1 0 1,0 0-1,25-6 3,-16-2 10,1 0 0,-1 0 0,-1-1 0,0 0 0,16-20 0,38-61-72,-52 73 52,13-22-186,-2 0 1,-2-2-1,-1-1 0,-3 0 0,-1-1 1,-2-1-1,-2 0 0,5-49 1,-2-37-10,-3-197 0,-11 323 602,0 11-20,0 916 2190,-1-919-2652,1-1-1,0 1 1,0-1-1,1 0 1,-1 1-1,1-1 1,-1 1-1,1-1 1,0 0-1,0 1 1,3 4-1,-3-7-64,1 0 1,-1 1-1,1-1 0,-1-1 0,1 1 0,0 0 0,-1 0 1,1-1-1,0 1 0,-1 0 0,1-1 0,0 0 1,0 1-1,-1-1 0,1 0 0,0 0 0,0 0 0,0 0 1,-1-1-1,1 1 0,0 0 0,3-2 0,35-11-4454,0-14-1219</inkml:trace>
</inkml:ink>
</file>

<file path=ppt/ink/ink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35:49.4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 0 6689,'0'0'9680,"0"30"-8076,0 0-1179,1 8 107,-1 0 0,-3 0 0,-7 42 0,-10 41 470,5 0 1,2 152-1,13-271-1019,-1-1 0,1 1 1,1-1-1,-1 1 0,0-1 0,0 1 0,0-1 0,1 0 1,-1 1-1,1-1 0,-1 1 0,1-1 0,0 0 0,-1 1 1,1-1-1,0 0 0,0 0 0,0 0 0,0 0 0,0 0 1,0 0-1,0 0 0,0 0 0,0 0 0,0 0 0,1 0 1,1 0-1,-1 0-296,0-1 1,0 1 0,0-1 0,0 1-1,1-1 1,-1 0 0,0 0 0,0 0 0,1 0-1,-1-1 1,2 1 0,8-8-5032,-2-14-1746</inkml:trace>
</inkml:ink>
</file>

<file path=ppt/ink/ink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35:49.8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79 10306,'0'0'11379,"181"-12"-10747,-131 6-312,-10-6-224,0 6-8,-10 0-88,10-6-632,-20 0-2233,1 0-4048</inkml:trace>
</inkml:ink>
</file>

<file path=ppt/ink/ink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37:28.1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0 2497,'-15'0'9567,"0"11"1566,16 15-11000,2 0 0,0 0 0,2-1 0,1 0 0,0 0 0,2 0 0,1-1 0,1 0 0,1-1 0,16 25 0,-2-8 14,2-2-1,2 0 1,1-2 0,59 56-1,-77-81-128,1 0 0,0-1 0,1 0-1,0-1 1,0 0 0,1-1 0,0-1-1,1 0 1,-1-1 0,1-1-1,0 0 1,1-1 0,-1-1 0,1-1-1,-1 0 1,26-1 0,-32-2-28,-1 0-1,1 0 1,0-1 0,-1-1-1,1 0 1,-1 0 0,0 0 0,0-1-1,0-1 1,0 1 0,-1-2-1,0 1 1,0-1 0,0 0 0,-1-1-1,11-11 1,-17 16-86,0 1-1,1 0 0,-1-1 1,-1 1-1,1-1 1,0 1-1,0-1 0,-1 1 1,1-1-1,0 1 1,-1-1-1,0 0 0,1 1 1,-1-1-1,0 0 1,0 0-1,0-2 0,0 3-211,-1-1 0,1 1 0,0 0 1,-1 0-1,0-1 0,1 1 0,-1 0 0,0 0 0,1 0 0,-1 0 0,0 0 0,0 0 0,0 0 0,0 0 0,0 0 0,0 0 0,0 1 0,0-1 0,0 0 0,0 1 0,-2-1 0,-17-6-6864</inkml:trace>
</inkml:ink>
</file>

<file path=ppt/ink/ink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37:28.6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0 8738,'0'0'11562,"-15"23"-10815,-45 76-224,57-93-478,0 0-1,0 0 1,1 1 0,-1-1 0,2 1-1,-1 0 1,1-1 0,0 1-1,0 0 1,1 0 0,0 0 0,0 0-1,3 13 1,-1 11 117,-2-28 528,0-13-275,0-36-157,0-62-251,0 106-4,0 0 1,0 0-1,1 0 1,-1 0 0,1 0-1,-1 0 1,1 0-1,0 0 1,-1 0 0,1 0-1,0 1 1,0-1-1,1 0 1,-1 1-1,0-1 1,0 1 0,1-1-1,-1 1 1,1 0-1,-1-1 1,1 1 0,0 0-1,-1 0 1,1 0-1,0 0 1,0 0-1,0 1 1,0-1 0,-1 1-1,1-1 1,0 1-1,0-1 1,0 1 0,0 0-1,0 0 1,0 0-1,0 0 1,0 1-1,0-1 1,0 0 0,0 1-1,0-1 1,0 1-1,0 0 1,0 0 0,-1-1-1,1 1 1,0 1-1,0-1 1,-1 0-1,1 0 1,-1 0 0,2 2-1,78 132-514,-10-14-6269,-32-71-1320</inkml:trace>
</inkml:ink>
</file>

<file path=ppt/ink/ink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37:30.0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13 549 8514,'0'0'9667,"-3"-30"-9224,-7-100-54,10 115-316,1 0 0,1 0 0,0 0 0,1 0 0,1 0 0,0 1 0,1 0 0,12-26 0,-1 4 93,-13 28-126,-1 0 33,1-1 0,0 1 0,1 0 0,0-1 0,0 2-1,1-1 1,0 0 0,0 1 0,1 0 0,0 0-1,0 1 1,8-7 0,-14 13-72,1-1 0,0 1 0,0-1 0,0 1 0,0-1 0,-1 1 0,1 0 0,0-1-1,0 1 1,0 0 0,0 0 0,0 0 0,0-1 0,0 1 0,0 0 0,0 0 0,0 1 0,0-1 0,0 0 0,-1 0 0,1 0-1,0 1 1,0-1 0,0 0 0,0 1 0,0-1 0,0 1 0,-1-1 0,1 1 0,0-1 0,0 1 0,-1 0 0,1-1 0,0 1-1,-1 0 1,1-1 0,-1 1 0,1 0 0,-1 0 0,1 0 0,0 1 0,13 44 137,-12-36-88,7 44 75,-2-1 0,-3 1 1,-4 84-1,0-73 123,0-64-189,0-17 108,0-24-106,2-1 1,2 1 0,1-1 0,2 1 0,2 1-1,2 0 1,1 0 0,18-37 0,-27 71-69,0 0 1,1 0-1,-1 0 1,1 0-1,0 1 1,0 0-1,1-1 0,7-4 1,-11 8 3,0 0 0,0 0 0,-1 0 1,2 1-1,-1-1 0,0 0 0,0 1 0,0-1 0,0 1 1,0-1-1,0 1 0,0-1 0,1 1 0,-1 0 0,0 0 1,0 0-1,1-1 0,-1 1 0,0 0 0,0 1 0,1-1 1,-1 0-1,0 0 0,0 0 0,0 1 0,1-1 0,-1 1 1,0-1-1,0 1 0,0-1 0,0 1 0,0 0 0,0-1 1,0 1-1,0 0 0,0 0 0,0 0 0,0 0 0,0 0 1,-1 0-1,1 0 0,0 0 0,-1 0 0,1 0 0,-1 0 1,1 2-1,7 23 23,0 1 1,-3-1-1,0 1 1,-1 1 0,-2-1-1,-2 43 1,1-26 33,8 60 1,-9-102-56,1 1-1,-1-1 1,1 0-1,-1 1 1,1-1-1,0 0 1,0 0-1,0 0 1,0 1 0,0-1-1,0 0 1,1 0-1,-1-1 1,1 1-1,-1 0 1,1 0-1,0-1 1,0 1-1,-1-1 1,1 0-1,0 1 1,1-1-1,-1 0 1,0 0 0,0 0-1,0 0 1,0-1-1,1 1 1,-1-1-1,0 1 1,1-1-1,3 0 1,-2 0 4,0 0-1,1-1 1,-1 1 0,1-1 0,-1 0 0,0-1 0,0 1 0,0-1-1,1 0 1,-2 0 0,1 0 0,0 0 0,0-1 0,-1 1-1,1-1 1,5-6 0,15-18-61,-1-1 0,-1-2-1,-1 0 1,25-49 0,-37 59-13,0-1 0,-1 0 0,-1 0 0,-1 0-1,-1-1 1,-1 0 0,-1 0 0,0-35 0,-3 55 74,1 1-1,-1-1 0,0 0 0,0 0 1,0 1-1,-1-1 0,1 0 0,0 1 1,-1-1-1,1 0 0,-1 1 0,1-1 1,-1 0-1,0 1 0,0-1 1,0 1-1,0-1 0,0 1 0,0 0 1,0-1-1,0 1 0,-1 0 0,1 0 1,-2-1-1,1 1-3,0 1 0,0 0 1,0 0-1,0 0 0,0 0 0,0 0 0,0 0 1,1 0-1,-1 1 0,0-1 0,0 1 0,0-1 0,0 1 1,0 0-1,0 0 0,1 0 0,-1 0 0,0 0 1,1 0-1,-1 0 0,1 1 0,-1-1 0,-1 2 1,-3 4-2,-1 0 0,1 0 0,0 1 0,1 0-1,0 0 1,0 0 0,1 1 0,0-1 0,0 1 0,1 0 0,0 0 0,-2 13 0,2-7-5,0 0-1,1 0 1,1 0-1,1 0 1,0 1-1,1-1 0,4 22 1,-4-34 10,0 1 0,1-1 0,0 1 0,0-1 0,0 0 0,0 1 0,1-1 0,-1 0 0,1-1 0,0 1 0,-1 0 0,1-1 0,1 1 0,-1-1 0,0 0 0,0 0 0,1 0 0,-1-1 0,1 1 0,5 1 0,10 3 29,-1-1 0,31 5 0,-17-5 27,-22-5-49,1 1 0,-1 1 0,0 0 0,0 1 1,0 0-1,0 0 0,0 1 0,-1 0 0,1 0 0,8 7 0,-16-7 4,0 0-1,0 0 0,0 1 1,0-1-1,-1 1 0,0-1 1,0 1-1,0-1 0,0 1 1,-1-1-1,0 1 0,0 0 1,0-1-1,-1 1 0,1 0 1,-1-1-1,0 1 0,0-1 1,-3 7-1,-2-3 0,-1-1 1,0 0-1,0-1 0,0 1 0,-1-1 1,0-1-1,0 0 0,0 0 0,-1 0 1,0-1-1,0 0 0,0-1 0,0 0 1,0 0-1,-1-1 0,1 0 1,-16 0-1,25-3-83,-1-1-1,1 0 1,0 0 0,0 0 0,0 1 0,0-1-1,0 0 1,0 0 0,1 0 0,-1 1 0,1-1-1,-1 0 1,2-3 0,4-5-607,1-1-1,0 1 1,0 0 0,1 1-1,0 0 1,13-11 0,11-11-4774</inkml:trace>
</inkml:ink>
</file>

<file path=ppt/ink/ink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37:30.5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0 7074,'0'0'9674,"0"28"-8589,1 1-768,-1 15 280,-2 1 0,-7 46 1,-39 249 1874,40-277-2319,3 0 0,5 87-1,1-68-147,-1-80-8,0 0 1,0 0 0,0-1-1,0 1 1,0 0-1,0 0 1,0-1-1,1 1 1,-1 0-1,1-1 1,-1 1 0,1 0-1,0-1 1,-1 1-1,1-1 1,0 1-1,0-1 1,0 0-1,0 1 1,1-1 0,-1 0-1,0 0 1,0 1-1,1-1 1,-1 0-1,1 0 1,-1-1-1,4 3 1,0-2-10,0 0-1,0-1 1,0 1-1,1-1 1,-1 0 0,0 0-1,0-1 1,0 1 0,6-2-1,-3-1-74,0 0-1,-1 0 0,1 0 1,-1-1-1,1 0 0,-1-1 1,-1 1-1,1-1 0,-1-1 1,1 1-1,-1-1 0,-1 0 1,7-9-1,-2 2-633,0 0 0,-1 0 1,0-1-1,-2-1 0,13-29 0,-17 32-416,0 0 0,0 0 0,-2 0 0,1-1 0,-2 1 0,0-15 0,0 13-924,0-11-2016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0:11:28.6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4241,'0'0'13673,"0"24"-12723,0 188 1174,0 128 126,0-334-2233,0 0-1,1 0 1,0 1-1,0-1 1,1 0-1,-1 0 0,6 10 1,-6-14-120,-1-1 0,1 1 1,0-1-1,0 1 0,0-1 0,0 1 1,0-1-1,0 1 0,0-1 0,0 0 1,1 0-1,-1 0 0,0 0 0,1 0 1,-1 0-1,1 0 0,-1 0 0,1 0 1,0-1-1,-1 1 0,1-1 0,0 1 1,-1-1-1,1 1 0,0-1 0,0 0 1,-1 0-1,1 0 0,0 0 0,0 0 0,-1-1 1,1 1-1,2-1 0,-1 0-253,-1 0 0,0 0 0,1-1 0,-1 1 0,0-1 0,0 0 0,1 1-1,-2-1 1,1 0 0,0 0 0,0 0 0,0 0 0,-1 0 0,1-1 0,-1 1 0,0-1 0,0 1 0,0 0-1,2-6 1,-2 6 35,17-29-7735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0:23:34.4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 9274,'0'0'11618,"13"0"-10633,55-2 513,-29 0-1439,0 2 1,42 5-1,-44 6-2397,-25-5-1350,-2-1-4349</inkml:trace>
</inkml:ink>
</file>

<file path=ppt/ink/ink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37:30.8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 1568,'0'0'12619,"-30"150"-10971,40-108-439,20-6-345,0-12-296,1-6-248,9-12-120,-10-6-112,0 0-80,0 0-8,0-42-880,0 6-3217,-20-6-2344</inkml:trace>
</inkml:ink>
</file>

<file path=ppt/ink/ink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37:31.1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61 7722,'0'0'9650,"170"-60"-9538,-119 60-112,-1 0-40,20 6-1745,-10 18-2424,-20 0-3176</inkml:trace>
</inkml:ink>
</file>

<file path=ppt/ink/ink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37:31.5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141 596 5129,'0'0'13514,"-12"-7"-12825,6 3-607,2 1-41,0 1 1,0-1-1,0 1 0,0 0 1,0 1-1,-9-4 0,12 5-31,0 0 0,-1 0-1,1 0 1,0 0 0,0 0 0,-1 0-1,1 0 1,0 1 0,-1-1-1,1 0 1,0 1 0,0-1 0,0 1-1,-1-1 1,1 1 0,0 0-1,0-1 1,0 1 0,0 0 0,0 0-1,0 0 1,0 0 0,0-1-1,1 1 1,-1 1 0,0-1 0,0 0-1,1 0 1,-1 0 0,1 0-1,-1 0 1,1 1 0,-1 1 0,-10 26 68,1 0 0,2 1 0,1 0 0,1 1 1,2-1-1,0 1 0,2 34 0,2-65-79,1 0 0,-1-1 0,0 1 0,0 0 0,1-1 0,-1 1-1,0 0 1,0-1 0,1 1 0,-1 0 0,0-1 0,1 1 0,-1 0 0,0 0 0,1 0 0,-1-1-1,0 1 1,1 0 0,-1 0 0,0 0 0,1 0 0,-1 0 0,1 0 0,-1 0 0,0 0 0,1 0-1,-1 0 1,1 0 0,-1 0 0,0 0 0,1 0 0,-1 0 0,1 0 0,-1 0 0,0 0 0,1 0 0,-1 1-1,1-1 1,-1 0 0,0 0 0,1 0 0,-1 1 0,0-1 0,0 0 0,1 1 0,-1-1 0,0 0-1,1 0 1,-1 1 0,0-1 0,0 0 0,0 1 0,1-1 0,-1 1 0,0-1 0,0 0 0,0 1 0,0-1-1,0 1 1,0-1 0,0 0 0,0 1 0,0-1 0,0 1 0,0-1 0,0 0 0,0 1 0,0-1-1,0 1 1,22-29 99,13-45 138,-3-1 0,-3-1 0,-4-2-1,-3-1 1,-4-1 0,-3 0 0,-4-1-1,3-147 1,-14 224 420,0 9-352,-11 139-10,0-29-226,5 265-50,7-362-228,1 1 0,1-1 0,1 0 0,0 0-1,8 20 1,-5-23-1317,0-1 0,1 1 0,12 17 0,10 6-6476</inkml:trace>
</inkml:ink>
</file>

<file path=ppt/ink/ink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37:32.9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1032 2593,'0'0'14676,"12"-35"-13486,3-13-812,6-18 385,31-66 0,-24 65-56,-16 33-413,2 1-1,33-55 1,-26 65-124,-20 22-169,-1 1 0,1 0 0,-1-1 0,1 1-1,-1 0 1,1 0 0,-1 0 0,1-1 0,-1 1 0,1 0 0,-1 0 0,1 0-1,0 0 1,-1 0 0,1 0 0,-1 0 0,1 0 0,-1 0 0,1 1 0,0-1-1,-1 0 1,1 0 0,-1 0 0,1 0 0,-1 1 0,1-1 0,-1 0 0,1 1-1,-1-1 1,1 0 0,-1 1 0,0-1 0,1 1 0,-1-1 0,0 0 0,1 1-1,-1-1 1,0 1 0,1-1 0,-1 1 0,0-1 0,0 1 0,0 0 0,1-1-1,-1 1 1,0-1 0,0 1 0,0-1 0,0 1 0,0 0 0,0-1 0,0 1-1,0-1 1,0 1 0,-1 0 0,12 88 182,-4 1 0,-5 119 0,-3-109-58,1-93-110,0-1 1,1 0 0,0 1-1,0-1 1,1 0 0,0 0-1,3 7 1,-5-12-16,0 0 0,1 0 0,-1 1 0,1-1-1,0 0 1,-1 0 0,1 0 0,0 0 0,-1 0 0,1 0 0,0-1 0,0 1 0,0 0-1,0 0 1,0 0 0,0-1 0,0 1 0,0-1 0,0 1 0,0-1 0,1 1 0,-1-1-1,0 0 1,0 1 0,0-1 0,1 0 0,-1 0 0,0 0 0,0 0 0,0 0-1,1 0 1,-1 0 0,0 0 0,0-1 0,0 1 0,1 0 0,-1-1 0,0 1 0,0-1-1,0 1 1,0-1 0,0 0 0,0 1 0,0-1 0,0 0 0,0 0 0,1-1 0,8-8 18,-1-1 0,1 0 1,-2 0-1,0-1 0,0 0 0,-1-1 1,7-18-1,-8 19-4,5-11-1,27-50-6,-4-1 0,32-101 0,-65 151 39,0 24-48,-1 0 0,0 0 0,0 0 1,0-1-1,1 1 0,-1 0 0,0 0 1,0 0-1,0 0 0,0 0 1,1 0-1,-1 0 0,0 0 0,0 0 1,1 0-1,-1 0 0,0 0 0,0 0 1,0 0-1,1 0 0,-1 0 0,0 0 1,0 0-1,0 0 0,1 0 1,-1 0-1,0 0 0,0 0 0,0 0 1,1 1-1,-1-1 0,0 0 0,0 0 1,0 0-1,0 0 0,1 0 0,-1 1 1,0-1-1,0 0 0,0 0 1,0 0-1,0 0 0,0 1 0,1-1 1,-1 0-1,0 0 0,0 0 0,0 1 1,0-1-1,2 15 14,0 0 0,-1 0 0,0 0 0,-1 0 1,-3 16-1,2 15 71,0-22-51,1 0 40,4 46 1,-3-65-60,-1 1 0,2 0 0,-1-1 0,1 1 0,-1-1 0,2 0 0,-1 1 0,0-1 0,1 0 0,0-1 0,0 1 0,1 0 0,6 6 0,-9-10-8,0 0 0,0 0 0,0 0 1,1-1-1,-1 1 0,0 0 0,1-1 0,-1 1 1,1-1-1,-1 1 0,0-1 0,1 0 0,-1 0 1,1 0-1,-1 1 0,1-1 0,-1-1 0,1 1 1,-1 0-1,1 0 0,-1 0 0,1-1 0,-1 1 0,1-1 1,-1 1-1,0-1 0,1 0 0,-1 1 0,0-1 1,0 0-1,1 0 0,-1 0 0,0 0 0,0 0 1,1-1-1,5-6 26,0 1 0,0-1 0,10-17-1,-14 21-19,36-61-169,-3-2 0,-2-2 0,-4 0-1,21-75 1,-42 126 125,-7 28-2,-6 31 27,-17 30 74,13-47-10,-10 48 1,16-58-30,-5 29 45,1-1 1,2 1-1,2 0 1,5 54-1,-3-95-69,0 1 0,0-1 0,1 1 0,-1-1 0,1 0 0,0 1 0,-1-1 0,1 0 0,0 0 0,0 0 0,1 0 0,-1 0 0,0 0 0,1 0 0,-1 0 0,1 0 0,0 0 0,-1-1 0,1 1 0,0-1 0,0 1 0,0-1 0,0 0 0,0 0 0,0 0 0,1 0 0,-1 0 0,0 0 0,0-1 0,1 1 0,3 0 0,-1-1 6,0 0 0,-1 0 1,1-1-1,0 0 0,-1 0 0,1 0 0,0 0 1,-1-1-1,0 1 0,1-1 0,-1-1 0,0 1 1,0 0-1,0-1 0,6-5 0,23-24 11,-2-1 0,-1-2-1,32-49 1,-16 20-15,-4 10-15,69-121 0,-100 153 8,0 0 0,-2-1 0,-1-1 0,-1 1 0,0-1 0,-2-1 0,-1 1 0,-1-1 0,0-27 0,-3 33-3,0-1 1,0 0-1,-2 1 0,-1-1 1,0 1-1,-1 0 0,-2 0 1,1 0-1,-11-20 0,16 38 2,0 0-1,-1 0 0,1 0 0,0 0 0,-1 0 0,1 0 0,-1 1 1,1-1-1,-1 0 0,1 0 0,-1 0 0,0 1 0,1-1 0,-1 0 1,0 1-1,0-1 0,1 1 0,-1-1 0,0 1 0,0-1 0,0 1 1,0-1-1,0 1 0,1 0 0,-1 0 0,0-1 0,0 1 0,0 0 1,0 0-1,0 0 0,0 0 0,0 0 0,0 0 0,0 0 1,0 0-1,0 1 0,0-1 0,0 0 0,0 0 0,0 1 0,1-1 1,-1 1-1,0-1 0,0 1 0,0-1 0,1 1 0,-1-1 0,0 1 1,0 0-1,1 0 0,-1-1 0,1 1 0,-1 0 0,0 0 0,1 0 1,0-1-1,-1 1 0,1 0 0,-1 0 0,1 1 0,-8 11-8,2 1 0,-1 0 0,-4 16 0,6-16 22,-45 142-8,30-88 4,5-8 40,2-1 1,3 2-1,-2 85 0,10 40 380,2-180-418,0 0 1,0 0-1,1 0 0,0 0 1,0 1-1,1-1 0,0-1 1,0 1-1,0 0 0,0 0 1,1-1-1,0 1 0,0-1 1,1 0-1,7 9 0,-8-11-6,1 0 0,0-1 0,-1 1 1,1 0-1,0-1 0,0 0 0,0 0 0,1-1 0,-1 1 0,0-1 0,1 1 0,-1-1 0,1-1 0,-1 1 1,1-1-1,-1 0 0,1 0 0,-1 0 0,1 0 0,0-1 0,-1 0 0,8-2 0,-2-1 1,0 0-1,0-1 1,-1 0-1,0 0 1,0-1 0,0 0-1,0-1 1,-1 0-1,0 0 1,8-11-1,3-4-91,-1 0 0,27-44 0,-38 53 60,48-89-201,-50 90 205,0 1 1,-1-1 0,0 1-1,-1-1 1,-1 0-1,0 0 1,1-18 0,-3 30 24,0-1 0,0 1 1,-1-1-1,1 1 0,0-1 0,0 1 1,-1 0-1,1-1 0,0 1 1,-1 0-1,1-1 0,0 1 0,-1 0 1,1-1-1,0 1 0,-1 0 1,1 0-1,-1-1 0,1 1 0,-1 0 1,1 0-1,0 0 0,-1-1 0,1 1 1,-1 0-1,1 0 0,-1 0 1,1 0-1,-1 0 0,1 0 0,-1 0 1,1 0-1,-1 0 0,1 1 1,-1-1-1,1 0 0,0 0 0,-1 0 1,1 0-1,-1 1 0,1-1 1,-1 0-1,-20 9-7,9 1 6,2 1 1,-1 0-1,1 1 1,1 0-1,0 1 0,1 0 1,-12 25-1,-2 0 13,14-23 12,1 1 0,0-1 0,1 1 0,0 0 0,2 0 0,-1 1 0,2-1 0,1 1 0,-1 19 0,3-35-20,1 1 0,-1-1-1,1 0 1,0 1 0,0-1 0,0 0 0,0 0 0,0 0 0,0 0-1,0 0 1,0 0 0,0 0 0,0 0 0,1 0 0,-1 0 0,0-1-1,1 1 1,-1 0 0,1-1 0,-1 1 0,0-1 0,1 0 0,-1 1-1,1-1 1,-1 0 0,1 0 0,2 0 0,47 3 81,-49-3-85,18 0 30,-4-1-24,-1 1 1,1 1-1,0 0 0,0 1 1,26 7-1,-39-8 2,1 1 0,0-1 0,-1 1 0,0 0 0,1 0-1,-1 0 1,0 0 0,0 0 0,0 1 0,0 0 0,-1-1 0,1 1 0,-1 0 0,1 0 0,-1 0 0,0 1 0,0-1-1,-1 1 1,1-1 0,-1 1 0,1-1 0,-1 1 0,0 0 0,-1-1 0,1 1 0,-1 0 0,1 0 0,-1 0 0,-1 4 0,1-2 59,-1 0 0,1 0 0,-1 0 0,-1 0 1,1 0-1,-1-1 0,0 1 0,-1 0 0,1-1 1,-1 0-1,0 1 0,0-1 0,-5 5 0,5-6-151,0-1-1,-1 1 0,0 0 0,0-1 1,0 0-1,-8 5 0,8-6-322,1 0-1,-1-1 1,1 0-1,-1 1 1,0-1-1,1 0 1,-1-1-1,0 1 1,-6 0-1,-2-1-5636</inkml:trace>
</inkml:ink>
</file>

<file path=ppt/ink/ink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37:33.3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72 18876,'0'0'13515,"191"-36"-13395,-181 24 0,-10 6-120,0-6-552,0 6-944,-20 6-6738,0 24-4817</inkml:trace>
</inkml:ink>
</file>

<file path=ppt/ink/ink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44:59.18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21 15 9026,'0'0'12320,"-3"-4"-11516,-8-6-376,8 14-118,12 35-141,41 154 148,-6 24 20,28 375-1,-63 233-40,-55-288-272,-31-7-25,73-507 2,-48 257-311,47-264-515,2-35-1575,5-37-2467,6-19-1696</inkml:trace>
</inkml:ink>
</file>

<file path=ppt/ink/ink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45:00.59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126 0 5393,'0'0'8219,"-13"28"-7265,-4 4-681,4-9-67,2 1 0,0 0 0,2 0-1,0 1 1,-7 37 0,5 11 251,2 1 0,4-1 0,3 1 0,9 91 0,-5-152-433,0-1 1,0 1 0,1-1 0,1 0 0,9 21 0,-12-29-27,1-1 1,0 0-1,0 0 1,0 0 0,0 0-1,0 0 1,1 0-1,-1-1 1,1 1 0,6 3-1,-7-5-6,-1 0 0,1 0-1,0 0 1,0-1 0,0 1-1,0-1 1,0 1 0,0-1-1,0 0 1,0 0 0,0 0-1,0 0 1,0 0 0,0 0-1,0-1 1,-1 1 0,1 0 0,0-1-1,0 0 1,0 1 0,3-3-1,-2 1 11,1 0-1,-1-1 1,1 0-1,-1 0 0,0 0 1,0 0-1,0 0 1,0-1-1,0 1 1,-1-1-1,3-4 0,22-50 53,-17 35-50,61-162 91,-71 191-34,0 0 1,0 0 0,1 0 0,0 0 0,1 0 0,2 9-1,8 36-20,-11-35-34,1 0 0,0 0 0,2-1 0,-1 1 0,2-1 0,0 1 0,1-1 0,1-1 0,0 1 0,11 14 0,-18-28-9,1 1-1,0-1 0,0 0 0,-1 0 0,1 0 0,0 0 0,0 0 0,0 0 0,0-1 0,0 1 0,0 0 1,1 0-1,-1-1 0,0 1 0,0-1 0,0 1 0,1-1 0,-1 1 0,0-1 0,1 0 0,-1 0 1,0 1-1,1-1 0,-1 0 0,0 0 0,1 0 0,-1-1 0,0 1 0,1 0 0,-1 0 0,0-1 1,0 1-1,1-1 0,-1 1 0,0-1 0,0 1 0,0-1 0,0 0 0,1 0 0,-1 1 0,0-1 1,0 0-1,0-1 0,3-3 0,-1 1 1,0 0-1,0-1 1,0 1 0,0-1-1,-1 0 1,0 0-1,0 0 1,1-6-1,1-8 20,-2-1-1,0 0 1,-2 1-1,-2-37 0,0-1 68,1 49-82,1 0 0,-1 0 0,0 0 0,-1 0 0,0 0 0,0 0 0,-1 1 1,1-1-1,-2 1 0,-5-11 0,6 14 6,1 1 0,0-1 0,-1 1 0,0 0 0,1 0 0,-1 0 1,-1 0-1,1 0 0,0 1 0,-1 0 0,1-1 0,-1 1 0,0 1 0,1-1 0,-1 0 1,0 1-1,0 0 0,0 0 0,0 0 0,0 0 0,-8 0 0,11 2-8,-1-1 1,1 1-1,0-1 0,0 1 1,-1 0-1,1 0 0,0-1 0,0 1 1,0 0-1,0 0 0,0 0 0,0 0 1,0 0-1,0 1 0,1-1 1,-1 0-1,0 0 0,1 0 0,-1 1 1,1-1-1,-1 0 0,1 1 1,-1-1-1,1 0 0,0 3 0,-8 37-5,8-39 4,-2 18-4,0 0 0,1-1 0,2 1 0,2 24 0,-3-39 1,1-1 0,-1 0 0,1 0 0,0-1 0,0 1-1,0 0 1,1 0 0,-1 0 0,1-1 0,0 1 0,0-1-1,0 1 1,1-1 0,-1 0 0,1 0 0,-1 0 0,1 0 0,0 0-1,0-1 1,1 1 0,-1-1 0,0 0 0,1 0 0,0 0 0,-1 0-1,1-1 1,4 2 0,-4-2-1,-1 0 1,1-1-1,0 1 1,0-1-1,0 0 0,0 0 1,0 0-1,-1 0 1,1-1-1,0 0 0,0 0 1,0 0-1,-1 0 0,1 0 1,5-4-1,-3 1 0,-1 0 0,1-1 0,-1 0-1,-1 0 1,1 0 0,5-8 0,25-26 23,-34 38-18,0 0 1,0 0-1,0 1 0,1-1 1,-1 0-1,0 1 0,0-1 1,1 1-1,-1-1 0,0 1 1,1 0-1,-1 0 0,0-1 1,1 1-1,-1 0 0,1 0 1,-1 0-1,0 0 0,1 1 1,-1-1-1,0 0 0,1 1 1,-1-1-1,0 1 0,1-1 1,-1 1-1,0-1 0,0 1 1,0 0-1,0 0 0,1 0 1,-1-1-1,0 1 0,0 0 1,-1 0-1,1 0 0,0 1 1,0-1-1,0 0 0,-1 0 1,1 0-1,0 2 0,7 9 21,-1 0 0,-1 1 0,6 15 0,-7-16-24,19 49 52,-19-46-48,0 0 0,1-1 0,1 0 0,0 0 0,1 0 0,12 16 0,-19-29-4,0 0 0,0 0 0,0 0 1,-1 0-1,1 0 0,0 0 0,0 0 0,1-1 1,-1 1-1,0 0 0,0-1 0,0 1 1,0-1-1,0 1 0,1-1 0,-1 0 0,0 1 1,1-1-1,-1 0 0,0 0 0,0 0 0,1 0 1,-1 0-1,0 0 0,0 0 0,1-1 1,-1 1-1,0 0 0,0-1 0,1 1 0,-1-1 1,0 1-1,0-1 0,0 0 0,0 1 1,0-1-1,0 0 0,0 0 0,0 0 0,0 1 1,0-1-1,0 0 0,-1 0 0,1-1 0,0 1 1,-1 0-1,2-2 0,4-6 10,-1 0 1,0 0-1,0 0 0,4-15 0,48-141 89,-59 197 215,2 1 0,2 0 0,10 60-1,-10-84-373,0 1 65,0 0-1,1 0 0,0 0 0,1 0 1,9 17-1,-12-25-170,1 0-1,0 1 1,-1-1 0,1 0-1,0-1 1,0 1 0,0 0-1,1 0 1,-1-1 0,0 1-1,1-1 1,-1 0 0,1 0-1,-1 0 1,1 0 0,-1 0-1,1 0 1,0-1-1,-1 1 1,1-1 0,0 0-1,0 0 1,-1 0 0,1 0-1,0 0 1,-1-1 0,6 0-1,22-10-3940,0-6-514</inkml:trace>
</inkml:ink>
</file>

<file path=ppt/ink/ink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45:01.50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71 376 3817,'0'0'9819,"-2"34"-8252,-5 112-201,-4 95 1469,-3-32-1682,6-118-1002,6-67-107,-1 1-1,0 0 1,-2-1-1,-9 27 1,12-154-115,11-117-395,-6 188 365,2 0-1,2 1 1,1 0-1,22-58 1,-25 77 72,10-22-52,23-40 0,-33 66 72,0 0 1,0 0 0,1 1-1,0 0 1,0 0 0,1 0-1,-1 1 1,2 0 0,-1 0-1,13-7 1,-18 12 5,-1 0 1,1 0-1,0 0 1,-1 0-1,1 1 1,0-1-1,0 1 1,0-1-1,0 1 1,0-1-1,-1 1 1,1 0-1,0 0 1,0 0-1,0 0 1,0 0-1,0 1 1,0-1-1,0 1 1,0-1-1,-1 1 1,1-1-1,0 1 1,0 0-1,-1 0 1,1 0-1,0 0 1,-1 0-1,1 0 1,-1 1-1,1-1 1,-1 0-1,0 1 1,0-1-1,0 1 1,1 0 0,-1-1-1,-1 1 1,1 0-1,0-1 1,0 1-1,-1 0 1,1 0-1,-1 0 1,1 2-1,3 11 27,-2-1-1,1 0 1,-2 1-1,0 24 1,-1-33-18,0 0 1,0 0-1,-1 0 1,1 0-1,-1 0 1,-1 0 0,1 0-1,-1-1 1,0 1-1,0-1 1,-1 1 0,0-1-1,0 0 1,0 0-1,-1 0 1,1 0 0,-1 0-1,0-1 1,0 0-1,-1 0 1,1 0 0,-1 0-1,0-1 1,0 0-1,0 0 1,-1 0 0,1-1-1,-1 1 1,1-1-1,-1-1 1,0 1 0,0-1-1,1 0 1,-1 0-1,-11 0 1,17-27-250,2 18 199,1 1-1,-1 0 1,1-1 0,0 1-1,1 1 1,-1-1 0,2 0-1,-1 1 1,6-6-1,53-57-313,-36 40 273,232-234-12,-248 251 132,0 0-1,-1 0 1,0-1 0,-1 0 0,0-1-1,-1 0 1,-1 0 0,0-1 0,-1 0-1,-1 0 1,0 0 0,-1-1 0,0 0-1,-2 0 1,0 0 0,0 0 0,-2-18-1,0 33-9,1-1 0,-1 1-1,0 0 1,0-1-1,0 1 1,0 0 0,0-1-1,0 1 1,0 0-1,0 0 1,-1-1 0,1 1-1,0 0 1,-1-1-1,1 1 1,-1 0-1,0 0 1,1 0 0,-1 0-1,0 0 1,0 0-1,1 0 1,-1 0 0,0 0-1,0 0 1,0 0-1,0 0 1,0 0 0,0 1-1,-1-1 1,1 0-1,0 1 1,0-1-1,0 1 1,-1 0 0,1-1-1,0 1 1,-1 0-1,1 0 1,0-1 0,0 1-1,-1 0 1,1 0-1,0 1 1,-1-1 0,1 0-1,0 0 1,-1 1-1,1-1 1,-2 1 0,-1 1-10,-1 0 0,1 0 0,0 0 0,0 0 1,0 1-1,0-1 0,0 1 0,1 0 0,-1 1 1,1-1-1,-1 0 0,1 1 0,-4 6 0,-3 11 11,1 0 0,1 0 0,1 1-1,1 0 1,-6 39 0,-6 116 220,14-103 88,8 121 0,-3-191-334,-1 0-1,1 0 1,-1 0 0,1 0 0,0 0 0,0-1 0,1 1 0,-1-1 0,1 1 0,0-1 0,0 1 0,0-1 0,1 0-1,-1 0 1,1 0 0,-1 0 0,1 0 0,0-1 0,0 1 0,0-1 0,0 0 0,1 0 0,-1 0 0,1 0-1,-1 0 1,1-1 0,0 0 0,-1 1 0,1-2 0,0 1 0,0 0 0,0-1 0,5 1 0,-1-1 3,-1 0 1,1-1-1,-1 0 1,1 0-1,-1-1 0,0 0 1,1 0-1,-1 0 1,0-1-1,0 0 1,0-1-1,-1 1 1,1-1-1,-1 0 1,0-1-1,9-8 1,11-15 4,-2 0 1,-1-1-1,-1-2 1,20-37-1,-39 62-2,-1 0 0,0 0 0,0 0 0,0-1-1,-1 1 1,0-1 0,0 1 0,-1-1 0,0 1-1,0-9 1,0 3 64,-14 11 2,12 1-73,-1 0 0,0 1 0,1-1 0,-1 1 0,1-1 0,-1 1 0,1 0 1,-1 0-1,1 0 0,0 0 0,-1 1 0,1-1 0,0 1 0,0-1 0,0 1 0,0 0 0,0 0 1,-2 2-1,0 2-2,-1 0 1,1 0 0,1 1-1,-1-1 1,1 1-1,-4 11 1,2-1-2,0 1-1,2-1 1,0 1-1,-2 36 1,5-47 79,0-1-178,0 0 1,0 0-1,0 0 1,1 0-1,0 0 1,0 0-1,2 6 1,-2-10-62,0-1 0,0 1 0,1 0 1,-1-1-1,0 1 0,0-1 0,1 0 0,-1 1 0,1-1 0,-1 0 1,1 0-1,0 0 0,0 0 0,-1 0 0,1 0 0,0-1 0,0 1 1,0-1-1,0 1 0,-1-1 0,1 0 0,0 1 0,0-1 1,3 0-1,26 1-4420,0-1-794</inkml:trace>
</inkml:ink>
</file>

<file path=ppt/ink/ink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45:01.97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121 475 2761,'0'0'11761,"-1"3"-10714,-13 21-239,-58 117 1542,66-124-2203,0 0 0,0 0-1,2 0 1,0 0 0,1 1 0,-1 34 0,4 8 64,0-60-213,0 0 1,1 0-1,-1 1 1,0-1 0,1 0-1,-1 0 1,0 0-1,1 0 1,-1 0 0,1 0-1,-1 0 1,0 0-1,1 0 1,-1 0-1,0 0 1,1 0 0,-1 0-1,0 0 1,1 0-1,-1 0 1,0 0 0,1 0-1,-1 0 1,0-1-1,1 1 1,-1 0 0,0 0-1,1 0 1,-1-1-1,0 1 1,1 0-1,-1 0 1,0-1 0,1 1-1,5-7 22,1 0-1,-1 0 0,0 0 1,0-1-1,-1 0 1,0 0-1,5-12 0,27-69-3,-22 49-23,6-11-162,-3-1 0,-3-1-1,16-94 1,-1-204 556,-54 645 1167,-2 9-773,25-270-801,1 43 33,0-72-58,0-1 0,1 0 0,-1 0 0,1 0 0,0 0-1,0 0 1,0 0 0,0 0 0,0 0 0,0-1 0,1 1 0,0 0-1,-1-1 1,1 1 0,0-1 0,0 1 0,1-1 0,3 4 0,3-3-607,1-1 0,-1 1 0,1-1 0,-1-1 0,1 0 0,0 0 0,0-1 1,-1 0-1,19-3 0,32-7-5856</inkml:trace>
</inkml:ink>
</file>

<file path=ppt/ink/ink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45:02.59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 12 6001,'0'0'7228,"0"27"-5172,0 187 1090,-1-142-2227,0-7-198,11 108-1,-10-172-720,0 1-1,0 0 1,0-1 0,1 1-1,-1 0 1,0-1 0,1 1-1,-1-1 1,1 1 0,0 0-1,-1-1 1,1 0 0,0 1-1,0-1 1,0 1 0,0-1-1,0 0 1,2 2 0,-3-3-1,1 0-1,0 0 1,0 0 0,-1 0 0,1 0 0,0 0 0,0 0-1,-1-1 1,1 1 0,0 0 0,0 0 0,-1-1-1,1 1 1,0 0 0,-1-1 0,1 1 0,0 0-1,-1-1 1,1 1 0,-1-1 0,1 1 0,-1-1 0,1 1-1,-1-1 1,1 0 0,0 0 0,6-9 1,-1 1 0,0-1 0,7-17-1,22-54-129,39-135-1,-72 209 129,-2 5 1,0 0-1,1 0 1,-1 0 0,1 0-1,-1 1 1,1-1 0,0 0 0,0 1-1,0-1 1,0 0 0,0 1-1,0-1 1,0 1 0,0-1 0,1 1-1,1-2 1,-2 3-2,0 0-1,-1 0 1,1 0 0,-1 0-1,1 0 1,-1 0-1,1 1 1,-1-1 0,1 0-1,-1 0 1,0 0 0,1 1-1,-1-1 1,1 0-1,-1 1 1,1-1 0,-1 0-1,0 1 1,1-1 0,-1 1-1,0-1 1,0 1-1,1-1 1,-1 0 0,0 1-1,0-1 1,1 1 0,-1-1-1,0 1 1,0-1-1,0 2 1,4 11 8,-1 0 0,0 0 0,-1 0 0,1 26 0,2 20 15,-2-39-21,0 0-1,2-1 0,0 0 1,1 1-1,1-2 0,1 1 1,14 24-1,-21-42 0,-1 0-1,1 1 1,0-1-1,0 0 1,0 0-1,0 0 1,1 1-1,-1-1 1,0 0-1,0 0 1,1-1-1,-1 1 1,1 0-1,-1 0 1,1-1-1,2 2 1,-3-2 0,0 0 0,-1 0 1,1-1-1,0 1 0,0 0 0,0 0 0,0 0 1,0-1-1,0 1 0,-1 0 0,1-1 0,0 1 1,0-1-1,-1 1 0,1-1 0,0 1 0,0-1 1,-1 1-1,1-1 0,-1 0 0,2 0 0,1-5-6,1 0 0,-1 0 0,0 0 0,0 0 0,2-11 0,-4 14 7,16-57-697,-4-1 0,-2 0 1,-2-1-1,-3 0 0,-3-74 0,-3 130 319,2-23-740,-2 29 961,0-1 0,0 0 0,0 1 1,0-1-1,1 0 0,-1 0 0,0 1 0,0-1 1,1 0-1,-1 1 0,1-1 0,-1 1 0,1-1 0,-1 1 1,1-1-1,-1 1 0,1-1 0,-1 1 0,1-1 1,-1 1-1,1-1 0,0 1 0,-1 0 0,1-1 0,0 1 1,-1 0-1,1 0 0,0 0 0,0-1 0,-1 1 1,2 0-1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0:23:34.8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7 6905,'0'0'13627,"-20"0"-13339,51 0 169,-11 0-233,20 0-168,-10 0 32,0-6-88,10 6-296,0 0-785,30 0-679,-20 0-2433,0 0-1008</inkml:trace>
</inkml:ink>
</file>

<file path=ppt/ink/ink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45:03.14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35 334 4729,'0'0'10265,"14"-12"-9438,-5 4-665,1-1 1,-1 0 0,0-1 0,-1 0-1,0 0 1,-1-1 0,0 0-1,0 0 1,-1 0 0,7-22-1,-8 15 30,-2 1 0,0-1-1,-1 0 1,0 1-1,-2-1 1,0 0-1,-3-25 1,3 42-174,0 0 0,0 0 0,-1 0 0,1 1 0,0-1 0,0 0 0,-1 0 0,1 0 1,-1 0-1,1 0 0,-1 0 0,1 0 0,-1 1 0,1-1 0,-1 0 0,0 0 0,1 1 0,-1-1 0,0 0 1,0 1-1,0-1 0,1 1 0,-1-1 0,0 1 0,0-1 0,0 1 0,0 0 0,0-1 0,0 1 0,0 0 1,0 0-1,0 0 0,0-1 0,0 1 0,0 0 0,0 0 0,0 1 0,0-1 0,0 0 0,0 0 0,0 0 1,0 1-1,1-1 0,-1 0 0,0 1 0,0-1 0,0 1 0,0-1 0,0 1 0,1 0 0,-2 0 0,-3 2-8,1 0-1,0 1 0,0-1 0,0 1 0,0 0 0,0 0 0,1 1 1,-5 6-1,-5 18 29,1 1 0,1 0 0,1 1 0,2 0 0,1 0 0,1 1 0,2 0 0,2 0 0,0 0 0,2 1 0,7 48 0,-7-78-14,1 1 0,-1-1 1,1 1-1,0-1 0,1 1 1,-1-1-1,0 0 0,1 1 1,0-1-1,0 0 0,0 0 1,0 0-1,0-1 0,0 1 1,1 0-1,-1-1 0,1 1 1,0-1-1,0 0 0,0 0 0,0 0 1,0 0-1,0-1 0,6 3 1,-5-3-1,1 0 1,-1 0-1,1-1 1,-1 1-1,0-1 1,1 0-1,-1 0 0,1-1 1,-1 1-1,1-1 1,-1 0-1,0 0 1,1 0-1,-1-1 1,0 0-1,0 1 1,0-1-1,0-1 0,0 1 1,4-4-1,19-19 8,-1 0 0,-1-2-1,-1 0 1,-2-2-1,-1-1 1,33-61 0,-51 91-6,-1 8 41,1 28 134,-1 44 89,-2-75-523,1 0 0,-1 0 0,1 0-1,0 0 1,0 0 0,1 0 0,-1-1 0,1 1 0,0-1 0,0 1 0,1-1 0,2 5 0,-4-8 104,0 0 1,0 0 0,0 0-1,0 0 1,0 0 0,0 0-1,0 0 1,0 0 0,1-1 0,-1 1-1,0 0 1,0-1 0,1 1-1,-1-1 1,1 1 0,-1-1 0,0 0-1,1 1 1,-1-1 0,1 0-1,-1 0 1,0 0 0,1 0 0,-1 0-1,1-1 1,-1 1 0,1 0-1,-1 0 1,0-1 0,1 1 0,-1-1-1,0 0 1,1 1 0,-1-1-1,0 0 1,0 0 0,0 1 0,0-1-1,0 0 1,0 0 0,0 0-1,0-1 1,0 1 0,1-1 0,11-26-6000</inkml:trace>
</inkml:ink>
</file>

<file path=ppt/ink/ink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45:03.56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 7114,'0'0'7961,"0"102"-9761,0-54-1001,0-12-3152</inkml:trace>
</inkml:ink>
</file>

<file path=ppt/ink/ink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45:04.16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53 489 1744,'0'0'13693,"3"-15"-12053,5-36-476,-8 51-1150,0 0 1,0 0 0,0 0 0,0 1 0,0-1 0,0 0 0,0 0 0,0 0 0,0 0 0,0 0 0,0 0-1,0 0 1,-1 0 0,1 1 0,0-1 0,0 0 0,0 0 0,0 0 0,0 0 0,0 0 0,0 0-1,-1 0 1,1 0 0,0 0 0,0 0 0,0 0 0,0 0 0,0 0 0,0 0 0,-1 0 0,1 0 0,0 0-1,0 0 1,0 0 0,0 0 0,0 0 0,0 0 0,0 0 0,-1 0 0,1 0 0,0 0 0,0 0 0,0 0-1,0-1 1,0 1 0,0 0 0,-1 0 0,-15 40 564,13-31-544,1 0 1,0 1-1,0 0 1,1 0-1,0-1 0,2 20 1,-1-12-113,30-17-673,-25 0 739,-1 1 0,1 0 0,-1 0 0,1 0 0,-1 1-1,1-1 1,-1 1 0,0 0 0,0 0 0,0 1 0,0-1 0,0 1 0,0 0 0,-1 0 0,1 0 0,3 5-1,8 10 32,-1 0 0,15 23 0,-21-28-16,15 22 172,-2 0 0,-1 1 1,18 48-1,-30-60-24,0 1 0,-2 0 0,0 0 0,-2 0 0,-1 1 0,1 35 0,-5-36-92,0 0 0,-1 0 0,-2 0 0,0 0 0,-2-1 0,-1 0 0,-16 40 0,16-49-29,0-1 0,-1 0 0,-1 0 0,0-1 0,-1-1 0,0 1 0,0-1 0,-2-1 0,0 0 0,0-1 0,0 0 0,-1-1 0,-17 9 0,26-16-28,1 0 0,-1 0 0,1 0 1,-1-1-1,0 1 0,0-1 0,1 0 0,-1 0 1,0 0-1,0-1 0,0 0 0,0 1 0,0-1 0,0-1 1,0 1-1,0 0 0,-7-3 0,8 2-5,0-1-1,0 0 1,0 0 0,0 0-1,0-1 1,1 1-1,-1-1 1,1 1 0,-1-1-1,1 0 1,0 0-1,0 0 1,1 0-1,-1 0 1,0 0 0,1-1-1,0 1 1,0 0-1,0-1 1,0-3 0,-5-22-134,2-1-1,1 1 1,2-1 0,2-34 0,0 15-174,0 18 172,2-1 0,1 1 0,1 0 0,2 0 0,1 0 0,2 1 0,20-44 0,117-195-88,-43 88 190,-66 107-1,-3-2-1,34-107 1,-53 134 82,-11 35 229,0 1-1,-1 0 0,-1-1 1,0 0-1,1-24 1,-5 57-241,-2-1 0,0 0 0,-11 34 0,-5 30 48,-11 241 1482,23-245-1029,4 82 1,3-146-536,1-17-6,1-1-1,0 1 0,0-1 0,0 1 1,0 0-1,1-1 0,-1 1 0,1 0 1,5-3-1,-5 2 4,7-7 16,20-18-30,-28 28 17,-1 0 0,0 0-1,1 0 1,-1 1 0,1-1-1,-1 1 1,1-1-1,-1 1 1,1 0 0,-1 0-1,1-1 1,-1 1 0,1 0-1,-1 0 1,1 0-1,-1 1 1,1-1 0,0 0-1,-1 1 1,1-1 0,-1 0-1,0 1 1,1 0-1,-1-1 1,2 2 0,-1 0 3,-1 0 0,1-1 1,-1 1-1,0 0 0,0 0 1,0 0-1,0 1 0,0-1 0,0 0 1,0 0-1,-1 0 0,1 1 1,-1-1-1,1 4 0,4 16 5,-3-19-43,0 3 49,1 1 0,0-1 0,1 0 0,0-1 0,0 1 0,8 9 0,-10-14-93,-1 0-1,1 0 1,0 1-1,-1-1 1,1 0-1,0-1 1,0 1 0,0 0-1,-1-1 1,1 1-1,0-1 1,0 1-1,0-1 1,0 0-1,0 0 1,0 0-1,0 0 1,0 0-1,0 0 1,0 0-1,0-1 1,0 1-1,0-1 1,-1 1-1,1-1 1,0 0-1,0 0 1,0 0-1,-1 0 1,1 0-1,-1 0 1,2-2-1,10-7-1202,-2-2 0,1 0 0,-2 0 0,1-1 0,9-17-1,19-23-3427</inkml:trace>
</inkml:ink>
</file>

<file path=ppt/ink/ink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45:04.57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91 0 8210,'0'0'9555,"-3"31"-8288,-24 181 1052,-31 217 1077,56-382-3398,3-46-2,-1-1 0,1 0 0,0 1 0,0-1-1,0 0 1,0 0 0,0 1 0,-1-1 0,1 0 0,0 0-1,0 0 1,0 0 0,0 0 0,0 0 0,0 0 0,0-1-1,-1 1 1,1 0 0,0 0 0,0-1 0,0 1 0,0 0-1,1-2 1,42-29 7,-36 24-6,1 0-1,0 1 1,19-11 0,-17 12-2,1 1 0,-1 1 1,1-1-1,0 2 0,0 0 1,0 0-1,0 1 1,0 0-1,0 1 0,15 2 1,-23-2 6,-1 1 1,1-1 0,0 1 0,0 0-1,0 0 1,0 0 0,-1 1-1,1-1 1,-1 1 0,1 0 0,-1 0-1,0 0 1,1 1 0,-1-1-1,0 1 1,0-1 0,-1 1 0,1 0-1,-1 0 1,1 1 0,-1-1-1,0 0 1,0 1 0,0-1 0,-1 1-1,1 0 1,-1-1 0,0 1-1,0 0 1,0 0 0,-1 0-1,1 0 1,-1-1 0,0 6 0,0-5 3,0 0 1,0-1 0,0 1-1,0-1 1,-1 1 0,0 0-1,1-1 1,-1 1 0,-1-1-1,1 0 1,0 1 0,-1-1-1,0 0 1,1 0 0,-1 0-1,-5 5 1,5-6-105,-1 0-1,-1 0 1,1-1-1,0 1 1,0-1-1,-1 1 1,1-1-1,-1 0 1,1-1-1,-1 1 1,1-1-1,-1 1 1,1-1-1,-1 0 1,1 0-1,-1-1 1,0 1-1,1-1 1,-7-2-1,3 2-418,1-1 1,-1 0-1,1 0 0,0-1 0,-12-6 0,-28-28-6136,6 0-2902</inkml:trace>
</inkml:ink>
</file>

<file path=ppt/ink/ink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45:04.89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1 145 9858,'0'0'13531,"170"-96"-13363,-140 84-168,11 0-608,-21 0-3425,0 0-4937</inkml:trace>
</inkml:ink>
</file>

<file path=ppt/ink/ink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45:22.2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60 5537,'0'0'13834,"-5"0"-13083,-11 2-433,20 3-104,37 9 3,-15-6-149,21 11-15,1-2 0,0-3 1,1-1-1,1-3 0,-1-2 0,61 2 0,-108-9-62,-1-1 0,1 0 0,0 0 0,-1 0 0,1 0 0,-1 0-1,1-1 1,-1 1 0,1 0 0,-1-1 0,1 1 0,-1-1 0,1 0 0,-1 1-1,1-1 1,-1 0 0,0 0 0,0 0 0,1 0 0,-1 0 0,0 0 0,0 0 0,0 0-1,0 0 1,0-1 0,0 1 0,0 0 0,-1-1 0,1 1 0,0-1 0,-1 1 0,1-1-1,-1 1 1,1-1 0,-1 1 0,0-1 0,0 1 0,0-1 0,0 0 0,0 1 0,0-1-1,0 1 1,-1-4 0,0-1 7,-1 0 0,1-1 0,-1 1 0,-1 0-1,1 0 1,-1 0 0,0 1 0,0-1 0,-8-9-1,-47-51 54,126 109-176,-64-40 142,15 9 20,-2 1 0,1 0 0,-2 1 0,0 1 0,25 29-1,-40-40-30,1-1-1,-1 1 0,1-1 0,-1 1 0,0 0 0,-1-1 0,1 1 0,-1 0 0,1 0 0,-1-1 0,0 1 0,-1 0 0,1 0 0,0-1 0,-1 1 0,0 0 0,0-1 0,0 1 0,-1-1 0,-2 7 0,-19 30-1387,-4-10-3600,19-27 115</inkml:trace>
</inkml:ink>
</file>

<file path=ppt/ink/ink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45:23.0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24 243 7762,'0'0'11647,"-3"-4"-11254,0 0-349,0-1 1,1 1-1,0-1 1,0 0-1,0 0 1,0 0-1,1 0 1,0 0-1,0 0 1,0 0-1,1-9 1,1-72 127,1 40-77,-2 44-94,0 1 1,-1-1-1,1 1 0,1-1 0,-1 0 0,0 1 1,0-1-1,0 1 0,1-1 0,-1 1 1,1-1-1,0 1 0,-1-1 0,1 1 0,0-1 1,0 1-1,-1 0 0,1-1 0,0 1 1,1 0-1,-1 0 0,0 0 0,0 0 0,2-1 1,0 1-13,-1 0 1,1 0-1,-1 1 1,1 0-1,0-1 1,-1 1-1,1 0 1,0 0-1,-1 0 1,1 1-1,0-1 1,-1 1-1,1-1 1,4 3-1,-2-1 24,-1 0 0,1 1 0,-1-1-1,1 1 1,-1 0 0,0 1 0,0-1-1,-1 1 1,1-1 0,-1 1 0,0 0-1,0 1 1,0-1 0,0 0 0,-1 1 0,1 0-1,1 5 1,1 3 19,0 1 0,0 0 0,-2 0 0,5 29 0,-2 12 7,0-6 30,0 55 0,-6-103-81,0-4-17,1-20 21,2-1-1,0 1 1,1 1 0,1-1-1,1 1 1,1 0 0,1 0 0,1 0-1,15-25 1,-23 46 3,-1 0-1,1 0 0,-1 0 1,1 0-1,0-1 1,-1 1-1,1 0 0,0 1 1,-1-1-1,1 0 1,0 0-1,0 0 1,0 0-1,0 1 0,0-1 1,0 0-1,0 1 1,0-1-1,0 1 0,0-1 1,1 1-1,-1-1 1,0 1-1,0 0 0,0 0 1,1 0-1,-1-1 1,0 1-1,0 0 1,0 0-1,1 1 0,-1-1 1,0 0-1,0 0 1,0 1-1,2 0 0,0 0 16,0 1-1,0 0 0,-1 0 1,1 0-1,-1 1 0,0-1 1,1 0-1,-1 1 0,0 0 1,-1-1-1,1 1 0,3 6 1,-1 3 105,0 0 0,0 1 0,-2-1 0,1 1 0,-1 0 0,-1 0 0,0 0 0,-2 19 0,1-18 1,0-34-202,2 0-1,1 1 1,0-1 0,1 1 0,1 0 0,1 0 0,1 1-1,0-1 1,16-26 0,-21 43 78,-1 0-1,1 0 1,0 0-1,0 1 1,0-1-1,0 1 1,0-1-1,1 1 1,-1 0-1,0 0 1,5-1-1,-6 1-3,0 0-1,-1 1 0,1 0 1,0-1-1,0 1 1,0 0-1,1-1 0,-1 1 1,0 0-1,0 0 1,0 0-1,0 0 0,0 0 1,0 0-1,0 0 1,0 0-1,0 0 0,0 0 1,0 1-1,0-1 1,0 1-1,0-1 0,0 0 1,0 1-1,0-1 1,0 1-1,1 1 0,2 8 4,-1 0-1,0 0 0,-1 0 1,0 0-1,-1 0 0,1 16 1,1 12-478,2 8-800,-5-35 226,0-1 1,1 0-1,1 1 1,0-1 0,0 0-1,1 0 1,6 14 0,9 2-5507</inkml:trace>
</inkml:ink>
</file>

<file path=ppt/ink/ink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45:24.1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233 59 1712,'0'0'14988,"-5"-8"-13275,-17-25-399,20 31-1216,0 0 0,0 1 0,0-1 0,0 1 0,0-1 0,-1 1 0,1 0-1,-1 0 1,1 0 0,-1 0 0,1 1 0,-1-1 0,1 1 0,-1-1 0,0 1 0,1 0 0,-1 0 0,1 0 0,-1 0 0,0 1 0,1-1 0,-4 2 0,-10-1 165,11-1-251,1 0-1,-1 0 1,0 1-1,1-1 1,-1 1-1,0 0 1,1 1-1,0-1 1,-1 1-1,1 0 1,0 0-1,-1 0 1,1 1-1,1-1 1,-1 1-1,0 0 1,1 0-1,-1 0 1,1 1-1,0-1 0,0 1 1,0 0-1,0 0 1,1 0-1,0 0 1,0 0-1,-3 7 1,-1 6-35,2 0 0,-1 0 0,2 1 0,0-1 0,1 1 0,1 0 0,1 0 0,2 19 0,-2 1 11,1-36-5,-1 1 0,0 0 0,1-1 0,-1 1 0,1 0 0,0-1 0,-1 1 0,1-1 0,1 1 0,-1-1 0,0 1 0,1-1 0,-1 0-1,1 0 1,0 0 0,-1 1 0,1-2 0,0 1 0,0 0 0,4 2 0,-4-3 0,-1 0 1,0-1-1,1 1 0,-1 0 0,0-1 0,1 0 0,-1 1 1,1-1-1,-1 0 0,1 0 0,-1 0 0,1 0 1,-1 0-1,1 0 0,-1 0 0,0 0 0,1-1 1,-1 1-1,1 0 0,-1-1 0,1 1 0,-1-1 1,0 0-1,0 0 0,1 1 0,-1-1 0,0 0 0,0 0 1,0 0-1,0 0 0,0 0 0,0 0 0,0 0 1,0-1-1,0 1 0,0 0 0,-1 0 0,2-3 1,16-28-114,-2-1 0,23-68 0,0-30 234,-41 203-27,0-40-63,2-1-1,0 1 0,2-1 1,2 0-1,14 62 1,-16-88-17,0 0 0,0 0 1,0 0-1,1 0 1,-1-1-1,1 1 1,1-1-1,-1 1 1,0-1-1,1 0 1,8 7-1,-11-11 0,1 1 0,-1 0 0,1 0 0,-1-1 0,1 1 0,-1 0 0,1-1 0,0 0 0,-1 1 0,1-1 0,0 0 0,-1 0 0,1 0 0,0 0 0,-1 0 0,1 0 0,0-1 0,-1 1 0,1 0 0,0-1 0,-1 1-1,1-1 1,-1 0 0,1 0 0,-1 1 0,1-1 0,-1 0 0,0 0 0,1 0 0,-1 0 0,0-1 0,0 1 0,0 0 0,0 0 0,0-1 0,0 1 0,0-1 0,0 1 0,0-1 0,0-2 0,74-148 198,-51 98-187,3-20-11,-21 54 31,1 2 0,13-27 0,-18 39-36,-3 44-123,0-4 106,2 0 0,6 45 0,-5-70 29,-1 0-1,2 0 1,-1 0 0,1 0 0,1 0 0,-1-1-1,2 1 1,-1-1 0,1 0 0,0-1-1,0 1 1,1-1 0,10 10 0,-15-16-8,0 0 1,0 0 0,0 0-1,0 0 1,1 0 0,-1 0-1,0-1 1,1 1 0,-1 0-1,0-1 1,1 1 0,-1-1-1,1 1 1,-1-1 0,1 0-1,-1 0 1,1 1 0,-1-1-1,1 0 1,-1 0 0,1 0-1,-1-1 1,1 1 0,-1 0 0,1-1-1,-1 1 1,1-1 0,-1 1-1,0-1 1,1 1 0,-1-1-1,0 0 1,1 0 0,-1 0-1,0 0 1,0 0 0,0 0-1,0 0 1,1-2 0,5-5 13,-1-1 0,0 0-1,0 0 1,7-17 0,-3 5-8,8-13-49,2 0 0,2 1 0,45-54 0,-67 86 41,0 1-1,1-1 1,-1 1 0,0-1-1,1 1 1,-1-1 0,0 1-1,1-1 1,-1 1 0,1-1-1,-1 1 1,1 0 0,-1-1-1,1 1 1,-1 0 0,1-1-1,0 1 1,-1 0 0,1 0-1,-1 0 1,1-1 0,0 1-1,-1 0 1,1 0 0,-1 0-1,1 0 1,0 0 0,-1 0-1,1 0 1,0 0-1,-1 0 1,1 1 0,-1-1-1,1 0 1,0 0 0,-1 0-1,1 1 1,-1-1 0,1 0-1,-1 1 1,1-1 0,-1 0-1,1 1 1,-1-1 0,1 1-1,-1-1 1,1 1 0,-1-1-1,0 1 1,1-1 0,-1 1-1,0-1 1,0 1 0,1 0-1,-1-1 1,0 1 0,0-1-1,0 1 1,0 0 0,1-1-1,-1 1 1,0 1-1,3 42 77,-3-43-49,11 152 600,-12-152-626,1 0 1,0 0-1,0 0 0,0 0 0,0 0 0,0 0 0,0 0 1,1 0-1,-1 0 0,0 0 0,0 0 0,1-1 1,-1 1-1,0 0 0,1 0 0,-1 0 0,1 0 0,-1-1 1,1 1-1,-1 0 0,1-1 0,0 1 0,-1 0 1,1-1-1,0 1 0,0-1 0,-1 1 0,1-1 0,0 1 1,0-1-1,0 1 0,0-1 0,0 0 0,-1 0 0,1 1 1,0-1-1,0 0 0,0 0 0,0 0 0,0 0 1,0 0-1,0 0 0,0 0 0,0 0 0,1-1 0,49-17-290,-29 8 204,-14 8 65,1 0 0,0 0 0,0 0 0,0 1-1,0 1 1,0-1 0,0 2 0,0-1 0,11 3 0,-16-3-112,0 1 1,-1 0 0,1 1-1,0-1 1,-1 0 0,1 1-1,-1 0 1,1 0-1,-1 0 1,0 0 0,0 1-1,0-1 1,0 1 0,0 0-1,-1-1 1,1 1 0,-1 1-1,0-1 1,0 0-1,0 0 1,0 1 0,2 7-1,5 17-4137,-8-8-2603</inkml:trace>
</inkml:ink>
</file>

<file path=ppt/ink/ink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45:24.4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7666,'0'0'8970,"81"13"-22205</inkml:trace>
</inkml:ink>
</file>

<file path=ppt/ink/ink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45:25.2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0 212 3953,'0'0'8287,"4"-10"-7324,0 0-667,-2 6-166,0 1 0,0-1-1,-1 0 1,0 1-1,0-1 1,0 0-1,0 0 1,0 0 0,-1-8 3008,0 36-1935,0 208 492,0-228-1701,0 0 1,1-1 0,-1 1-1,1 0 1,0 0-1,0 0 1,0 0-1,0-1 1,1 1 0,-1 0-1,1-1 1,4 7-1,-5-10-1,0 1-1,-1 0 1,1 0-1,0 0 1,1-1-1,-1 1 1,0 0-1,0-1 1,0 1-1,0-1 1,0 1-1,1-1 1,-1 0-1,0 0 1,0 1-1,0-1 1,1 0-1,-1 0 1,0 0-1,0 0 1,1 0-1,-1-1 1,0 1-1,0 0 1,1 0-1,-1-1 1,0 1-1,0-1 1,0 1-1,0-1 1,0 0-1,0 1 1,0-1-1,0 0 0,0 0 1,0 1-1,0-1 1,0 0-1,0 0 1,0 0-1,-1 0 1,2-2-1,10-13 2,0-1 0,-1 0 0,0-1 0,-2 0 0,0 0 0,8-27 0,19-37-308,-30 71 285,-4 8 24,0 0 0,-1 0 0,1 0 0,-1-1 0,0 1 0,0 0 0,0-1 0,0 1 0,0-1 0,0-6 0,4-1 14,-5 11-12,0 0 1,0 1-1,0-1 0,0 0 0,0 0 1,0 0-1,0 0 0,0 0 0,0 0 1,0 0-1,0 1 0,0-1 0,0 0 1,0 0-1,0 0 0,0 0 1,0 0-1,0 0 0,0 0 0,0 1 1,0-1-1,0 0 0,0 0 0,1 0 1,-1 0-1,0 0 0,0 0 0,0 0 1,0 0-1,0 0 0,0 0 0,0 0 1,0 0-1,1 1 0,-1-1 1,0 0-1,0 0 0,0 0 0,0 0 1,0 0-1,0 0 0,0 0 0,1 0 1,-1 0-1,0 0 0,0 0 0,0 0 1,0 0-1,0 0 0,0 0 0,0-1 1,1 1-1,-1 0 0,0 0 1,0 0-1,0 0 0,0 0 0,0 0 1,0 0-1,0 0 0,0 0 0,0 0 1,1 0-1,-1 0 0,0-1 0,0 1 1,0 0-1,0 0 0,1 22-6,2 0 0,0 0-1,2 0 1,0-1 0,1 1-1,2-1 1,0-1 0,11 22-1,-19-42 4,1 1 1,-1-1-1,0 1 0,0-1 1,0 1-1,1-1 0,-1 1 0,0-1 1,1 1-1,-1-1 0,0 1 1,1-1-1,-1 1 0,1-1 0,-1 0 1,0 1-1,1-1 0,-1 1 1,1-1-1,-1 0 0,1 0 0,-1 1 1,1-1-1,0 0 0,-1 0 1,1 0-1,-1 0 0,1 1 0,-1-1 1,1 0-1,0 0 0,-1 0 0,1 0 1,-1 0-1,1-1 0,-1 1 1,2 0-1,14-22-70,0-42 130,-4-182-746,-5 208-676,-7 38 1274,0-1 1,1 1-1,-1-1 0,0 1 1,0-1-1,0 1 0,0 0 0,1-1 1,-1 1-1,0-1 0,1 1 1,-1-1-1,0 1 0,1 0 1,-1-1-1,0 1 0,1 0 0,-1-1 1,1 1-1,-1 0 0,0 0 1,1-1-1,-1 1 0,1 0 1,-1 0-1,1 0 0,-1 0 0,1-1 1,-1 1-1,1 0 0,-1 0 1,1 0-1,-1 0 0,1 0 0,-1 0 1,1 0-1,-1 1 0,1-1 1,-1 0-1,1 0 0,-1 0 1,1 0-1,-1 1 0,0-1 0,1 0 1,-1 0-1,1 1 0,-1-1 1,1 0-1,-1 1 0,0-1 1,1 0-1,-1 1 0,0-1 0,0 1 1,1-1-1,-1 0 0,0 1 1,0-1-1,1 1 0,-1-1 1,0 1-1,0-1 0,0 2 0,10 19-4215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0:23:35.7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151 185 5553,'0'0'12872,"0"4"-12552,-12 68 930,2-16-426,7-38-585,0-2-1,-11 30 1,-4 20 80,-31 103 93,16-65-361,24-78-155,9-25 70,0-10-679,3-19 504,1 1-1,1-1 1,2 2 0,0-1 0,16-36-1,-8 21 30,10-45 0,7-81 51,16-72 348,-40 222-248,-8 18 21,1 0 1,0 0-1,-1 0 1,1 0 0,-1 1-1,1-1 1,0 0-1,-1 0 1,1 0 0,-1 1-1,1-1 1,-1 0-1,1 1 1,-1-1 0,1 0-1,-1 1 1,1-1-1,-1 1 1,1-1-1,-1 1 1,0-1 0,1 1-1,-1-1 1,0 1-1,1-1 1,-1 1 0,0-1-1,0 1 1,0 0-1,1-1 1,-1 2 0,10 18 263,-1 1 1,10 38-1,1 2 311,-3-16-424,2-1 0,2-1 0,2-1 0,29 42 0,39 24-102,-31-42-13,-57-62-16,1 1 1,-1-1-1,1 1 0,-2 0 0,1-1 1,0 1-1,-1 1 0,0-1 0,2 6 1,-6-9 20,1-1 1,-1 0 0,0 0 0,1 0-1,-1 0 1,0 0 0,0-1 0,0 1-1,1 0 1,-1-1 0,0 1 0,0-1-1,0 0 1,0 0 0,0 0 0,-3 0-1,-3 1 70,-232 21 1786,213-21-1792,-144 0 177,170-1-346</inkml:trace>
</inkml:ink>
</file>

<file path=ppt/ink/ink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45:25.8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2 278 4521,'0'0'9271,"10"0"-8513,-3 0-604,-5 0-115,0 0 1,1 1-1,-1-1 0,0 0 0,0 0 1,0 0-1,1-1 0,-1 1 1,0 0-1,0-1 0,0 0 1,0 1-1,0-1 0,0 0 1,0 0-1,0 0 0,0 0 1,0-1-1,-1 1 0,1 0 1,0-1-1,-1 1 0,1-1 0,-1 0 1,1 1-1,-1-1 0,2-3 1,6-12 389,-1-1 0,0 0 1,8-32-1,-13 40-201,-1 0 0,0 0-1,-1 0 1,0 0 0,0 0 0,-1-1 0,-1 1-1,-3-20 1,4 28-176,0 0-1,-1 1 0,0-1 1,1 0-1,-1 0 1,0 1-1,0-1 0,0 1 1,0-1-1,0 1 1,0-1-1,0 1 0,0 0 1,-1-1-1,1 1 1,0 0-1,-1 0 0,1 0 1,-1 0-1,0 0 1,-2-1-1,-36-3 860,38 5-903,0 0 0,1 1 0,-1-1 1,1 1-1,0-1 0,-1 1 0,1 0 0,-1 0 0,1-1 0,0 1 1,0 0-1,-1 0 0,1 0 0,0 0 0,0 1 0,0-1 0,0 0 1,0 0-1,0 1 0,1-1 0,-1 0 0,0 1 0,1-1 0,-2 3 1,-9 37-36,9-23 14,-3 21 0,1 0-1,2 66 1,2-95 7,1-1-1,0 0 0,0 0 1,1 0-1,1 0 0,-1 0 0,1 0 1,1-1-1,-1 1 0,2-1 1,-1 0-1,1 0 0,0 0 1,1-1-1,-1 0 0,2 0 1,6 7-1,-11-13 3,0 1 0,0-1 0,0 0 0,0 0 0,0 0 0,0 0 0,0-1 0,0 1 0,1 0 0,-1-1 1,0 0-1,0 1 0,1-1 0,-1 0 0,0 0 0,0 0 0,1 0 0,-1-1 0,0 1 0,0-1 0,0 1 0,1-1 0,-1 0 0,0 0 0,0 0 0,0 0 0,0 0 0,0 0 1,0 0-1,-1-1 0,1 1 0,0-1 0,-1 1 0,1-1 0,2-3 0,5-7 17,1 0 1,-2 0-1,1-1 1,5-13-1,-9 18 2,65-117-10,-70 125-11,0 0 0,0-1 0,0 1 0,0 0 0,0 0 0,1-1 0,-1 1 0,0 0 0,0-1 0,0 1 0,1 0 0,-1 0 0,0 0 0,0-1-1,0 1 1,1 0 0,-1 0 0,0 0 0,1-1 0,-1 1 0,0 0 0,0 0 0,1 0 0,-1 0 0,0 0 0,1 0 0,-1 0 0,0 0 0,1 0 0,-1 0 0,0 0 0,1 0 0,-1 0-1,0 0 1,0 0 0,1 0 0,-1 0 0,0 0 0,1 0 0,-1 0 0,0 1 0,1-1 0,-1 0 0,0 0 0,13 17-49,4 27 153,-16-42-99,5 21-1,-4-16-19,-1-1 0,1 1 0,0 0 0,1-1 0,0 0 0,0 0 0,0 0 0,0 0 0,9 10 0,-11-15-184,0-1 0,1 1 0,-1 0 0,0-1 0,1 1 0,-1-1 0,1 1 0,-1-1 0,1 0 0,-1 0 1,1 1-1,-1-1 0,1 0 0,-1 0 0,1 0 0,-1-1 0,1 1 0,-1 0 0,1-1 0,-1 1 0,1-1 1,-1 1-1,1-1 0,-1 0 0,0 1 0,0-1 0,1 0 0,-1 0 0,0 0 0,0 0 0,0 0 0,0 0 1,0 0-1,0 0 0,0-1 0,1 0 0,18-21-5932</inkml:trace>
</inkml:ink>
</file>

<file path=ppt/ink/ink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45:26.8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3 343 5825,'0'0'7638,"5"25"-7921,0-1 140,35 160-1426,-36-169 1170,-3-8 102,1 1 1,0-1 0,1 1 0,-1-1-1,7 11 1,-8-17 261,-1 0 0,1 0 0,0 0 0,0 0 0,0 0 0,0 0-1,0 0 1,0 0 0,0 0 0,0 0 0,0-1 0,0 1 0,0 0 0,1-1 0,-1 1 0,0-1-1,0 1 1,1-1 0,-1 0 0,0 1 0,1-1 0,-1 0 0,0 0 0,1 0 0,-1 0-1,0 0 1,1 0 0,-1-1 0,0 1 0,1 0 0,-1-1 0,0 1 0,0-1 0,1 1 0,-1-1-1,0 0 1,0 1 0,0-1 0,1-1 0,1 0-18,0 0 0,-1-1-1,1 1 1,-1-1 0,0 0 0,0 0 0,0 0-1,0 0 1,0 0 0,-1 0 0,0 0 0,3-7-1,11-47 455,-10 35 297,-4 13 3742,-4 9-1722,-12 18-861,-15 30-1350,20-22 30,-14 50 1,18-53-497,11-29-552,25-36-476,-28 39 899,-1 1-1,1 0 1,0 0-1,0 0 0,0 0 1,1 0-1,-1 0 1,0 1-1,1-1 1,-1 1-1,1 0 1,-1-1-1,1 1 0,0 0 1,-1 1-1,6-2 1,-7 2 80,0 0 1,1 1-1,-1-1 1,0 0-1,1 1 1,-1-1-1,0 1 1,0-1-1,1 1 1,-1-1-1,0 1 1,0 0-1,0 0 0,0 0 1,0 0-1,0 0 1,0 0-1,0 0 1,0 0-1,0 0 1,0 0-1,-1 0 1,1 0-1,0 1 1,0 1-1,10 37 31,-10-34-20,10 83 485,-3-1 0,-5 1 0,-7 93-1,-1-132-328,-2-1-1,-2 0 0,-2 0 0,-3-1 0,-1-1 0,-23 45 0,35-82-82,0-1-1,-1 0 0,0 0 0,-1 0 0,0-1 1,0 0-1,-1 0 0,0 0 0,-1 0 0,1-1 1,-2 0-1,-8 7 0,15-14-75,0 0 1,0 0-1,0 0 1,0 0-1,0 0 1,0 0-1,0 0 1,0 0-1,-1 0 1,1 0-1,0 0 1,0-1-1,0 1 1,0 0-1,0-1 1,1 1-1,-1-1 1,0 1-1,0-1 0,0 0 1,0 1-1,0-1 1,1 0-1,-1 1 1,0-1-1,1 0 1,-1 0-1,0 0 1,1 0-1,-1 0 1,1 0-1,0 0 1,-1 1-1,1-1 1,0 0-1,-1-1 1,1 1-1,0-1 1,-5-19-75,1 1 1,1-1-1,1 1 1,1-1 0,3-40-1,-1 16-175,-1 17 120,-1-4 48,1-1-1,2 1 1,1 1-1,1-1 1,10-33 0,16-16 57,4 1 0,3 2 1,55-85-1,24-49 32,-93 165-8,43-86 41,54-159-1,-117 283 140,-1 0 0,0 0-1,0 0 1,-1-1 0,0 1-1,0-17 1,-2 28-123,0 1 1,0 0-1,0 0 1,0 0-1,0-1 0,-1 1 1,1-1-1,-1 1 1,0-1-1,-2 3 0,-8 14-53,4 4 2,0 0 1,2 0 0,1 1 0,-5 46-1,5 98 385,5-153-309,0 272 1325,0-286-1408,0-1-1,0 0 0,0 1 0,1-1 1,-1 0-1,0 1 0,0-1 0,0 0 1,0 1-1,0-1 0,1 0 0,-1 1 1,0-1-1,0 0 0,0 0 0,1 1 1,-1-1-1,0 0 0,0 0 0,1 1 0,-1-1 1,0 0-1,1 0 0,-1 0 0,0 0 1,0 1-1,1-1 0,-1 0 0,1 0 1,-1 0-1,0 0 0,1 0 0,-1 0 1,0 0-1,1 0 0,-1 0 0,0 0 1,1 0-1,-1 0 0,0 0 0,1 0 1,-1 0-1,0 0 0,1-1 0,-1 1 0,0 0 1,1 0-1,-1 0 0,0-1 0,0 1 1,1 0-1,-1 0 0,0 0 0,0-1 1,1 1-1,14-11 15,19-29 115,-32 36-150,0 0 0,1 0-1,-1 0 1,1 1 0,0-1 0,0 0 0,0 1 0,1 0-1,-1 0 1,1 0 0,0 0 0,0 1 0,0-1-1,0 1 1,0 0 0,0 0 0,1 1 0,-1-1 0,1 1-1,-1 0 1,9-1 0,-12 2 22,-1 1 1,1-1-1,0 0 0,0 1 0,0-1 1,0 1-1,-1 0 0,1-1 0,0 1 1,-1-1-1,1 1 0,0 0 0,-1 0 1,1-1-1,-1 1 0,1 0 1,-1 0-1,1 0 0,-1-1 0,0 1 1,1 0-1,-1 0 0,0 2 0,9 32 50,-2-10-50,-1-7-102,-3-9 95,0 1 0,1 0 0,0-1 0,8 14 0,-11-22-114,0 1-1,-1-1 0,1 0 1,0 0-1,0 0 0,0 0 0,0 0 1,0 0-1,0 0 0,0 0 1,0 0-1,1 0 0,-1-1 0,0 1 1,1 0-1,-1-1 0,0 1 1,1-1-1,-1 1 0,0-1 0,1 0 1,-1 0-1,1 0 0,-1 0 1,0 0-1,1 0 0,-1 0 0,1 0 1,-1 0-1,1 0 0,-1-1 1,0 1-1,1-1 0,-1 1 1,0-1-1,1 0 0,-1 1 0,0-1 1,2-2-1,6-5-873,0 0-1,-1-1 1,-1-1-1,1 1 1,-1-1 0,-1-1-1,7-14 1,17-34-5811</inkml:trace>
</inkml:ink>
</file>

<file path=ppt/ink/ink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45:27.2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41 1 6529,'0'0'12935,"-1"21"-11671,-36 385 2996,35-278-3846,2-77-380,1-50-37,-1-1 0,0 1 0,0-1 0,0 1 0,1-1 0,-1 1 0,0-1 0,1 0 0,-1 1 0,0-1 0,1 0 0,-1 1 0,1-1 0,-1 0 0,1 1 0,-1-1 0,1 0 0,-1 0 0,1 1 0,-1-1 0,1 0 0,-1 0 0,1 0 0,-1 0 0,1 0-1,-1 0 1,1 0 0,-1 0 0,1 0 0,-1 0 0,2 0 0,20-1-78,-19 0 71,76-16-67,-62 12 56,0 1 0,29-4 0,-38 7 13,0 1 0,0 0 0,-1 0 1,1 0-1,0 1 0,0 1 0,-1-1 0,1 1 0,0 0 0,-1 1 1,11 5-1,-13-5 5,-1 0 0,0 0 1,1 1-1,-2-1 0,1 1 1,0 0-1,-1 1 0,0-1 1,0 0-1,0 1 0,0 0 0,-1-1 1,0 1-1,0 0 0,0 0 1,-1 1-1,2 5 0,-1-2 22,0 0-1,-1 1 1,0-1-1,0 0 1,-1 0-1,0 0 1,-1 0-1,-2 15 1,2-21-44,0 0 0,0 1 1,0-1-1,0 0 1,-1 0-1,1 1 1,-1-1-1,0 0 1,0-1-1,0 1 0,0 0 1,-1-1-1,1 1 1,-1-1-1,1 1 1,-1-1-1,0 0 1,0 0-1,0-1 1,0 1-1,0-1 0,-1 1 1,1-1-1,0 0 1,-4 1-1,3-1-189,1-1 0,0 1 0,-1-1-1,1 0 1,-1 0 0,1 0 0,0 0 0,-1-1 0,1 1-1,-1-1 1,1 0 0,0 0 0,0 0 0,-1 0-1,1-1 1,0 1 0,0-1 0,0 0 0,0 0-1,1 0 1,-1 0 0,-3-4 0,-24-28-5862</inkml:trace>
</inkml:ink>
</file>

<file path=ppt/ink/ink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45:27.6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0 114 544,'0'0'23349,"171"-60"-22549,-131 48-504,-10 6-184,10-6-112,-10 6-392,0-6-2112,-10 6-5978</inkml:trace>
</inkml:ink>
</file>

<file path=ppt/ink/ink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45:34.1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0 892 6361,'0'0'16556,"5"0"-14843,12-17-1727,139-207 873,-5 7-719,-113 166-104,173-215-10,-194 247-26,-14 14 0,0 1 0,1-1 0,0 1 0,0 0 0,0 1 0,1-1 0,5-3 0,-9 6-26,1 0-1,-1 0 1,1 0-1,-1 0 0,0 0 1,1 0-1,-1-1 0,0 1 1,0 0-1,0-1 0,0 1 1,0-1-1,0 1 0,0-1 1,-1 1-1,1-1 0,0 0 1,-1 1-1,1-1 0,-1 0 1,0 0-1,0 1 1,0-1-1,0 0 0,0 0 1,0 0-1,0 1 0,0-1 1,-1-2-1,1-4-24,-2 7 44,-1 0-1,1 0 1,-1 0 0,1 0 0,-1 1 0,1-1 0,-1 1 0,0-1 0,1 1 0,-1 0 0,0 0 0,1 0-1,-1 1 1,-3 0 0,-4-1-4,-3 2 8,1 0 0,-1 1 0,1 1-1,0 0 1,-1 1 0,2 0 0,-1 0 0,1 2-1,-20 13 1,14-10 29,9-2-30,17-7-42,18-7 32,27-18 114,-43 18-76,0 0 0,1 1 0,0 0 0,0 1 0,0 0 0,0 1 1,1 1-1,-1-1 0,18 1 0,-29 2-16,1 1 0,-1-1-1,0 1 1,0 0 0,0-1 0,1 1-1,-1 0 1,0 0 0,0 0 0,0 0 0,0 0-1,0 0 1,0 0 0,-1 0 0,1 0-1,0 0 1,-1 1 0,1-1 0,0 0 0,-1 0-1,1 1 1,-1-1 0,0 0 0,1 1 0,-1-1-1,0 0 1,0 1 0,0-1 0,0 1-1,0-1 1,-1 2 0,1 64 116,-1-42-112,0 6-249,-2 0 0,0 0 0,-11 40 0,-14 34-4532,19-73 1746,-3 14-6312</inkml:trace>
</inkml:ink>
</file>

<file path=ppt/ink/ink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45:35.3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 53 7722,'0'0'10578,"0"32"-10058,0 220 522,2-85-453,1-27-441,-16 155 0,12-281-150,1-13-1,0 0-1,0 0 0,0 0 1,0 1-1,0-1 1,0 0-1,0 0 0,0 0 1,-1 1-1,1-1 1,0 0-1,-1 0 0,1 0 1,-1 0-1,1 0 0,-1 0 1,0 0-1,1 0 1,-1 0-1,0 0 0,-1 1 1,0-13-344,-8-273 287,11 192 49,15-112-1,-10 165 5,1 0 0,3 0 1,1 0-1,1 1 0,25-50 0,-31 78 1,-1-1-1,2 1 1,0 0 0,0 0-1,0 1 1,14-12 0,-19 19 2,0-1 0,0 1 1,1 0-1,-1 0 1,1 1-1,0-1 0,-1 1 1,1-1-1,0 1 1,0 0-1,0 0 0,0 0 1,0 0-1,0 0 1,0 1-1,0 0 1,1-1-1,-1 1 0,0 0 1,0 1-1,0-1 1,0 0-1,0 1 0,0 0 1,0 0-1,0 0 1,0 0-1,0 0 1,3 2-1,-4-1 13,1 0-1,-1 0 1,0 0 0,0 0 0,0 1-1,0-1 1,0 1 0,-1-1 0,1 1-1,-1 0 1,1-1 0,-1 1 0,0 0-1,0 0 1,-1 0 0,1 0-1,0 5 1,3 58 227,-4-54-177,0 13 64,0 9 53,-1-1 0,-6 43 0,5-67-155,1 0 0,-2 0 0,1 0 0,-1-1 0,-1 1 0,1-1 0,-2 1 0,1-1 0,-1 0 0,0-1 0,0 1 0,-1-1 1,-9 8-1,14-13-45,-1-1 1,1 1 0,-1-1-1,0 0 1,0 1 0,0-1-1,0 0 1,0 0 0,0 0-1,0 0 1,0-1 0,0 1 0,-1 0-1,1-1 1,0 0 0,0 0-1,-1 1 1,1-1 0,0 0-1,0-1 1,-1 1 0,1 0-1,0-1 1,0 1 0,-1-1 0,1 0-1,0 1 1,0-1 0,0 0-1,0 0 1,0-1 0,0 1-1,0 0 1,1-1 0,-1 1-1,0-1 1,1 1 0,-1-1-1,1 0 1,0 0 0,-1 0 0,1 0-1,0 0 1,0 0 0,0 0-1,0 0 1,0-3 0,-1-7-546,1 0 0,0 0 0,1 0 0,1-17 0,0 24 147,0 1 0,-1-1 0,2 1 0,-1 0 0,0-1 0,1 1 0,0 0 0,0 0 0,0 0 0,0 0 0,1 0 0,-1 1 1,1-1-1,4-3 0,23-18-4597</inkml:trace>
</inkml:ink>
</file>

<file path=ppt/ink/ink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45:36.3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106 42 3169,'0'0'13078,"-5"25"-11716,4-18-1264,-8 36 686,3 1 1,-3 65-1,10-100-692,-1 0 0,2 0 0,-1 0 0,1 0 0,3 9 0,-4-16-80,-1 0-1,1 0 1,-1 0-1,1 0 0,0 0 1,0 0-1,0 0 1,0 0-1,0 0 0,0-1 1,1 1-1,-1 0 0,1-1 1,-1 1-1,1-1 1,-1 1-1,1-1 0,0 0 1,0 0-1,0 0 1,-1 0-1,1 0 0,0 0 1,0 0-1,4 0 0,-4-2-5,1 0 0,-1 0 0,0-1 0,-1 1 0,1-1 0,0 1 0,0-1-1,-1 0 1,1 1 0,-1-1 0,1 0 0,-1 0 0,0 0 0,0 0 0,0 0 0,0-1-1,0 1 1,1-3 0,15-45 132,-14 32-117,-2 0 0,0 0-1,-2-28 1,1 11-3,0 27-11,-1 1 0,1-1 0,-1 1-1,-1 0 1,1-1 0,-1 1 0,0 0-1,-1 0 1,0 0 0,0 1 0,-6-12-1,6 15-1,1 0 0,-1-1-1,0 1 1,0 0-1,0 0 1,0 1 0,-1-1-1,1 1 1,-1-1 0,0 1-1,1 0 1,-1 0-1,0 1 1,0-1 0,0 1-1,0 0 1,-1 0-1,1 0 1,0 1 0,0-1-1,-5 1 1,7 1-6,-1 0 1,1 1-1,-1-1 1,1 0-1,0 1 1,-1 0-1,1-1 1,0 1-1,0 0 1,0 0-1,1 0 1,-1 0-1,0 0 1,1 1-1,-1-1 1,1 0-1,0 1 1,0-1-1,0 1 1,0 0-1,-1 4 1,-3 6-1,1 1 1,1-1-1,-3 20 1,2-8-7,2 0 0,1 1 0,1-1 0,1 0 0,1 1 0,10 44 1,-11-67 2,0 0 1,0-1-1,0 1 1,0-1-1,1 1 1,-1-1-1,1 1 1,-1-1-1,1 0 1,0 0-1,0 0 1,0 0-1,0 0 1,0 0-1,1 0 1,-1-1 0,0 1-1,1-1 1,-1 1-1,1-1 1,0 0-1,-1 0 1,1 0-1,0-1 1,0 1-1,-1-1 1,1 1-1,0-1 1,0 0-1,0 0 1,0 0-1,0-1 1,-1 1 0,1-1-1,0 1 1,0-1-1,-1 0 1,1 0-1,0 0 1,-1 0-1,1-1 1,-1 1-1,1-1 1,-1 1-1,0-1 1,0 0-1,3-3 1,15-20 12,-1-2 1,28-50-1,-26 41-1,59-108-13,-80 144 2,1 0 0,-1-1 0,0 1 0,1-1 1,-1 1-1,0 0 0,1-1 0,-1 1 1,0 0-1,1 0 0,-1-1 0,1 1 1,-1 0-1,0 0 0,1 0 0,-1-1 0,1 1 1,-1 0-1,1 0 0,-1 0 0,1 0 1,-1 0-1,1 0 0,-1 0 0,1 0 0,-1 0 1,1 0-1,-1 0 0,0 0 0,1 0 1,-1 1-1,1-1 0,-1 0 0,1 0 1,-1 0-1,0 1 0,1-1 0,-1 0 0,1 0 1,-1 1-1,0-1 0,1 0 0,-1 1 1,0-1-1,1 1 0,-1-1 0,0 0 1,0 1-1,1-1 0,-1 1 0,0-1 0,0 0 1,0 1-1,0-1 0,0 1 0,0-1 1,1 1-1,-1-1 0,0 1 0,0-1 0,0 1 1,-1-1-1,1 1 0,17 89 285,-13-59-9,2 0 0,17 54-1,-15-62-124,14 34 38,-21-55-186,0 0 0,0-1 0,0 1 0,1 0 0,-1 0 1,0-1-1,1 1 0,-1 0 0,1-1 0,0 0 0,-1 1 0,1-1 0,0 0 0,0 0 1,0 0-1,0 0 0,0 0 0,0 0 0,0-1 0,0 1 0,0-1 0,4 1 0,-4-1 1,-1-1 0,0 1 0,0-1 0,0 1 0,1-1-1,-1 0 1,0 0 0,0 1 0,0-1 0,0 0-1,0 0 1,0 0 0,-1 0 0,1 0 0,0 0-1,0-1 1,-1 1 0,1 0 0,0-2 0,15-33 54,-12 24-32,21-52 18,24-95 1,-22 65-30,-26 91-12,-1 0-1,1 0 0,-1 0 0,1 0-1,0 0 1,0 1 0,0-1 0,0 0 0,1 1 0,-1-1-1,1 1 1,0-1 0,-1 1 0,4-3 0,-4 6-2,0 0 0,0 0 0,-1 0 0,1 0 0,0 0 0,0 0 0,0 0 0,-1 0 0,1 0 0,0 0 0,-1 0 0,1 0 0,-1 1 0,0-1 0,1 0 0,-1 0 0,0 1 1,0-1-1,0 0 0,0 0 0,0 1 0,0-1 0,0 0 0,0 1 0,0-1 0,-1 3 0,1 0 5,10 127 261,-10-99-95,1 1 0,2 0-1,11 47 1,-6-61-215,-7-19 45,-1 0 0,1 0 0,-1 0 0,1 0 0,-1-1 0,1 1 0,0 0 0,-1 0 0,1 0 0,-1 0 0,1-1 0,-1 1 0,1 0 0,-1-1 0,1 1 0,-1 0 0,1-1 0,-1 1 0,0 0 0,1-1 0,-1 1 0,0-1 0,1 1 0,-1-1 0,0 1 0,1-1 0,-1 1 0,0-1 0,0 1 0,0-1 0,0 0 0,1 1 0,-1-1 0,0 1 0,0-1 0,0 0 0,10-20-1,0 1 1,2 0 0,1 1-1,0 1 1,1-1 0,1 2-1,20-18 1,-34 34-4,0 0-1,0 0 1,0 0-1,0 0 1,0 1-1,0-1 1,1 1-1,-1-1 1,0 1-1,0-1 1,1 1-1,-1-1 1,0 1-1,1 0 1,-1 0 0,1 0-1,-1 0 1,0 0-1,1 0 1,-1 0-1,0 0 1,1 1-1,-1-1 1,2 1-1,0 0 12,-1 1 0,0-1 0,1 1 0,-1 0 0,0 0 0,0 0 0,0 0 0,0 0 0,-1 0 0,1 0 0,2 4 0,0 3 24,1 0 0,-1 0 0,-1 1-1,1-1 1,-2 1 0,3 10 0,-2 1-179,4 23 218,-6-15-3101</inkml:trace>
</inkml:ink>
</file>

<file path=ppt/ink/ink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45:36.6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11058,'0'0'6506,"60"60"-11955,-40-36-817</inkml:trace>
</inkml:ink>
</file>

<file path=ppt/ink/ink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45:37.0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1 8674,'0'0'6891,"0"34"-5303,0 215 1090,-2-116-839,6 152 213,-2-260-2013,1 0-1,12 42 0,-15-66-42,-1-1-1,1 1 1,1 0 0,-1 0-1,0-1 1,0 1-1,0 0 1,0 0 0,0-1-1,1 1 1,-1 0 0,0-1-1,1 1 1,-1 0 0,0-1-1,1 1 1,-1-1-1,1 1 1,-1 0 0,1-1-1,-1 1 1,1-1 0,0 1-1,-1-1 1,1 0-1,-1 1 1,1-1 0,0 0-1,-1 1 1,1-1 0,0 0-1,0 0 1,-1 0-1,1 1 1,0-1 0,0 0-1,-1 0 1,1 0 0,0 0-1,-1 0 1,1 0 0,0-1-1,0 1 1,-1 0-1,1 0 1,0 0 0,-1-1-1,1 1 1,0 0 0,-1-1-1,1 1 1,0-1-1,-1 1 1,1 0 0,-1-1-1,1 0 1,-1 1 0,1-1-1,-1 1 1,1-1-1,0 0 1,33-45-106,-30 39 118,4-7-20,3-4-62,1 1 0,0 0 0,1 1 0,19-19 0,-28 31 59,1 0 0,0 0 0,0 1 0,0-1 0,0 1 0,1 0 0,0 1 0,-1-1 0,1 1 0,0 0 0,0 1-1,0-1 1,0 1 0,0 1 0,0-1 0,1 1 0,-1 0 0,0 0 0,8 1 0,-11 1 38,0-1 0,0 0 0,0 0 1,0 1-1,0 0 0,0 0 0,0-1 0,-1 2 1,1-1-1,-1 0 0,1 0 0,-1 1 0,0 0 0,0-1 1,0 1-1,0 0 0,0 0 0,-1 0 0,1 0 1,-1 0-1,0 0 0,0 0 0,0 1 0,0-1 0,0 4 1,1 3 61,0 0 0,-1 0 1,0 0-1,-1 0 0,0 0 1,0 1-1,-3 13 0,2-21-76,-1 0 0,1 0 0,-1 0 0,0 0-1,0 0 1,0 0 0,0 0 0,-1-1-1,1 1 1,-1-1 0,1 0 0,-1 1-1,0-1 1,0-1 0,0 1 0,0 0-1,0-1 1,0 1 0,-1-1 0,1 0-1,-6 1 1,-8 3-532,0-2 0,0 0-1,-23 1 1,-22-2-3129,19-5-2003,1-7-3523</inkml:trace>
</inkml:ink>
</file>

<file path=ppt/ink/ink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45:37.3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1 109 11923,'0'0'11954,"200"-48"-11346,-160 30-352,0 6-256,-10-6-16,0 12-1360,-9 0-3769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0:23:36.2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5521,'0'0'11073,"0"15"-9897,0 462 3764,0-462-4927,1-1 1,0 1-1,1-1 0,1 1 0,0-1 0,1 0 0,1 0 1,6 15-1,-9-26-51,0-1 1,0 1-1,0-1 1,0 0-1,1 0 1,-1 0-1,1 0 1,-1 0-1,1-1 1,0 1-1,0-1 1,-1 1-1,1-1 1,0 0-1,0 0 1,0-1-1,0 1 1,0-1-1,1 1 1,-1-1-1,0 0 1,0 0-1,0 0 1,0-1-1,0 1 1,0-1-1,5-1 1,3 0-390,-1 0 0,0-1 1,0 0-1,0-1 0,-1 0 1,18-10-1,3-9-2116,-8 4-2648</inkml:trace>
</inkml:ink>
</file>

<file path=ppt/ink/ink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48:58.7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291 12 8266,'0'0'12050,"-16"-3"-11189,-55-6-436,69 9-417,0 0 1,0 0-1,0 1 0,-1-1 1,1 0-1,0 1 0,0 0 1,0-1-1,0 1 1,0 0-1,0 0 0,0 0 1,0 0-1,0 0 0,0 1 1,1-1-1,-1 1 0,0-1 1,1 1-1,-1-1 0,1 1 1,0 0-1,-2 3 0,-6 5 65,2-1-39,0-1 0,1 1 0,0 0 0,0 0 0,1 1 0,1 0 0,-1 0 0,1 0 0,1 0 0,0 0 0,-2 16 0,0 9-55,3-1 0,1 45 1,2-39-10,0-19-16,1-1 0,2 0 0,0 0 0,10 29 0,-8-29-46,-1 0 0,0 1 0,-1-1 0,1 33 0,-5-52 99,0 1 1,-1-1 0,1 0-1,0 1 1,0-1 0,-1 0-1,1 1 1,-1-1 0,1 0 0,-1 0-1,0 1 1,1-1 0,-1 0-1,0 0 1,0 0 0,0 0-1,0 0 1,0 0 0,0 0 0,0 0-1,0 0 1,0-1 0,0 1-1,-1 0 1,1-1 0,0 1-1,-1-1 1,1 1 0,0-1 0,-1 0-1,1 1 1,-3-1 0,-54 1 22,37-2-89,20 1 51,0 0 0,1 0 1,-1 1-1,0-1 0,1 0 0,-1 0 1,0 0-1,1 0 0,-1 0 0,0 0 1,1 0-1,-1 0 0,0-1 0,1 1 1,-1 0-1,0 0 0,1 0 0,-1-1 1,1 1-1,-1 0 0,1-1 0,-1 1 1,0-1-1,1 1 0,-1 0 0,1-1 1,0 1-1,-1-1 0,1 0 0,-1 1 1,1-1-1,0 1 0,-1-1 0,1 1 1,0-1-1,-1-1 0,2 0-31,-1 0-1,1 0 1,0 0-1,-1 0 1,1 1-1,0-1 1,0 0-1,0 0 1,0 1 0,1-1-1,-1 0 1,2-1-1,45-41-800,-48 44 840,78-67-694,-52 42 602,2 1 0,0 2 0,2 1 0,48-27 0,-46 39 9,-31 9 80,1 0-1,-1-1 0,0 1 0,0 0 0,0 0 0,0 0 0,1 0 0,-1 0 0,0 0 1,0 0-1,0 0 0,1 0 0,-1 0 0,0 1 0,0-1 0,0 1 0,0-1 0,0 1 1,0-1-1,0 1 0,0-1 0,2 2 0,2 18 241,-1 0 0,-1 0 1,0 1-1,-2-1 0,0 1 0,-5 39 1,3 0-65,1 24-165,0-83-17,0-1 0,1 1 0,-1 0 0,1-1 0,-1 1 0,1-1 0,-1 1-1,1 0 1,0-1 0,-1 1 0,1-1 0,0 0 0,-1 1 0,1-1 0,0 0 0,-1 1 0,1-1 0,0 0 0,0 0 0,-1 1 0,1-1 0,0 0 0,0 0 0,0 0 0,-1 0 0,1 0 0,0 0 0,0 0 0,0-1 0,-1 1 0,1 0 0,0 0 0,0 0 0,-1-1 0,1 1 0,1-1 0,1 0 2,0 0 0,1 0 0,-1 0 1,0 0-1,0 0 0,1-1 0,-1 0 1,5-3-1,13-20 44,-1-1-1,27-47 1,-7 10 2,-19 24-30,-19 35 3,0-1 1,0 1-1,0 0 1,0 0-1,1 0 1,0 0-1,0 0 1,0 0-1,0 1 1,1-1 0,7-5-1,-10 39 189,-1 167 1008,22-199-1456,-15-4 252,0 0 0,0 0 0,-1-1 0,1 1 0,-1-1 0,-1-1 0,0 1 0,7-14 0,-7 13 2,0-1-1,0 1 0,1 0 1,0 1-1,0 0 1,1 0-1,0 0 0,13-10 1,-20 17-14,1-1 1,0 1 0,0-1 0,0 1 0,0-1-1,0 1 1,0 0 0,0-1 0,0 1 0,0 0-1,0 0 1,0 0 0,0-1 0,0 1 0,0 0-1,0 0 1,0 1 0,0-1 0,0 0 0,0 0-1,0 0 1,0 1 0,0-1 0,0 0-1,0 1 1,0-1 0,-1 1 0,1-1 0,0 1-1,0 0 1,0-1 0,-1 1 0,1 0 0,0 0-1,0-1 1,-1 1 0,1 0 0,-1 0 0,1 0-1,-1 0 1,1 0 0,-1 0 0,1 1 0,12 48 163,-12-41-123,7 18 38,-6-19-46,1 1 0,-1 0 1,-1 0-1,2 17 0,-3-25 34,1-1-59,0-1-1,1 1 1,-1-1-1,0 1 1,0-1 0,0 1-1,0-1 1,1 0-1,-1 1 1,0-1 0,0 0-1,0 0 1,0 0-1,-1 0 1,1 0-1,0 0 1,1-1 0,3-8-11,0 1 0,1 0 0,1 0 1,-1 1-1,2 0 0,8-9 0,-15 16 4,0 0-1,1 0 0,-1 0 0,0 0 0,1 0 1,-1 0-1,1 0 0,0 0 0,-1 1 1,1-1-1,-1 1 0,1-1 0,0 1 0,0 0 1,-1-1-1,1 1 0,0 0 0,-1 0 1,1 0-1,0 0 0,0 1 0,-1-1 0,1 0 1,0 1-1,-1-1 0,1 1 0,0-1 1,-1 1-1,1 0 0,-1 0 0,1 0 1,-1 0-1,1 0 0,-1 0 0,0 0 0,0 0 1,1 1-1,-1-1 0,0 0 0,0 1 1,0-1-1,0 1 0,-1-1 0,1 1 0,0 0 1,0 2-1,1 1-199,0 0 1,0 0-1,-1 0 1,1 1-1,-1-1 1,-1 0-1,1 1 1,-1-1-1,0 1 1,-1 8-1,1 1-3420</inkml:trace>
</inkml:ink>
</file>

<file path=ppt/ink/ink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48:59.07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12 6737,'0'0'11331,"20"-12"-13420,0 12-887,0 12-3882</inkml:trace>
</inkml:ink>
</file>

<file path=ppt/ink/ink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48:59.4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94 0 3545,'0'0'11702,"0"34"-10307,1 19-836,-4 144 1367,-8-96-818,-26 109-1,-2 10-888,35-189-1312,4-42-1862,6-48-296,9-12 42,-4 4-1699</inkml:trace>
</inkml:ink>
</file>

<file path=ppt/ink/ink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48:59.74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37 5537,'0'0'11671,"13"-6"-11574,0 0-71,1 1 0,-1 1 0,1 0-1,0 0 1,0 2 0,0 0 0,16-1 0,-28 3-5,1-1 0,0 1 0,0 0 0,-1 0 0,1 1 0,0-1 1,0 0-1,-1 1 0,1 0 0,0-1 0,-1 1 0,1 0 0,-1 0 0,1 1 1,-1-1-1,0 0 0,1 1 0,-1 0 0,0-1 0,0 1 0,2 2 0,-2 0 47,-1 0 0,0-1 0,0 1 0,0 0 0,0-1-1,-1 1 1,0 0 0,1 0 0,-1 0 0,-1 0-1,1-1 1,0 1 0,-1 0 0,0 0 0,-1 3-1,-1 0 44,1-1 0,-2 1 0,1-1 0,0 0 0,-1 0 0,0-1 0,-1 1 0,1-1 0,-1 0 0,0 0 0,-1 0 0,-6 5 0,4-4-11,0 0 1,-1 0-1,1-1 1,-1 0 0,-1 0-1,1-1 1,-17 6 0,3-9 754,17-1-2412,33 0-13521</inkml:trace>
</inkml:ink>
</file>

<file path=ppt/ink/ink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49:00.8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91 48 3209,'0'0'11802,"2"-8"-10644,4-24 103,-4 24 146,-37 12 979,32-3-2388,1 1 0,-1-1-1,1 0 1,-1 1 0,1-1-1,-1 1 1,1 0 0,0 0-1,0 0 1,0 0-1,0 0 1,0 0 0,0 0-1,1 1 1,-1-1 0,1 1-1,0 0 1,-1-1 0,1 1-1,0 0 1,1-1 0,-1 1-1,0 0 1,0 3 0,0 2-10,1 0 0,-1 0 0,1 0 0,0 0 0,1 0 0,0 0 1,0 0-1,1 0 0,0 0 0,0 0 0,1-1 0,0 1 1,0-1-1,1 0 0,0 0 0,6 9 0,-2-3 11,-1 1-1,0-1 0,6 23 0,-8-18 33,0 0 0,-1 1 0,-2 0 0,2 25 0,-4-43-19,0 0 0,-1 0 0,1 0 0,-1 0 0,1 0 0,0 0 0,-1 0 0,0 0 0,1 0 0,-1 0 0,1-1 0,-1 1 0,0 0 0,0 0 0,1-1 0,-1 1 0,0 0 0,0-1 0,0 1 0,0-1 0,0 1 0,0-1 0,0 0 0,0 1 0,0-1 0,0 0 0,0 1 0,0-1-1,0 0 1,0 0 0,-2 0 0,-41 1 120,34-2-131,9 1-13,0 0 0,-1 1 0,1-1 0,0 0 0,0 0 0,0-1 0,0 1 0,0 0-1,-1 0 1,1-1 0,0 1 0,0 0 0,0-1 0,0 1 0,0-1 0,0 1 0,0-1 0,0 0-1,0 1 1,0-1 0,0 0 0,1 0 0,-1 0 0,-1-1 0,-1-28-720,3 22 606,1 2-15,1 0 0,-1 0-1,2 0 1,-1 0 0,0 0-1,1 0 1,0 1 0,1-1 0,-1 1-1,1 0 1,0 0 0,0 0 0,1 1-1,-1-1 1,1 1 0,9-6 0,2-3-132,1 1 1,1 1-1,36-17 1,-31 17 213,-18 8 43,1 0 0,0 0 0,0 1 0,0 0 0,1 0 0,-1 0 0,1 1 0,-1 0 0,7 0 0,-11 1 51,-1 1 0,0 0 0,0-1 0,0 1-1,0 0 1,0 0 0,-1 0 0,1 0 0,0 0 0,0 0 0,0 0 0,-1 0 0,1 0 0,-1 1-1,1-1 1,-1 0 0,1 0 0,-1 0 0,0 1 0,1-1 0,-1 0 0,0 3 0,4 37 948,-4-28-714,0 0 1,1 0 0,1 0-1,0 0 1,5 18 0,-6-28-262,0 0 0,0 0-1,0 0 1,1 0 0,-1 0 0,1-1 0,-1 1 0,1-1 0,0 1 0,0-1 0,0 0-1,1 1 1,-1-1 0,1 0 0,-1-1 0,1 1 0,-1 0 0,1-1 0,0 1 0,0-1 0,0 0-1,0 0 1,0 0 0,0-1 0,0 1 0,0 0 0,0-1 0,6 0 0,-5 0-5,-1 0 1,1-1-1,0 1 1,-1-1-1,1 0 0,-1 0 1,1 0-1,-1-1 1,1 1-1,-1-1 1,0 0-1,0 0 1,0 0-1,0 0 1,0 0-1,0-1 0,2-2 1,1-1 13,-1-1-1,-1 1 1,1-1 0,-1 0 0,0 0 0,-1 0-1,5-14 1,-4 8 3,0-1-1,-1 1 0,0-1 1,-1 0-1,-1 0 1,0 0-1,-1 0 1,0 0-1,-4-17 0,3 29-20,0 0 0,-1-1 0,1 1-1,-1 0 1,1 0 0,-1 0 0,0 0-1,0 0 1,0 0 0,0 0-1,0 1 1,-1-1 0,1 1 0,0-1-1,-1 1 1,1 0 0,-1 0-1,1 0 1,-1 0 0,0 1 0,1-1-1,-1 1 1,0-1 0,0 1 0,1 0-1,-1 0 1,0 0 0,-3 1-1,0-1-3,0 0 0,1 0-1,-1 1 1,0 0-1,0 0 1,1 0-1,-1 1 1,1 0-1,-1 0 1,1 0-1,0 1 1,-10 5-1,9-2-12,1 0 0,0 1 0,1-1-1,-1 1 1,1 0 0,1 0-1,-1 0 1,1 0 0,0 1-1,1-1 1,0 1 0,0 0-1,0 0 1,1-1 0,0 1-1,1 0 1,0 0 0,0 0 0,1 0-1,0 0 1,2 10 0,-1-16 12,-1 0 0,1-1 0,-1 1 0,1 0 1,0-1-1,0 1 0,0-1 0,0 1 1,0-1-1,0 0 0,1 0 0,-1 0 0,0 0 1,0 0-1,1-1 0,-1 1 0,1-1 0,-1 1 1,0-1-1,1 0 0,-1 0 0,1 0 0,-1 0 1,1 0-1,3-2 0,2 2 4,-1-1 0,1 0 0,0 0-1,-1-1 1,1 0 0,-1-1 0,9-3 0,16-14 9,-10 6 14,1 1 1,29-13-1,-43 22-11,-1 1 1,1 1-1,0 0 1,0 0-1,0 0 1,0 1-1,1 1 1,-1-1-1,0 2 1,12 1-1,-18-2 6,0 1 0,0 0 0,-1 0 0,1 0 0,-1 1 0,1-1 0,-1 0 0,1 1 0,-1 0 0,0-1 0,0 1 0,0 0 0,0 0 0,0 1 0,0-1 0,-1 0 0,1 0 0,-1 1 0,1-1 0,-1 1 0,0 0 0,0-1 0,1 4 0,1 3 59,-1 0 0,0 0 0,0 0 0,-1 0 0,1 17 0,-2 23 161,2-50-226,0 0-1,0 0 1,-1-1 0,1 1 0,0-1 0,0 1-1,-1-1 1,1 0 0,-1 1 0,1-1-1,0-2 1,13-21-58,38-55 1,-49 75 45,0 0-1,1 0 1,-1 0 0,1 0 0,0 1 0,1 0 0,-1 0-1,1 0 1,0 1 0,0-1 0,9-2 0,-13 5-5,0 0 1,0 0-1,0 1 1,0-1-1,0 1 1,0 0-1,1-1 0,-1 1 1,0 0-1,0 0 1,0 0-1,0 1 1,0-1-1,1 0 0,-1 1 1,0 0-1,0-1 1,0 1-1,0 0 1,0 0-1,-1 0 1,1 0-1,0 0 0,0 1 1,-1-1-1,1 0 1,0 1-1,-1 0 1,0-1-1,1 1 1,-1 0-1,2 3 0,2 5 24,-2 0-1,1 0 0,-1 0 0,-1 1 0,3 17 1,-4-19-230,0 0 0,1-1 0,0 1 0,6 14 0,-7-22-87,0 1 0,0-1 1,0 0-1,0 0 0,0 1 1,0-1-1,0 0 1,0 0-1,0 0 0,1 0 1,-1 0-1,0-1 0,1 1 1,-1 0-1,1-1 0,-1 1 1,1 0-1,-1-1 0,1 0 1,-1 1-1,3-1 1,16 1-5853</inkml:trace>
</inkml:ink>
</file>

<file path=ppt/ink/ink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49:01.2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0 121 3793,'0'0'14475,"70"-120"-14475,-50 120-1945,-10 0-3136</inkml:trace>
</inkml:ink>
</file>

<file path=ppt/ink/ink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49:01.6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1 516 4689,'0'0'7823,"3"-10"-6591,0 2-1049,5-16 875,0 0 0,22-39 0,13-20 156,45-116 0,-62 136-1007,-19 35-138,-4 15 34,-2 20 417,-2 59-459,0-24-31,1-1 0,1 1-1,3 0 1,12 56 0,-16-97 27,0 0 0,1 0 0,-1 0 0,0 0 0,0 0 0,0 0 0,0 0 0,0 0 0,0 0 0,0 0 0,0 0 0,-1 0 0,1 0 0,0 0 0,0 0 0,-1 0 0,1-1 0,-1 1 0,1 0 0,-1 0 0,1 0 0,-1 0 0,1-1 0,-1 1 0,0 0 1,0-1-1,1 1 0,-1 0 0,0-1 0,0 1 0,0-1 0,1 1 0,-1-1 0,0 1 0,-1-1 0,-2 1 17,0 1 0,0-2 0,0 1 0,0 0 0,0-1 0,-1 0 0,1 0 0,0 0 0,-8-2 0,7 2-98,-1-2 0,1 1 0,-1-1 0,1 0 0,0 0 0,-1 0 1,-7-5-1,11 6-12,0-1 1,1 1 0,-1 0 0,1 0-1,-1-1 1,1 1 0,-1-1 0,1 1-1,0-1 1,0 1 0,0-1 0,0 0-1,0 0 1,0 0 0,0 1 0,0-1-1,1 0 1,-1 0 0,1 0 0,-1-4-1,1 4-231,1 0-1,-1 1 0,0-1 0,1 0 0,0 0 0,-1 0 0,1 1 1,0-1-1,0 0 0,0 1 0,0-1 0,0 1 0,0-1 0,1 1 0,-1-1 1,0 1-1,1 0 0,-1 0 0,1 0 0,0 0 0,-1 0 0,1 0 1,0 0-1,-1 0 0,1 1 0,0-1 0,3 0 0,-1-1-519,36-16-9792</inkml:trace>
</inkml:ink>
</file>

<file path=ppt/ink/ink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49:44.8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71 121 2617,'0'0'6840,"10"-16"-6560,33-51 77,-17 39 47,-15 18 989,-11 37-221,-2-17-1065,0 1 1,0-1 0,-1 1-1,-1-1 1,0 0-1,0 0 1,-1 0 0,-12 18-1,0 3 61,-22 34 182,32-56-293,-1 2-1,2-1 1,0 1-1,0 0 1,1 0-1,0 1 1,1 0-1,0-1 1,1 1-1,0 1 1,-1 22-1,3-33-31,1-1-1,0 1 1,0-1-1,0 0 0,0 1 1,0-1-1,0 1 1,1-1-1,-1 0 1,0 1-1,1-1 1,-1 0-1,1 1 0,-1-1 1,1 0-1,0 0 1,0 1-1,-1-1 1,1 0-1,0 0 1,0 0-1,0 0 0,0 0 1,0 0-1,2 1 1,1-1 28,-1 0 0,1 0 0,0-1 0,-1 1 0,1-1 0,0 0 0,0 0 0,4-1 0,11 1 119,1-2-449,-2-1 0,1-1 0,0 0 0,-1-1 0,1-1 1,-1-1-1,28-16 0,-5 5-2301,-10 5-2972</inkml:trace>
</inkml:ink>
</file>

<file path=ppt/ink/ink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49:45.3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 30 4441,'0'0'17768,"-13"0"-17079,28 0-265,131-1 529,146-22-1,-201 17-1899,-53 6-4557,-37 0 5224</inkml:trace>
</inkml:ink>
</file>

<file path=ppt/ink/ink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49:45.9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92 101 3081,'0'0'15396,"13"-15"-15112,47-46-45,-57 58-225,0 1 1,0 0-1,0 0 0,0 0 1,0 0-1,0 0 0,0 0 1,1 1-1,-1 0 0,1 0 1,-1 0-1,1 0 0,-1 0 1,1 1-1,0-1 0,-1 1 1,1 0-1,0 0 0,-1 0 1,1 1-1,0-1 0,-1 1 1,7 2-1,-7-1-7,0-1 1,-1 1-1,1 0 1,-1-1-1,1 1 1,-1 0-1,0 0 1,0 1-1,0-1 1,0 0-1,0 1 1,-1-1-1,1 1 1,-1 0-1,0-1 1,1 1-1,-1 0 0,-1 0 1,1 0-1,0 0 1,-1 0-1,1 0 1,-1 0-1,0 4 1,0 0 17,0 0 0,-1-1 0,0 1 1,-1 0-1,1-1 0,-1 1 0,0-1 0,-1 0 1,0 1-1,0-1 0,-6 10 0,-4 0 39,1 0 1,-24 21-1,14-14-42,1-7 12,9-6-80,12-10 44,1 0 1,-1 1 0,0-1-1,0 1 1,1-1-1,-1 0 1,0 1-1,0-1 1,1 0-1,-1 1 1,0-1-1,1 0 1,-1 0-1,1 1 1,-1-1-1,0 0 1,1 0-1,-1 0 1,1 1-1,-1-1 1,0 0-1,1 0 1,-1 0-1,1 0 1,-1 0-1,1 0 1,-1 0-1,1 0 1,-1 0-1,0 0 1,1 0-1,0 0 1,6 1 0,0 1 1,0 1 0,0-1-1,-1 1 1,1 0-1,-1 1 1,0 0-1,0 0 1,0 0-1,0 1 1,-1-1-1,1 1 1,-1 1-1,0-1 1,-1 1-1,0 0 1,0 0-1,0 0 1,0 0-1,-1 1 1,0-1-1,0 1 1,-1 0-1,0 0 1,0 0 0,-1 0-1,1 10 1,-1 3-22,-1-11 102,0 0 0,0 0 0,-1 0 0,-2 15 1,2-21-44,0 0 0,0-1 0,-1 1 0,1 0 0,0 0 0,-1-1 0,0 1 0,1-1 0,-1 1 0,0-1 0,-1 0 0,1 0 0,0 0 0,0 0 0,-1 0 0,1 0 0,-1-1 0,-3 2 1,-8 2 60,0 0 1,-1-1 0,0-1 0,0-1 0,0 0 0,0 0 0,0-2 0,0 0 0,0-1 0,0 0 0,-19-5-1,30 5-100,0-1-1,0 0 0,0 0 0,1 0 0,-1 0 1,1-1-1,-1 1 0,1-1 0,0 0 0,0 0 1,-3-4-1,5 7-79,1-1 0,-1 0-1,0 1 1,1-1 0,-1 1 0,1-1 0,0 0 0,-1 1-1,1-1 1,-1 0 0,1 1 0,0-1 0,-1 0 0,1 0-1,0 1 1,0-1 0,0 0 0,0 0 0,0 1 0,0-1-1,0 0 1,0 0 0,0 0 0,0 1 0,0-1 0,0 0-1,0 0 1,1 1 0,-1-1 0,0 0 0,1 0 0,-1 1-1,0-1 1,1 0 0,-1 1 0,1-1 0,-1 1 0,1-1-1,-1 0 1,1 1 0,-1-1 0,1 1 0,0 0 0,-1-1-1,1 1 1,0-1 0,-1 1 0,1 0 0,0-1 0,0 1-1,-1 0 1,1 0 0,0 0 0,0 0 0,0 0 0,-1 0 0,1 0-1,0 0 1,0 0 0,-1 0 0,2 0 0,27-5-6208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0:23:36.6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37 4505,'0'0'17748,"200"-12"-17492,-160 6-256,21-6-824,-21 5-4041,-10 7-6402</inkml:trace>
</inkml:ink>
</file>

<file path=ppt/ink/ink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49:48.7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261 0 5353,'0'0'9528,"-16"26"-8438,4-8-908,-2 3-2,1 0-1,1 1 1,0 0-1,2 1 1,1 0-1,0 1 1,-6 31-1,-32 191 954,-17 281 0,37 246-504,27-720-606,6 194 89,-2-202-149,2-1 0,2 1-1,20 60 1,-23-88-176,1-1 1,1-1-1,1 1 1,0-1-1,1-1 1,1 1-1,20 22 1,-1-7-2187,60 46 0,-73-63 1387,66 54-5507</inkml:trace>
</inkml:ink>
</file>

<file path=ppt/ink/ink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49:46.7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0 470 6425,'0'0'11987,"26"-32"-11402,80-105-114,-71 93 229,56-95 0,-70 102-518,-9 13 15,7-14 83,-18 37-261,-1 0 0,1-1-1,0 1 1,-1 0-1,1 0 1,0 0 0,0 0-1,0 0 1,0 0-1,0 0 1,0 0-1,0 0 1,0 0 0,0 0-1,1 1 1,-1-1-1,3 0 1,-1 16 58,10 40-83,-3 1 0,-3 0 0,1 62 0,-7-100-515,0 0 0,1 1 0,8 34 0,15 12-6513,-13-39-882</inkml:trace>
</inkml:ink>
</file>

<file path=ppt/ink/ink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49:47.0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54 11442,'0'0'9995,"200"-30"-9691,-140 24-240,1-6-64,-11 6-144,0 6-529,0 0-759,10 0-1624,-20 0-2010,0 12-2159</inkml:trace>
</inkml:ink>
</file>

<file path=ppt/ink/ink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49:47.52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303 0 9978,'0'0'11268,"-18"1"-10935,3-1-282,9 0-38,1-1-1,-1 1 1,1 0-1,-1 1 1,0-1-1,1 1 1,-1 0-1,1 1 1,0-1-1,-1 1 0,1 0 1,0 0-1,0 1 1,0-1-1,0 1 1,0 0-1,1 1 1,-8 6-1,-8 13 20,1 0 1,1 2-1,1 0 0,2 0 0,-22 48 0,30-56-34,1 0 1,0 1-1,1 0 0,1 0 0,1 0 1,0 0-1,2 0 0,0 1 0,1-1 0,3 28 1,-3-43-3,0-1-1,1 0 1,-1 0 0,1 1 0,0-1 0,0 0 0,0 0 0,0 0-1,0 0 1,0 0 0,0 0 0,0-1 0,1 1 0,-1 0 0,1-1 0,0 1-1,-1-1 1,1 1 0,0-1 0,0 0 0,0 1 0,0-1 0,0 0-1,0 0 1,0-1 0,3 2 0,4 0-19,1-1 1,-1 0-1,1 0 1,-1-1-1,11-1 0,2 1-37,-16-1 51,-1 0 0,0 0 0,1 0 0,-1-1 0,0 0 0,0 0 0,0 0 0,0-1 0,-1 1 0,1-1 0,-1 0 0,1-1 0,-1 1 0,0-1 0,0 0 0,5-6 0,-6 7 14,0-1 0,-1 1 0,1 0 0,-1-1 0,0 1 0,0-1 0,0 0-1,0 1 1,-1-1 0,0 0 0,1 0 0,-1 0 0,-1 0 0,1-1 0,-1 1 0,1 0-1,-1 0 1,0 0 0,-1 0 0,1-1 0,-1 1 0,-2-8 0,2 11-2,0 0 0,1 0 0,-1-1 1,0 1-1,0 0 0,0 0 1,-1 0-1,1 0 0,0 1 0,0-1 1,0 0-1,-1 0 0,1 1 1,0-1-1,-1 1 0,1-1 0,-1 1 1,1-1-1,-1 1 0,1 0 0,-2 0 1,-38-2-133,30 2 35,8 0 39,1 0 0,-1 1 0,0-1 0,1 0 0,-1 1 0,0 0 0,1 0 0,-1 0 0,1 0 0,0 0 0,-1 0 0,1 0 1,0 1-1,-1-1 0,1 1 0,0 0 0,0-1 0,-3 5 0,1 0-430,0-1 0,1 1 0,0 0 1,0 0-1,0 0 0,1 0 0,-2 7 1,0 18-4606</inkml:trace>
</inkml:ink>
</file>

<file path=ppt/ink/ink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49:49.8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8618,'0'0'9426,"25"38"-7707,4 5-1271,18 28 512,54 105-1,-71-111-686,-3 1 0,-3 1 0,-2 1 0,-4 1 0,14 99 0,-18-45-229,-5 0 0,-8 150 0,-3-245-65,-1 0 1,-1-1-1,-2 1 1,-17 49 0,-49 92-1046,15-40-1458,27-53-2122,8-28-3210</inkml:trace>
</inkml:ink>
</file>

<file path=ppt/ink/ink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49:03.0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0 316 9074,'0'0'5584,"7"-27"-4764,23-88-348,-24 94-265,1 0-1,0 1 1,2 0 0,0 0 0,1 1-1,16-22 1,-15 29 305,-5 15-314,-2 23-219,-4-15 54,9 74 147,-7-50-136,2 0 0,1 0 0,14 49 0,-18-81-48,-1 0 1,1 0 0,0-1-1,1 1 1,-1 0-1,0-1 1,1 1 0,0-1-1,-1 0 1,1 1 0,0-1-1,0 0 1,0 0-1,1 0 1,2 2 0,-3-3-8,0 0 1,-1-1 0,1 1-1,0-1 1,0 0 0,-1 1 0,1-1-1,0 0 1,0 0 0,0 0-1,-1 0 1,1 0 0,0-1-1,0 1 1,0 0 0,-1-1-1,1 1 1,2-2 0,4-2 10,-1-1 1,0 1 0,-1-1-1,1 0 1,-1-1 0,0 0-1,-1 0 1,9-11 0,9-12 49,-2 0 1,-1-2 0,-2 0-1,-1-2 1,-1 0 0,18-55-1,-32 117 107,-4 49 0,-6 88-99,8-165-66,0 0 0,0 0 0,0-1-1,0 1 1,1 0 0,-1 0-1,0-1 1,1 1 0,-1 0-1,0 0 1,1-1 0,-1 1 0,1 0-1,-1-1 1,1 1 0,0-1-1,-1 1 1,1 0 0,0-1 0,-1 0-1,1 1 1,0-1 0,-1 1-1,1-1 1,0 0 0,0 1 0,0-1-1,-1 0 1,1 0 0,0 0-1,0 0 1,0 0 0,-1 1 0,1-2-1,0 1 1,0 0 0,0 0-1,0 0 1,-1 0 0,1 0-1,0-1 1,0 1 0,0 0 0,-1-1-1,1 1 1,0 0 0,1-2-1,35-17-98,-20 0 110,0-1-1,-1-1 1,-2 0 0,0-1-1,18-40 1,-26 43-3,-5 15 2,0 0-1,1 0 1,-1 0 0,1 0-1,-1 0 1,1 1 0,0-1 0,0 1-1,1 0 1,4-7 0,-5 64-338,-2-21 365,-1-5 5,5 45-1,-2-64-37,-1-1-1,1 1 1,1 0-1,-1-1 1,2 1-1,-1-1 1,1 0-1,0 0 1,7 8 0,-10-14-4,1 0 0,-1 0 0,1 0 0,0-1 1,0 1-1,0-1 0,0 1 0,0-1 1,1 0-1,-1 0 0,0 0 0,0 0 0,1 0 1,-1 0-1,1-1 0,-1 1 0,1-1 1,-1 1-1,1-1 0,-1 0 0,1 0 1,-1 0-1,1-1 0,-1 1 0,1-1 0,-1 1 1,0-1-1,1 0 0,-1 0 0,1 0 1,-1 0-1,0 0 0,0 0 0,3-3 0,9-4 11,-1-1 0,0-1 0,22-21-1,-31 27 9,5-4 8,-1 0 1,0-1-1,0 0 0,-1 0 1,0-1-1,-1 0 0,0 0 1,-1 0-1,0-1 0,0 0 1,-1 0-1,-1 0 0,1-1 1,-2 1-1,0-1 0,0 1 1,-1-1-1,-1 0 0,0-13 1,0 25-12,0-1 1,0 0-1,0 0 1,0 0 0,0 0-1,0 1 1,-1-1-1,1 0 1,0 0 0,0 0-1,-1 1 1,1-1 0,-1 0-1,1 0 1,0 1-1,-1-1 1,1 0 0,-1 1-1,0-1 1,1 1-1,-1-1 1,1 0 0,-1 1-1,0-1 1,1 1-1,-1 0 1,0-1 0,0 1-1,0 0 1,1-1-1,-1 1 1,0 0 0,0 0-1,0-1 1,1 1 0,-1 0-1,-2 0 1,2 0-1,-1 1 1,0-1-1,1 0 0,-1 0 1,0 1-1,0-1 1,1 1-1,-1 0 0,1-1 1,-1 1-1,1 0 1,-1 0-1,1 0 0,-1 0 1,1 0-1,0 0 1,-1 1-1,-1 1 0,-2 5 7,1 1-1,-1-1 1,1 0-1,1 1 0,0 0 1,0 0-1,1 0 1,0 0-1,-1 10 0,-1 87-13,4-97 0,-1-6-6,2 0-1,-1 1 1,0-1 0,0 0 0,1 0 0,0 0 0,-1 1-1,1-1 1,1 0 0,-1 0 0,0 0 0,1-1 0,-1 1-1,1 0 1,0 0 0,0-1 0,0 1 0,0-1 0,0 0-1,1 0 1,-1 1 0,1-2 0,0 1 0,-1 0 0,1 0-1,0-1 1,0 0 0,0 1 0,5 0 0,5 1-112,0 0 1,1-1-1,-1 0 0,1-1 1,18-2-1,-19 1-62,70-3-2084,-3-12-2689</inkml:trace>
</inkml:ink>
</file>

<file path=ppt/ink/ink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49:04.5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1 522 3273,'0'0'7009,"3"-1"-6725,0 0 0,0-1-1,0 1 1,0-1 0,0 0 0,-1 0 0,1 0-1,4-4 1,2-4 47,107-120 1590,-103 114-1871,-1-2-1,0 1 1,-1-1 0,-1-1-1,-1 0 1,8-22-1,-13 22 153,-1 1 0,0-1 0,-1 0 1,-1-1-1,-2-24 0,0 11 359,2 31-509,-1 1-1,0-1 1,0 0 0,0 1-1,0-1 1,0 1-1,0-1 1,-1 0 0,1 1-1,0-1 1,-1 1 0,1-1-1,-1 1 1,0-1 0,0 1-1,1 0 1,-1-1 0,0 1-1,0 0 1,0-1-1,0 1 1,0 0 0,0 0-1,-1 0 1,1 0 0,0 0-1,-1 0 1,1 0 0,0 1-1,-1-1 1,-2-1-1,2 2-40,0 0-1,-1 1 1,1-1-1,0 0 1,0 0-1,0 1 1,0-1-1,0 1 0,0 0 1,0 0-1,0 0 1,0 0-1,0 0 1,0 0-1,1 0 0,-1 0 1,0 1-1,1-1 1,-1 1-1,1-1 1,-1 1-1,-1 3 0,-14 20-5,1 1-1,1 1 0,2 0 0,0 1 1,2 0-1,1 1 0,1 0 0,-5 33 1,7-19 15,2 0-1,1 0 1,3 1 0,1-1 0,6 46 0,-5-85-24,-1 1 0,1-1 1,-1 0-1,1 0 0,1 0 0,-1 0 1,0 0-1,1 0 0,0 0 1,0 0-1,0-1 0,0 1 0,1-1 1,-1 1-1,1-1 0,0 0 1,0 0-1,0 0 0,0-1 0,1 1 1,-1-1-1,1 1 0,0-1 0,-1 0 1,1-1-1,0 1 0,0-1 1,0 1-1,0-1 0,0-1 0,1 1 1,-1 0-1,0-1 0,0 0 1,0 0-1,1 0 0,7-2 0,5 0 15,0-1 0,0-1 0,0-1 0,0 0 0,-1-1 0,0-1 0,29-17 0,-24 11 18,-1-2 1,0 0-1,-2-1 0,0-1 0,0 0 0,-2-2 0,0 0 0,16-27 0,-28 41 21,-2-1-1,1 1 1,0-1 0,-1 0-1,0 0 1,0 0 0,-1 0 0,0 0-1,0 0 1,0 0 0,-1 0 0,1 0-1,-2-7 1,1 12-16,0 0-1,-1 0 1,1 0-1,0 0 1,-1 0 0,1 1-1,-1-1 1,1 0 0,-1 0-1,1 1 1,-1-1 0,0 0-1,1 1 1,-1-1-1,0 0 1,0 1 0,1-1-1,-1 1 1,0-1 0,0 1-1,0 0 1,1-1-1,-1 1 1,0 0 0,0-1-1,0 1 1,0 0 0,0 0-1,0 0 1,0 0 0,0 0-1,0 0 1,1 0-1,-1 0 1,0 0 0,0 1-1,-1-1 1,-42 11 72,35-6-98,1 0-1,0 1 0,0 0 1,0 1-1,0 0 0,1 0 1,1 1-1,-1-1 1,1 2-1,0-1 0,1 1 1,0-1-1,0 1 0,1 1 1,0-1-1,1 1 1,0-1-1,0 1 0,1 0 1,-1 20-1,2-24-26,1 0 0,0 0 1,0 0-1,1 0 0,-1 0 0,1 0 0,1 0 0,-1 0 1,1 0-1,4 8 0,-3-11-45,0 0 1,-1 0-1,2 0 1,-1-1-1,0 0 0,0 1 1,1-1-1,0 0 1,-1-1-1,1 1 0,0-1 1,0 1-1,-1-1 1,1 0-1,0-1 0,0 1 1,0-1-1,1 1 1,5-2-1,28 3-1742,0-1 1,0-3-1,48-7 0,15-17-6433</inkml:trace>
</inkml:ink>
</file>

<file path=ppt/ink/ink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49:05.6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1 409 6249,'0'0'9004,"25"-28"-8384,80-92-32,-82 92-269,-2-1 1,-1-1-1,18-37 0,-27 45 367,2 0 0,30-39 0,-41 59-138,-1 5-224,4 11-308,-1-1-1,-1 1 0,0 0 0,-1 0 0,0 0 0,-1 0 0,-1 0 0,-1 17 0,1-13-27,0-11-6,4 59-372,-3-63-83,0 0 0,0 0 0,0 1 1,0-1-1,1 0 0,-1 0 0,1 0 0,0 0 0,0-1 0,0 1 0,0 0 1,0-1-1,0 1 0,1-1 0,-1 0 0,7 4 0,11 2-5855</inkml:trace>
</inkml:ink>
</file>

<file path=ppt/ink/ink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49:06.11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49 1008,'0'0'17787,"15"0"-17197,491-42 864,-422 36-4150,-29 6-2779,-23 0-704</inkml:trace>
</inkml:ink>
</file>

<file path=ppt/ink/ink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49:06.6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172 1 1464,'0'0'17631,"-13"4"-16890,4-2-665,5-1-56,-1 0 0,0 0 0,1 1 0,-1 0 0,1-1 0,-1 2 0,1-1 0,0 0 0,0 1 0,0 0 0,0 0 0,0 0 0,1 0 0,-1 1 0,1-1 0,0 1 0,0 0 0,-3 6 0,-6 13 10,1 1 0,1 1-1,2-1 1,0 2-1,2-1 1,0 1 0,2 0-1,1 0 1,0 43-1,3-51-20,0-5-43,0 1 0,0-1 0,2 0 0,4 24 0,-5-34 3,0 0 0,0 0 0,0 0 0,0 0 0,0-1 0,1 1 0,-1-1 0,1 1 0,0-1 0,0 0 0,0 1 0,0-1 0,0 0 0,0 0 0,0 0 0,1-1 0,-1 1 0,1-1 0,0 1 1,-1-1-1,1 0 0,0 0 0,0 0 0,-1 0 0,1 0 0,6 0 0,-2-1-1,-1 0 0,1 0 0,-1-1 0,1 0 0,-1-1 0,0 1 0,1-1 0,-1 0 0,0-1 0,0 1 0,0-1 0,0 0 0,-1-1 0,1 0 0,-1 1 0,0-2 0,8-7 0,-7 7 29,-1-1 0,0 1 1,-1-1-1,1 0 0,-1 0 0,0 0 1,0-1-1,-1 1 0,0-1 0,0 0 0,-1 0 1,0 0-1,0 0 0,0 0 0,0-11 1,-2 2 4,1 13 15,-1 0 1,0 0 0,0 0 0,0-1-1,0 1 1,-1 0 0,1 0 0,-1 0 0,0 0-1,-1-3 1,1 5-30,0 0 0,0-1 0,-1 1 0,1 0 0,0 0 0,-1 0 1,1 0-1,-1 0 0,1 1 0,-1-1 0,1 0 0,-1 1 0,0-1 0,1 1 0,-1-1 0,0 1 0,1 0 0,-1 0 0,0 0 0,0 0 0,1 0 0,-4 0 0,1 1-152,0-1-1,0 1 1,0 0 0,0 0-1,0 0 1,0 1-1,1-1 1,-1 1-1,0 0 1,1 0-1,-1 0 1,1 0-1,0 1 1,-1 0-1,1-1 1,1 1-1,-6 6 1,-4 7-963,0 0 0,-13 27 1,6-12-1225,-2 6-2666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0:26:37.95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5 1344,'0'0'2162,"0"-4"-2001</inkml:trace>
</inkml:ink>
</file>

<file path=ppt/ink/ink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49:52.6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0 982 4585,'0'0'8851,"14"-9"-7511,6-8-1092,0-1-1,-1-2 0,-1 0 0,-1-1 0,-1 0 0,-1-1 0,15-30 0,-4 2-212,-2-1-1,26-81 1,-29 59-155,-5-2 0,-2 0 0,-4-1 0,-3 0 0,-3-82 0,-4 157 127,0 1 1,0-1 0,0 0-1,0 0 1,0 1 0,-1-1-1,1 0 1,0 1-1,0-1 1,-1 1 0,1-1-1,-1 0 1,1 1 0,0-1-1,-1 1 1,1-1 0,-1 1-1,1-1 1,-1 1-1,0-1 1,1 1 0,-1-1-1,1 1 1,-1 0 0,0-1-1,1 1 1,-1 0 0,0 0-1,1 0 1,-1-1-1,0 1 1,0 0 0,1 0-1,-1 0 1,0 0 0,1 0-1,-2 0 1,0 0-5,0 1-1,0-1 1,0 0-1,0 1 1,0-1 0,0 1-1,0-1 1,1 1-1,-1 0 1,0 0 0,0 0-1,1 0 1,-1 0 0,0 0-1,-1 2 1,-12 18-42,1 1 1,0 1-1,2 0 0,1 0 0,1 1 1,-9 32-1,16-47 40,-23 74-2,5 1 0,-14 108 0,26-137 96,-3 52 155,3 186-1,9-281-242,-1-9-5,1 0 1,1 0-1,-1 0 0,0 0 1,1 0-1,0 0 0,-1 0 0,1 0 1,0 0-1,1 0 0,-1-1 1,0 1-1,1 0 0,0-1 1,-1 1-1,1-1 0,0 1 1,4 3-1,-4-5 15,0 0 1,-1-1-1,1 1 1,0 0-1,0 0 0,0-1 1,0 1-1,0-1 0,-1 0 1,1 0-1,0 1 1,0-1-1,0 0 0,0-1 1,0 1-1,0 0 0,0-1 1,0 1-1,0-1 1,0 1-1,0-1 0,-1 0 1,1 0-1,0 0 0,0 0 1,-1 0-1,1 0 1,-1 0-1,1 0 0,1-3 1,7-5 6,-1-1 0,0 0 0,-1 0 0,0-1 0,-1 0 0,0-1 0,-1 1 0,0-1 0,-1 0-1,0-1 1,-1 1 0,-1-1 0,4-19 0,0-14 158,-2-1-1,-2-68 1,-3 113 442,0 43-297,0-39-345,0 1-1,0 0 1,1-1 0,-1 1 0,1-1 0,-1 1-1,1-1 1,0 1 0,0-1 0,0 1 0,0-1-1,1 0 1,-1 0 0,1 0 0,-1 1 0,1-1-1,0-1 1,0 1 0,-1 0 0,1 0 0,1-1-1,-1 1 1,0-1 0,0 0 0,0 1 0,1-1 0,-1 0-1,1 0 1,-1-1 0,1 1 0,-1 0 0,1-1-1,3 1 1,5 0-347,0 0 0,1-1-1,-1 0 1,1-1 0,-1 0 0,14-3-1,34-17-2440,-7-8-1725</inkml:trace>
</inkml:ink>
</file>

<file path=ppt/ink/ink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49:53.1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 1 1608,'0'0'15844,"-61"180"-15524,61-156-120,0 6-56,0-12-88,0 0-48,10-12-8,0 0-208,11-6-960,29-12-873,-20-12-1120,10-6-3800</inkml:trace>
</inkml:ink>
</file>

<file path=ppt/ink/ink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49:53.4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1 1 5145</inkml:trace>
</inkml:ink>
</file>

<file path=ppt/ink/ink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49:53.7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1 153 5145,'158'-101'4640,"-124"75"-1132,-33 26-3449,-1 0-1,0 0 1,0 0 0,0 0-1,0-1 1,0 1-1,1 0 1,-1 0-1,0 0 1,0 0 0,0 0-1,0-1 1,0 1-1,0 0 1,0 0 0,1 0-1,-1 0 1,0 0-1,0-1 1,0 1-1,0 0 1,0 0 0,0 0-1,0-1 1,0 1-1,0 0 1,0 0-1,0 0 1,0 0 0,0-1-1,0 1 1,0 0-1,0 0 1,0 0 0,0 0-1,-1-1 1,1 1-1,0 0 1,0 0-1,0 0 1,0 0 0,0-1-1,0 1 1,0 0-1,-1 0 1,1 0 0,0 0-1,0 0 1,0 0-1,-3-5 1489,3 5-1405,0-1 0,0 1 0,0-1-1,0 1 1,1-1 0,-1 1 0,0-1 0,0 1 0,0-1 0,1 1-1,-1-1 1,0 1 0,1 0 0,-1-1 0,0 1 0,1-1-1,-1 1 1,0 0 0,1-1 0,-1 1 0,1 0 0,-1-1-1,1 1 1,-1 0 0,0 0 0,1-1 0,-1 1 0,1 0-1,0 0 1,24-2 1201,35 11-2030,-45-6 1079,5 0-406,-17-3-385,0 0 0,0 0 0,0 0 0,0 1 0,0 0 0,0 0 0,0-1 0,-1 1 0,6 3 0,7 17-8783,-13-9 2257</inkml:trace>
</inkml:ink>
</file>

<file path=ppt/ink/ink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49:54.1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13 7538,'0'0'13042,"170"-6"-13802,-139 0-2224,-11 6-3554</inkml:trace>
</inkml:ink>
</file>

<file path=ppt/ink/ink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49:54.4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0 3633,'0'0'20260,"-20"0"-20716,30 0-3249,10 6-1352,0 0-4553</inkml:trace>
</inkml:ink>
</file>

<file path=ppt/ink/ink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49:55.4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131 1 1432,'0'0'13619,"-90"180"-13619,70-126-552,10-6-1720,0-12-4826</inkml:trace>
</inkml:ink>
</file>

<file path=ppt/ink/ink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49:57.8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372 133 6409,'0'0'10205,"-1"-16"-9646,-6-50-71,7 64-438,0 0 0,0 0-1,0 0 1,0 0 0,0 0 0,-1 0-1,1 0 1,-1 0 0,1 0 0,-1 0-1,0 0 1,0 0 0,0 1 0,0-1-1,0 0 1,0 0 0,0 1-1,-1-1 1,1 1 0,-1 0 0,1-1-1,-1 1 1,1 0 0,-1 0 0,0 0-1,1 0 1,-1 0 0,0 0 0,0 0-1,0 0 1,0 1 0,0-1 0,0 1-1,0 0 1,0-1 0,0 1 0,0 0-1,0 0 1,0 0 0,0 1 0,0-1-1,0 0 1,0 1 0,0-1 0,-2 2-1,-7 1-60,0 1-1,1 1 0,-1 0 0,1 0 1,-17 12-1,11-7 10,0 2 1,1 0-1,0 0 0,1 2 1,1-1-1,0 2 0,1 0 1,0 1-1,1 0 0,1 0 1,0 1-1,2 0 0,0 1 1,0 0-1,2 0 1,-5 24-1,5-14-20,1-8 20,1-1 1,1 1-1,1 0 0,0 27 0,3-43-14,-1 1-1,0-1 1,1 0-1,0 0 1,0 0-1,0 1 1,0-1-1,1 0 1,0 0-1,-1-1 1,1 1 0,1 0-1,-1-1 1,1 1-1,-1-1 1,1 1-1,0-1 1,0 0-1,0-1 1,1 1-1,-1 0 1,1-1 0,-1 0-1,1 0 1,6 3-1,7 0-719,-1-1-1,1 0 1,-1-1-1,1-1 0,0-1 1,0 0-1,0-2 1,0 0-1,21-3 1,-18 2-859,50-8-5156</inkml:trace>
</inkml:ink>
</file>

<file path=ppt/ink/ink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49:58.2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6 229 6025,'0'0'14319,"-2"-4"-13780,1 2-514,1 0-1,-1 0 0,1 0 1,-1 0-1,1 0 1,0 0-1,0 0 1,0 0-1,0 0 0,0 0 1,0 0-1,0 0 1,1 0-1,-1 0 1,1 0-1,-1 0 0,1 0 1,2-3-1,25-33 194,1 0-36,-13 13-60,-11 19-61,-1 0 0,0 0 0,0-1 0,0 0 0,-1 0 0,0 0-1,0 0 1,-1 0 0,2-8 0,-4 14-57,0 1 0,0 0 0,0 0-1,0 0 1,0-1 0,0 1 0,0 0 0,0 0-1,0-1 1,0 1 0,0 0 0,0 0-1,0-1 1,0 1 0,0 0 0,0 0 0,1 0-1,-1-1 1,0 1 0,0 0 0,0 0 0,0 0-1,0-1 1,1 1 0,-1 0 0,0 0 0,0 0-1,0 0 1,1 0 0,-1-1 0,0 1 0,0 0-1,0 0 1,1 0 0,-1 0 0,0 0 0,0 0-1,1 0 1,-1 0 0,0 0 0,0 0 0,1 0-1,-1 0 1,0 0 0,0 0 0,1 0 0,-1 0-1,0 0 1,0 0 0,0 0 0,1 0-1,-1 1 1,0-1 0,0 0 0,0 0 0,1 0-1,-1 0 1,0 0 0,0 1 0,0-1 0,0 0-1,1 0 1,-1 0 0,0 1 0,-2 25 7,0 1 1,-9 33-1,6-33-49,0 0 1,0 35-1,5-61 9,0 0-1,0-1 0,1 1 1,-1 0-1,0-1 0,1 1 1,-1-1-1,0 1 1,1 0-1,-1-1 0,1 1 1,-1-1-1,0 1 1,1-1-1,0 1 0,-1-1 1,1 1-1,-1-1 0,1 0 1,-1 1-1,1-1 1,0 0-1,-1 0 0,1 1 1,0-1-1,-1 0 1,1 0-1,0 0 0,-1 0 1,1 0-1,1 0 0,28 1-972,-24-1 641,3 0-274,0 0-1,0-1 1,-1-1 0,1 0-1,0 0 1,-1 0 0,0-1-1,1 0 1,9-6 0,23-15-5185</inkml:trace>
</inkml:ink>
</file>

<file path=ppt/ink/ink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49:58.6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12 10386,'0'0'12363,"-20"-12"-12483,40 12-3905,10 18 1152,0 0-2200,-9 0-3809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0:26:38.28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1 18 536</inkml:trace>
  <inkml:trace contextRef="#ctx0" brushRef="#br0" timeOffset="1">1 18 536,'0'-18'2942</inkml:trace>
</inkml:ink>
</file>

<file path=ppt/ink/ink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49:59.2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 49 6369,'0'0'15445,"-4"-2"-15009,4 2-425,0 0 0,0 0-1,0 0 1,-1-1 0,1 1 0,0 0 0,0 0-1,0 0 1,0 0 0,0 0 0,-1 0 0,1 0-1,0 0 1,0 0 0,0-1 0,0 1-1,0 0 1,0 0 0,-1 0 0,1 0 0,0 0-1,0 0 1,0-1 0,0 1 0,0 0 0,0 0-1,0 0 1,0 0 0,0-1 0,0 1 0,0 0-1,0 0 1,0 0 0,0 0 0,0-1-1,0 1 1,0 0 0,0 0 0,0 0 0,0 0-1,0-1 1,0 1 0,0 0 0,0 0 0,0 0-1,1 0 1,-1 0 0,0-1 0,0 1 0,0 0-1,0 0 1,0 0 0,0 0 0,0 0-1,1 0 1,-1 0 0,0 0 0,0-1 0,0 1-1,0 0 1,1 0 0,19-6 417,53-5-91,-10 2-357,-11-1-1435,-18 8-2730,-23 4-469,-10 8-1074</inkml:trace>
</inkml:ink>
</file>

<file path=ppt/ink/ink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49:59.6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30 8858,'0'0'12050,"20"-18"-11833,10 18-161,1 0-56,9 0-153,10 0-1255,30 0-1744,0-6-2498,-10 0-1959</inkml:trace>
</inkml:ink>
</file>

<file path=ppt/ink/ink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50:00.4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352 0 3289,'0'0'11762,"-29"35"-10950,-90 122 155,106-137-750,1 0 0,1 2 0,1-1 0,1 2 0,0-1-1,-7 34 1,5-14 99,-23 90 65,7 1 1,5 0-1,6 2 1,3 221-1,12-342-551,1 0 0,1 0 1,1-1-1,0 1 0,7 26 0,-7-35-60,1 0 0,-1 0 0,1 0 0,0 0 0,0 0 0,1 0 0,-1-1 0,1 0 0,0 1 0,0-1 0,1-1 0,-1 1 0,1-1-1,0 0 1,6 4 0,41 14-4484,-2-8-1650</inkml:trace>
</inkml:ink>
</file>

<file path=ppt/ink/ink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50:02.0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65 40 8490,'0'0'4327,"-10"28"-2761,-30 93-126,36-107-1161,1 0 1,0 1-1,1-1 0,1 1 0,0 0 0,1-1 0,0 1 0,5 28 0,-4-41-245,-1 2 14,1-1 1,0 1-1,1-1 0,-1 1 0,0-1 1,1 0-1,0 0 0,0 0 0,0 0 0,0 0 1,0 0-1,0 0 0,1-1 0,-1 1 1,1-1-1,0 0 0,0 0 0,0 0 0,0 0 1,0 0-1,0 0 0,1-1 0,-1 0 1,1 0-1,-1 0 0,0 0 0,1 0 0,5 0 1,0 0 85,0 0 1,0-1 0,0 1-1,0-2 1,0 0-1,0 0 1,0 0 0,0-1-1,-1-1 1,17-6 0,-13 4-100,0-2 1,0 0 0,-1 0 0,0-1 0,-1 0 0,0-1-1,0 0 1,-1-1 0,0 0 0,0 0 0,-1-1 0,-1 0-1,0 0 1,0-1 0,-1 0 0,-1 0 0,0 0 0,-1-1 0,0 0-1,-1 0 1,0 0 0,-1 0 0,1-18 0,-2 22-12,-1 1 0,-1-1 1,1 1-1,-1-1 0,-1 1 0,0 0 1,-5-17-1,5 22-25,0 0 1,0 0 0,-1-1-1,1 1 1,-1 1-1,1-1 1,-1 0 0,0 1-1,0-1 1,0 1-1,-1 0 1,1 0-1,-1 0 1,1 1 0,-1-1-1,1 1 1,-1 0-1,0 0 1,1 0 0,-7-1-1,0 0-69,1 1 0,-1 0-1,0 0 1,0 1 0,0 0 0,0 1 0,1 0-1,-1 0 1,0 1 0,1 0 0,-1 1 0,1 0-1,-12 6 1,15-6-265,1 0 0,-1 1-1,1 0 1,0 0-1,0 0 1,0 0 0,1 1-1,0 0 1,0 0 0,0 0-1,0 0 1,1 1-1,0-1 1,0 1 0,0 0-1,1 0 1,-1 0 0,2 0-1,-1 1 1,-1 12-1,1 18-4170</inkml:trace>
</inkml:ink>
</file>

<file path=ppt/ink/ink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50:02.4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90 0 8106,'0'0'12146,"-80"187"-12138,70-151-8,10 0-312,0 0-1480,0-6-2993,10-18-2993</inkml:trace>
</inkml:ink>
</file>

<file path=ppt/ink/ink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50:02.8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1 376 1528,'0'0'11452,"10"-28"-9239,16-42-109,50-96 0,-70 155-1865,7-14 457,1 2 0,20-25 1,-34 48-682,0-1 0,0 1-1,0 0 1,0 0 0,0 0 0,0-1 0,0 1 0,0 0 0,1 0 0,-1 0 0,0 0 0,0-1 0,0 1 0,0 0 0,1 0 0,-1 0-1,0 0 1,0 0 0,0 0 0,0-1 0,1 1 0,-1 0 0,0 0 0,0 0 0,0 0 0,1 0 0,-1 0 0,0 0 0,0 0 0,1 0-1,-1 0 1,0 0 0,0 0 0,0 0 0,1 0 0,-1 0 0,0 0 0,0 0 0,0 0 0,1 0 0,-1 0 0,0 1 0,0-1 0,0 0-1,1 0 1,-1 0 0,0 0 0,0 0 0,0 1 0,0-1 0,0 0 0,1 0 0,-1 0 0,0 0 0,0 1 0,0-1 0,0 0 0,0 0-1,0 1 1,4 14 17,-4-11-18,5 35-19,0 71 0,0 2-1375,-3-95 438,0 0 0,2 0 0,0 0-1,8 21 1,6 6-4194,-6-7-1624</inkml:trace>
</inkml:ink>
</file>

<file path=ppt/ink/ink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50:03.20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66 4913,'0'0'16604,"171"-42"-16396,-111 30-208,-10 6-96,0 0-464,10 6-1049,-19 0-2440,-11 6-1752</inkml:trace>
</inkml:ink>
</file>

<file path=ppt/ink/ink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50:03.57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46 2937,'0'0'16927,"25"-9"-16352,78-24-246,-101 32-317,-1 1-1,1-1 0,-1 1 0,1 0 0,0-1 0,-1 1 1,1 0-1,-1 0 0,1 0 0,0 0 0,-1 0 0,1 0 0,-1 1 1,1-1-1,0 0 0,-1 1 0,1 0 0,-1-1 0,1 1 1,-1 0-1,0-1 0,1 1 0,-1 0 0,0 0 0,1 0 1,-1 0-1,0 1 0,0-1 0,0 0 0,0 0 0,0 1 0,0-1 1,0 0-1,-1 1 0,1-1 0,0 3 0,1 2 41,-1 0 0,0 0-1,-1 1 1,0-1 0,0 0-1,-1 12 1,0-5 83,-1 3-30,-1-1-1,0 1 1,-2-1 0,1 0-1,-2 0 1,0 0 0,-16 26-1,1 2 254,15-29-234,2-9-98,1 1 1,0-1-1,1 1 1,0-1-1,0 1 1,0 0-1,0 0 1,1 0-1,0 0 1,0 1-1,1-1 1,0 0-1,0 0 1,0 0-1,2 12 1,-1-17-50,0 0 1,0 1-1,-1-1 0,1 0 1,0 0-1,0 0 1,0 0-1,0 0 0,0 0 1,0 0-1,0 0 0,1 0 1,-1-1-1,0 1 0,0 0 1,1-1-1,-1 1 0,0-1 1,1 0-1,-1 1 0,0-1 1,1 0-1,1 0 1,37 1-1015,-30-1 646,49 1-1969,-18-1-702,0-1 0,49-7-1,-10-8-5256</inkml:trace>
</inkml:ink>
</file>

<file path=ppt/ink/ink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50:03.9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131 1 9938,'0'0'14995,"-60"174"-14931,40-132-64,10-6-144,-10 24-1080,10-23-1689,0-7-4880</inkml:trace>
</inkml:ink>
</file>

<file path=ppt/ink/ink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50:04.6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1 470 5937,'0'0'15039,"17"-27"-14697,2-7-241,0 2 20,2 1 0,43-52 0,125-147 841,-184 223-913,-4 5-14,0 1-1,1-1 0,-1 0 1,1 0-1,-1 1 1,1-1-1,-1 0 1,1 1-1,0 0 1,0-1-1,0 1 0,0 0 1,0 0-1,0 0 1,0 0-1,0 0 1,4 0-1,-4 17 199,-2 405 41,10-337-237,-15-80-81,-15 2 42,-1-1-1,1-1 1,-1-1-1,1-1 1,-42 0-1,60-2 817,6 1-806,0 0 1,0 0-1,0-1 1,0 0-1,0 0 1,0 0-1,0 0 0,0 0 1,4-2-1,10 1 1,31 1-275,1-2-1,-1-3 1,-1-1-1,67-18 1,22-18-6182,-85 19 521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0:26:38.98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1064,'0'0'2153</inkml:trace>
</inkml:ink>
</file>

<file path=ppt/ink/ink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1:50:04.9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352 0 10898,'0'0'11557,"23"34"-9808,13 18-1220,27 34 490,-4 4-1,55 112 1,-92-146-888,-2 1 0,-4 1 0,-1 0 1,-4 1-1,-2 1 0,-2 0 0,-3 0 0,-3 0 1,-9 87-1,3-106-122,-3 0 1,-1-1-1,-2 0 1,-2-1-1,-2 0 1,-1-1-1,-2-1 1,-1 0-1,-2-1 1,-1-2-1,-53 63 0,27-44-801,-2-1-1,-58 44 1,-124 76-7076,159-122 165</inkml:trace>
</inkml:ink>
</file>

<file path=ppt/ink/ink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00:40.31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29 1 1096,'0'0'11072,"-28"0"951,118 6-10766,421-6-505,-424 6-537,15 0-60,67 0 299,-27 6 32,-84-6-461,-56-6-18,0 0 1,34-2 12,-30 1-22,0 1 0,0 0 1,0 0-1,0 0 0,0 1 1,10 2-1,-7 1-9,-8-3-1,-14-1-2192,-14 0-1360,-3 0-4152</inkml:trace>
</inkml:ink>
</file>

<file path=ppt/ink/ink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00:43.99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1013 344 4481,'0'0'11008,"0"-7"-10355,1-10-327,0-47 3067,0 59-3167,-1 1 0,-1 0 0,1-1 0,-1 1 0,0 0 0,0-1 0,0 1 0,0 0 0,-1 0 0,-3-7 0,-15-16 481,18 22-654,-1 1 0,0 0 0,0-1 1,0 1-1,-1 1 0,0-1 1,1 0-1,-1 1 0,0 0 1,-1 0-1,1 0 0,0 1 0,-8-4 1,-139-67 959,132 66-933,0-1-17,-1 1 1,0 0-1,-1 2 1,1 0 0,-1 2-1,0 0 1,-22 0-1,32 3-52,-1 0-6,-1-1 0,1 2-1,0 0 1,0 0 0,0 1 0,1 0 0,-1 1-1,0 0 1,-19 10 0,-1 2-5,1 1 0,1 2 1,0 1-1,1 1 0,1 2 0,-31 31 0,41-35-8,1 1 0,0 0 0,2 2 0,0-1 0,2 2 0,0 0 0,1 1 0,2 0 0,0 0 0,1 1 0,2 1 0,-9 46 0,10-9-13,3 88-1,4-99 17,0-34 9,1-1-1,0 0 0,2 0 0,0 0 0,0-1 1,2 1-1,0-1 0,0 0 0,2-1 0,0 0 0,0 0 1,1 0-1,1-1 0,1-1 0,-1 1 0,2-2 1,17 15-1,0-4-2,1-2 1,1-1 0,61 27-1,-64-36 3,33 16 7,-50-21-11,1-1 1,-1 0-1,1-1 0,0 0 1,1-1-1,-1 0 0,25 0 1,-25-2 5,0 2-1,0 0 1,0 0 0,-1 1 0,1 0 0,13 7-1,19 5-8,1 2-13,-10-5 27,20-1-25,-49-9 18,2 0-3,1 0-1,0 0 0,0-1 0,0 0 0,1-1 0,-1 0 0,11-1 1,37-1-3,-46 1 5,1 0-1,-1-1 0,0 0 0,0-1 0,0 0 0,0 0 0,-1-2 0,1 1 1,-1-1-1,0 0 0,-1-1 0,1-1 0,-1 1 0,14-14 0,-2-3 61,-1-1-1,-2-1 1,0 0-1,-2-1 0,-1-1 1,20-48-1,-27 59-53,-1-6 118,-1 1-1,0-2 1,-2 1 0,-1 0-1,0-1 1,-2-42 0,-1-205 840,-1 258-906,-1 1-1,0 0 1,0 0 0,-1 0 0,-8-18 0,0-5 100,9 28-106,-1 0 0,0 0 0,0 1-1,0-1 1,-1 1 0,0-1 0,-7-7-1,-16-26 70,18 27-103,8 12-23,0-1 0,1 1-1,-1-1 1,0 0 0,1 0 0,-1 1 0,0-1 0,1 0-1,-1 0 1,1 0 0,0 0 0,-1 1 0,1-1 0,0 0-1,-1 0 1,1 0 0,0 0 0,0-2 0,0 2-45,-3 3-1670,1-1 1332,1 0 1,0-1-1,0 2 1,-1-1-1,1 0 1,0 0-1,0 0 1,0 0-1,0 1 0,0-1 1,0 1-1,1-1 1,-1 0-1,0 3 1,0-2-729,-10 16-6628</inkml:trace>
</inkml:ink>
</file>

<file path=ppt/ink/ink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00:45.39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9 0 2961,'0'0'14389,"-8"18"-10709,80-18-6317,-44 0-1538,0 0-617</inkml:trace>
</inkml:ink>
</file>

<file path=ppt/ink/ink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00:45.72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0 9746,'0'0'10514,"10"0"-10506,0 0-8,10 0-48,-10 0-544,0 0-840,10 0-521,-10 6-807,10-6-1641,-10 0-1352</inkml:trace>
</inkml:ink>
</file>

<file path=ppt/ink/ink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00:46.15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0 720,'0'0'15283,"40"0"-13961,102 0-7606,-94 0 3173</inkml:trace>
</inkml:ink>
</file>

<file path=ppt/ink/ink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00:46.50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30 984,'0'0'16598,"22"-18"-13922,31 12-2163,-25 2-3748,0 2-4303,-18 2 1973</inkml:trace>
</inkml:ink>
</file>

<file path=ppt/ink/ink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00:46.83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0 784,'0'0'19284,"50"0"-18235,-40 0-905,0 0-144,0 0-160,0 0-985,11 0-1711,-11 0-2874,0 0-2623</inkml:trace>
</inkml:ink>
</file>

<file path=ppt/ink/ink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00:47.18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0 6209,'0'0'8066</inkml:trace>
</inkml:ink>
</file>

<file path=ppt/ink/ink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00:47.80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121 1 3625,'0'0'14430,"-7"0"-12919,-66 0 1161,57 5-5215,-7 14-9525,22-13 6858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0:26:48.10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11 4 1328,'0'0'4077,"-10"-4"-1216,10 20-5754,0-10 1257</inkml:trace>
</inkml:ink>
</file>

<file path=ppt/ink/ink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00:48.15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91 0 6001,'0'0'9682,"-30"6"-9682,30 0-120,0 0-216,-10 6 240,10 0-488,-10 6-664,-10 12-641,10-5-623,0-7-473</inkml:trace>
</inkml:ink>
</file>

<file path=ppt/ink/ink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00:48.50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 3145,'0'0'6521,"0"36"-6177,0-30-160,0 0-96,0 6-88,10 0-848,-10 6-1072,10-6-577,-10 0-1912</inkml:trace>
</inkml:ink>
</file>

<file path=ppt/ink/ink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00:48.85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 1456,'0'0'8026,"10"30"-7930,0-24-80,0 0-16,0-6-624,0 12-968,0-6-649</inkml:trace>
  <inkml:trace contextRef="#ctx0" brushRef="#br0" timeOffset="1">1 1 1120,'92'156'1934,"-73"-111"2336,-20-26-1989,1-19-2265,0 1 0,0-1 0,0 1 0,0-1 0,0 0 0,0 1 0,0-1 0,0 1 0,0-1 0,0 1 0,0-1 0,0 1 0,0-1 0,0 1 0,1-1 0,-1 1 0,0-1 0,0 1 0,0-1 0,1 0 0,-1 1 0,0-1 0,1 1 0,-1-1 0,0 0 0,1 1 0,-1-1 0,0 0 0,1 0 0,-1 1 0,1-1 0,-1 0 0,0 0 0,1 0 0,-1 1 0,1-1 0,-1 0 0,1 0 0,-1 0 0,1 0 0,19 19 121,-18-17-181,0 1 1,1-1-1,-1 1 1,0-1-1,1 0 0,0 0 1,-1 0-1,1 0 1,4 1-1,8 3-889,-8-2 228,-1-2 0,1 1 0,0-1 0,1 0 0,-1 0 0,0-1 0,0 0 1,14 0-1,-1 4-950,-10-4 745</inkml:trace>
</inkml:ink>
</file>

<file path=ppt/ink/ink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00:49.18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0 1384,'0'0'6722,"7"1"-5399,1 0-934,-3-1 96,0 1 0,0 0 0,0 0 0,0 0 0,0 0 0,0 1 0,7 2 0,22 14-836,-8-7-2767,-8-5 603</inkml:trace>
</inkml:ink>
</file>

<file path=ppt/ink/ink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00:49.53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43 3793,'0'0'7321,"40"-18"-8369,-30 18-1704,0 0-2338</inkml:trace>
  <inkml:trace contextRef="#ctx0" brushRef="#br0" timeOffset="1">1 43 4521,'210'-24'3153,"-210"17"1272,0 1-3865,10 0-3881,0 6-1000</inkml:trace>
</inkml:ink>
</file>

<file path=ppt/ink/ink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00:49.86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61 3577,'0'0'9314,"0"-30"-9314,11 24-128,-1-6-1201,0 6-1119,-10 0-1513</inkml:trace>
</inkml:ink>
</file>

<file path=ppt/ink/ink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00:50.19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41 301 5033,'0'0'10882,"-20"-12"-11274,20 6-904,0-6-256,0 0-2337,0 0-480</inkml:trace>
  <inkml:trace contextRef="#ctx0" brushRef="#br0" timeOffset="1">41 301 1192,'-30'-222'4713,"20"222"592,10-6-5089,0 0-216,0 0-504,0 0 0,0-6 160,0-6-352,0 6-944,0 0-1089</inkml:trace>
</inkml:ink>
</file>

<file path=ppt/ink/ink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00:50.52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40 1 7642,'0'0'11050,"-40"0"-11050</inkml:trace>
</inkml:ink>
</file>

<file path=ppt/ink/ink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00:56.09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9 164 1344,'0'0'10943,"-9"-1"-7017,27-11-3664,-1-1-1,-1-1 1,0 0 0,16-19-1,18-17 214,-50 49-474,1 1 0,-1-1 0,0 1 0,0-1-1,1 1 1,-1 0 0,0-1 0,1 1 0,-1-1 0,1 1 0,-1 0 0,0-1 0,1 1 0,-1 0 0,1 0 0,-1-1-1,1 1 1,-1 0 0,1 0 0,-1 0 0,1-1 0,-1 1 0,1 0 0,-1 0 0,1 0 0,-1 0 0,1 0-1,-1 0 1,1 0 0,-1 0 0,1 0 0,-1 1 0,1-1 0,-1 0 0,1 0 0,-1 0 0,1 1 0,-1-1 0,1 0-1,-1 0 1,1 1 0,0 0 0,4 23-287,-1-4 365,-2-13-52,-2-6-24,0 1-1,0 0 0,1-1 1,-1 1-1,0 0 1,1-1-1,0 1 1,-1-1-1,1 1 1,0-1-1,0 1 1,0-1-1,0 1 0,0-1 1,0 0-1,0 0 1,0 1-1,0-1 1,1 0-1,-1 0 1,0 0-1,1 0 1,-1-1-1,1 1 0,-1 0 1,1 0-1,2 0 1,25 5 269,-28-6-256,31-1 49,-27-1-40,-1 0-1,0 0 1,0-1 0,0 1-1,0-1 1,0 0 0,0 0-1,-1 0 1,1 0-1,-1-1 1,0 0 0,3-4-1,29-26 94,-15 16-108,-19 17-20,0-1 1,0 1-1,0-1 0,0 1 0,1 0 0,-1-1 0,0 1 0,0 0 1,1 0-1,-1 0 0,1 0 0,-1 0 0,1 0 0,0 1 1,-1-1-1,1 0 0,0 1 0,-1-1 0,1 1 0,0 0 0,0-1 1,-1 1-1,1 0 0,0 0 0,0 0 0,-1 0 0,1 1 0,0-1 1,0 0-1,2 2 0,-1 3 9,-1 1-1,0 1 1,-1-1 0,1 0-1,0 9 1,-4-5 0,2-9 1,0 1-1,0-1 1,0 0 0,0 1 0,1-1-1,-1 1 1,0-1 0,0 0-1,1 1 1,-1-1 0,1 0 0,-1 1-1,1-1 1,0 0 0,0 0-1,-1 0 1,1 1 0,0-1 0,1 1-1,-1-1 3,0 1-1,0-1 1,0 0-1,1 0 1,-1 0 0,0 1-1,0-1 1,1 0-1,-1-1 1,0 1-1,1 0 1,-1 0-1,1 0 1,0-1 0,-1 1-1,1-1 1,-1 0-1,1 1 1,0-1-1,-1 0 1,1 0-1,0 0 1,-1 0 0,1 0-1,0 0 1,-1 0-1,1-1 1,-1 1-1,1 0 1,0-1-1,1 0 1,0 0 3,0-1 0,1 1 0,-1 0 0,0-1 0,0 0 0,0 0 0,0 0 0,0 0 0,-1 0 0,1 0 0,-1-1 0,1 1 0,2-5 0,-3 4-4,0 0-1,1 0 1,-1 0 0,1 1-1,-1-1 1,1 1-1,0-1 1,3-1 0,17-17 60,-23 21-64,0 0 0,0 1 0,0-1 0,0 1 1,0-1-1,0 0 0,0 1 0,0-1 0,0 0 0,1 1 0,-1-1 0,0 0 0,0 1 1,0-1-1,1 0 0,-1 1 0,0-1 0,0 0 0,1 0 0,-1 1 0,0-1 0,0 0 0,1 0 1,-1 0-1,0 1 0,1-1 0,-1 0 0,0 0 0,1 0 0,-1 0 0,1 0 0,-1 0 1,0 0-1,1 0 0,-1 0 0,0 0 0,1 0 0,-1 0 0,1 0 0,-1 0 0,0 0 1,1 0-1,-1 0 0,0 0 0,1 0 0,-1 0 0,0-1 0,1 1 0,-1 0 0,0 0 1,1 0-1,-1-1 0,0 1 0,1 0 0,-1-1 0,0 1 0,0 0 0,0 0 0,1-1 1,-1 1-1,0 0 0,0-1 0,1 0 0,3 34-200,-4 51 235,1-83-35,0 0 0,0-1 0,0 1 0,0 0 0,0-1-1,0 1 1,0-1 0,0 1 0,0-1 0,1 1 0,-1-1 0,0 0 0,0 0 0,0 0 0,0 1 0,1-1 0,-1 0 0,0 0 0,0-1-1,0 1 1,1 0 0,-1 0 0,1-1 0,0 1 20,1-1-9,-1 0 0,0 0 0,1 0 0,-1 0 0,0 0 0,0-1 0,0 1 0,0-1 0,0 0 0,-1 1 0,1-1 0,0 0 0,-1 0 0,1 0 0,1-3 0,16-16 49,-4 7-70,-12 11 7,0 0 0,0 0 1,0-1-1,1 2 0,-1-1 0,1 0 0,-1 1 1,1 0-1,0 0 0,0 0 0,0 0 1,6-1-1,-8 3-23,-2 60-360,0-59 388,1 1 0,-1-1 0,1 0 0,0 1-1,-1-1 1,1 0 0,0 0 0,0 1-1,0-1 1,0 0 0,0 0 0,0 0-1,0 0 1,0 0 0,1-1 0,-1 1 0,0 0-1,0 0 1,1-1 0,-1 1 0,0-1-1,1 1 1,-1-1 0,1 0 0,2 1-1,2-1 16,1 0-1,-1-1 1,0 0-1,0 0 1,1-1-1,-1 1 0,0-1 1,0-1-1,0 1 1,-1-1-1,1 0 0,-1 0 1,6-5-1,0 2-23,13-1-90,-23 7 96,-1 0 0,1 0 0,0 0 0,-1 0 0,1 0 0,0 1 0,-1-1-1,1 0 1,-1 0 0,1 0 0,0 1 0,-1-1 0,1 0 0,-1 1 0,1-1 0,0 0-1,-1 1 1,1-1 0,-1 1 0,0-1 0,1 1 0,-1-1 0,1 1 0,-1-1 0,0 1-1,1 0 1,-1-1 0,0 1 0,1-1 0,-1 1 0,0 0 0,0-1 0,0 1-1,0 0 1,0-1 0,0 1 0,0 0 0,0-1 0,0 2 0,2-1-19,5-1 48,103 0-303,-109 0 105,-1 1 1,1-1 0,0 1 0,-1-1-1,1 1 1,0-1 0,-1 1-1,1-1 1,0 1 0,-1 0-1,1-1 1,-1 1 0,1 0-1,-1-1 1,0 1 0,1 0 0,-1 0-1,0-1 1,1 1 0,-1 0-1,0 0 1,0 0 0,0 0-1,0 1 1,0 4-3918</inkml:trace>
</inkml:ink>
</file>

<file path=ppt/ink/ink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01:00.71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272 125 312,'0'0'13628,"-40"0"-7257,23 0-6328,1 0 0,0 2 0,0-1-1,-1 2 1,2 1 0,-1 0 0,-30 12 0,43-15-54,0 0 1,0 0-1,0 1 1,0-1-1,1 1 0,-1 0 1,0-1-1,1 1 1,-1 0-1,1 1 1,0-1-1,0 0 1,0 1-1,0-1 1,0 1-1,0 0 0,1-1 1,-3 6-1,2 0-41,1 0 0,0 0 0,0 0-1,0 0 1,2 16 0,-1-4 63,2-16-12,0-1 1,0 0-1,0 1 1,1-1-1,-1 0 1,1-1-1,0 1 0,0 0 1,0-1-1,0 1 1,0-1-1,0 0 1,1 0-1,-1 0 1,1-1-1,0 1 0,-1-1 1,5 1-1,-11-2 0,0 0 0,0 1 0,0-1-1,0 1 1,1-1 0,-1 1 0,0 0-1,0 0 1,0 0 0,1 0 0,-1 1-1,0-1 1,1 1 0,-1-1 0,1 1 0,0 0-1,0 0 1,0 0 0,0 0 0,0 1-1,0-1 1,0 0 0,1 1 0,-1-1-1,-1 5 1,0 1-48,0 0 0,0 0 1,1 1-1,0-1 0,1 1 0,0-1 0,0 1 0,1 9 0,0-18 50,1 1 0,-1 0 0,1 0 0,-1-1-1,1 1 1,0 0 0,-1-1 0,1 1 0,0 0 0,-1-1 0,1 1 0,0-1-1,0 1 1,-1-1 0,1 0 0,0 1 0,0-1 0,0 0 0,0 1-1,-1-1 1,1 0 0,0 0 0,0 0 0,0 0 0,0 0 0,0 0-1,1 0 1,42 1 71,-32-1-38,-10 0 136,-1 6-177,0 1 7,0-1 0,0 1 1,-1 0-1,-1-1 0,-1 14 1,1-3-9,1-6-3,4 16-35,-3-27 48,0 1 0,0 0 0,0 0 0,1-1 0,-1 1 0,0 0-1,1-1 1,-1 0 0,0 1 0,1-1 0,-1 0 0,1 0 0,-1 1 0,0-1 0,1 0-1,-1 0 1,3-1 0,-1 1 6,1 0 0,-1 0 0,0 0 0,0-1 0,1 1 0,-1-1 0,0 0 0,0 0 0,0 0 0,0 0 0,0 0 0,0-1 0,0 1 0,-1-1-1,1 0 1,0 0 0,-1 0 0,0 0 0,1 0 0,-1-1 0,0 1 0,0-1 0,2-2 0,-4 5-14,0 1-1,0-1 1,0 1-1,0-1 1,0 1-1,0-1 1,0 1-1,0-1 1,0 1 0,1-1-1,-1 1 1,0-1-1,0 0 1,1 1-1,-1-1 1,0 1 0,1-1-1,-1 0 1,0 1-1,1-1 1,-1 0-1,0 1 1,1-1 0,-1 0-1,1 1 1,-1-1-1,1 0 1,-1 0-1,0 0 1,1 0-1,-1 1 1,1-1 0,-1 0-1,1 0 1,-1 0-1,1 0 1,-1 0-1,1 0 1,-1 0 0,1 0-1,-1 0 1,1 0-1,-1-1 1,1 1-1,-1 0 1,1 0 0,-1 0-1,1-1 1,-1 1-1,0 0 1,1 0-1,-1-1 1,1 1-1,-1 0 1,0-1 0,1 1-1,-1 0 1,0-1-1,0 1 1,1-1-1,-1 1 1,0-1 0,0 15 4,-1 0 1,-1 0 0,-4 16 0,2-14-16,2 0-1,0 0 0,-1 19 1,43-35 86,-1-22-98,-37 21 4,-1 36-764,3-23 792,-3-8-7,-1 0 0,2 0 0,-1 0 1,0-1-1,1 1 0,-1-1 0,1 1 0,0-1 1,0 1-1,0-1 0,1 0 0,3 3 1,-4-4 8,0 0-4,0 0 0,1 0 0,-1 0 0,1-1-1,-1 1 1,1-1 0,0 1 0,5 1 0,-3-3 0,30-3 10,-34 3-11,-1 0 1,1 0-1,0 0 0,0-1 1,0 1-1,0 0 0,0-1 0,0 1 1,0-1-1,0 1 0,-1-1 1,1 1-1,0-1 0,0 1 1,-1-1-1,1 0 0,0 1 0,-1-1 1,1 0-1,-1 0 0,1 1 1,-1-1-1,1 0 0,-1 0 0,1 0 1,-1 0-1,0 0 0,0 0 1,1 0-1,-1 0 0,0-1 0,10 3-418,-10 4 412,-1-1 0,1 0-1,1 1 1,-1-1 0,1 0 0,-1 1 0,1-1 0,1 0 0,-1 0 0,0 0 0,1 0 0,0 0 0,0 0 0,4 6 0,-3-8 11,-1-1 0,0 1 0,1 0 0,-1-1-1,1 1 1,0-1 0,-1 0 0,1 0 0,0 0 0,0 0 0,0 0 0,0-1 0,0 1-1,0-1 1,0 0 0,0 0 0,0 0 0,0 0 0,0-1 0,0 1 0,-1-1 0,6-1 0,2 0 10,1-2 1,-1 1 0,0-1 0,0-1 0,11-5 0,-18 9-35,1 0-1,-1 0 1,1 0 0,-1 1-1,1-1 1,-1 1 0,1 0 0,0 0-1,-1 0 1,1 1 0,-1 0-1,1-1 1,6 3 0,16 2 34,-22-5-1,0 0 0,0 0 0,0 0 0,0-1 0,0 1 0,0-1 0,0 0 0,0 0 0,0 0-1,-1-1 1,1 1 0,0-1 0,-1 0 0,1 0 0,4-4 0,7-3 1,-6 7-14,-8 2-5,0 0 1,0 1-1,0-2 1,0 1 0,1 0-1,-1 0 1,0 0-1,0 0 1,0-1-1,0 1 1,0-1-1,0 1 1,0-1-1,0 1 1,0-1-1,0 1 1,0-1 0,0 0-1,0 0 1,34-24-69,-30 22 91,0 1 1,0-1-1,-1 0 0,0 0 1,0 0-1,1-1 1,-2 1-1,1-1 1,0 0-1,-1 0 1,3-5-1,-4 7-16,1-1 0,-1 0 0,1 1 0,-1 0 1,1-1-1,-1 1 0,1 0 0,0 1 0,0-1 0,4-2 0,-2 2 19,-1 0-1,-1 0 0,1 0 0,0-1 0,0 0 1,-1 0-1,0 0 0,6-7 0,13-17 286,-18 23-251,0 0 0,-1 0 1,1 0-1,-1 0 1,0-1-1,0 1 0,-1-1 1,1 0-1,-1 0 0,0 0 1,0 0-1,1-8 0,-2 11-23,-1-1 0,0 1 0,1-1 0,0 1 0,-1 0 0,1 0 0,0-1 0,0 1 0,0 0 0,1 0 0,-1 0 0,0 0 0,1 0 0,-1 0 0,4-2 0,-4 4 873,-1-8-955,1 0 25,0 0 0,0 1-1,0-1 1,1 0-1,0 1 1,0-1-1,7-12 1,-9 19 29,1 1-1,-1-1 1,0 0 0,1 1-1,-1-1 1,0 0 0,0 1-1,1-1 1,-1 0 0,0 1-1,0-1 1,0 0 0,0 1 0,0-1-1,0 0 1,0 1 0,0-1-1,0 0 1,0 0 0,-1 1-1,1-1 1,0 0 0,0 1-1,-1-1 1,1 1 0,0-1 0,-1 0-1,1 1 1,0-1 0,-1 1-1,1-1 1,-1 1 0,1-1-1,-1 1 1,1-1 0,-1 1-1,0 0 1,1-1 0,-1 1 0,1 0-1,-1-1 1,-1 1 0,-36-4 469,6 1-462,30 1-12,0 0 0,1 0 1,-1 0-1,0 0 0,1 0 0,-1 0 0,1 0 0,0 0 1,-1-1-1,1 1 0,0 0 0,1-1 0,-1 1 1,0-1-1,1 1 0,-1-1 0,1 1 0,0-5 0,0-58-69,1 39 280,-1 25-87,-1-29 186,0 29-316,0 1 16,0-1-1,0 0 1,0 1 0,0-1-1,0 0 1,0 1 0,0 0 0,0-1-1,0 1 1,0-1 0,0 1-1,0 0 1,0 0 0,0 0-1,0 0 1,0 0 0,0 0-1,-1 0 1,1 0 0,0 0-1,0 0 1,0 0 0,-1 1-1,0-1 19,2-36-30,0-60 327,-30 96-225,22 0-80,6 0 4,-8-13-117,0-33 85,10 43 7,0 0 1,0 1-1,0-1 0,-1 1 1,1-1-1,-1 0 0,1 1 1,-1-1-1,0 1 1,0-1-1,0 1 0,0 0 1,-1-1-1,1 1 0,-1 0 1,1 0-1,-1 0 1,0 0-1,1 0 0,-1 0 1,0 1-1,-1-1 0,-2-2 1,1 2-7,0 1 1,0 0-1,1 0 1,-1 0-1,0 0 1,0 0-1,0 1 1,0-1 0,0 1-1,0 0 1,0 1-1,0-1 1,0 1-1,0-1 1,-7 4-1,-8 6 15,18-9 3,-13-3-262,1 0 126,0 1 1,-1 1-1,-21 3 1,-7-1 29,-76-2-1239,116 0 1095,-8 12-1101,10-9 1253,-1 1-1,0-1 1,0 1-1,0-1 1,0 0-1,-1 1 1,1-1 0,-1 0-1,0 0 1,0 0-1,0 0 1,0 0-1,0 0 1,-1-1 0,-2 4-1,3-5 232,-8-17-60,10 13-44,0 1 0,-1-1 0,1 1 0,-1 0 0,1-1 0,-1 1 0,0 0 0,0 0 0,0-1 0,0 1 0,0 0 0,0 0 0,-1 0 0,1 0 0,-1 1 0,1-1 0,-1 0 0,0 0 0,0 1 0,-2-2 0,3 2-16,0 0 0,-1 0 0,1 1 0,0-1 0,-1 1 0,1-1 0,0 1 0,-1-1 0,1 1 0,0 0 0,-1 0 0,1 0 0,-1-1 0,1 1 0,0 1 0,-1-1 0,1 0 0,-1 0 0,1 0 0,0 1 0,-1-1 0,1 1 0,0-1 0,-1 1 0,1 0 0,0-1 0,0 1 0,-1 0 1,1 0-1,0 0 0,0 0 0,0 0 0,-1 2 0,-8 6-179,-18 24-1366,28-33 1449,-1 1 0,1-1 0,-1 1 0,1 0 0,0-1 0,-1 1 0,1 0 0,0-1 0,-1 1 0,1 0 0,0 0 0,0-1 0,0 1 0,0 0 0,0 0 0,0-1 0,0 1 0,0 0 0,0 0-1,0-1 1,0 1 0,1 0 0,-1 0 0,0-1 0,0 1 0,1 0 0,-1-1 0,0 1 0,1 0 0,-1-1 0,1 1 0,-1-1 0,1 1 0,-1-1 0,1 1 0,-1-1 0,1 1 0,0-1 0,-1 1 0,1-1 0,0 0 0,-1 1 0,1-1 0,0 0 0,0 1-1,18 1-6721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0:26:48.43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1 0 824</inkml:trace>
</inkml:ink>
</file>

<file path=ppt/ink/ink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09:44.99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20 1029 672,'0'0'9042,"-3"3"-8018,-3 1-2121,-4 5 7889,21-14-2322,3-6-4099,-5 3-261,1 1-1,-1 0 1,1 0 0,0 1 0,17-7 0,10-10 99,-16 8-64,11-14 66,16-19 232,6-18-67,2-6-360,-36 54-4,4-7 8,-23 23-21,0 0-1,0 0 1,0 0 0,0 0-1,0 0 1,1 0 0,-1 1-1,0-1 1,1 1 0,0-1-1,-1 1 1,1-1 0,0 1-1,0 0 1,0 0 0,1-1-1,11-10-14,-7 4 14,0 1-1,1 0 0,-1 0 1,1 1-1,14-8 0,-15 8 3,0 0-1,0 0 0,0 0 1,0-1-1,-1 0 0,8-11 1,21-22 67,-15 19-69,18-14-11,-31 26 20,6-6-8,37-33 18,-40 35-19,-9 11 1,0 0 0,0 0 0,0 1 0,0-1-1,0 0 1,1 1 0,-1-1 0,1 0 0,-1 1-1,1 0 1,0-1 0,-1 1 0,1 0 0,0 0 0,0 0-1,0 0 1,0 0 0,0 0 0,3 0 0,0-2 6,-1 0 1,1 0-1,-1-1 1,0 1-1,0-1 1,0 0-1,-1 0 1,7-9-1,24-24-6,-22 23-5,-11 12 7,0 0 0,0 1 1,1-1-1,-1 1 0,0-1 0,1 1 0,-1 0 1,1-1-1,-1 1 0,1 0 0,-1 0 0,1 0 1,0 0-1,0 0 0,0 0 0,-1 1 0,3-1 1,8-21-48,18-6 101,-2-3-47,1 3-3,21-32-18,-39 51 18,-8 8-5,-1 0 1,0 0-1,0-1 1,0 1-1,0-1 1,-1 1-1,1-1 0,0 0 1,-1 1-1,1-1 1,-1 0-1,1 0 1,-1 0-1,0-1 1,0 1-1,0 0 0,0 0 1,1-5-1,-2 6-18,-2 26-360,1-23 240,0 0-1,0 0 1,0 0-1,0 0 0,0 0 1,-1 0-1,1 0 1,-1-1-1,1 1 1,-1 0-1,-2 1 0,-16 7-7829</inkml:trace>
</inkml:ink>
</file>

<file path=ppt/ink/ink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09:48.34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44 61 4369,'0'0'16358,"-7"4"-15867,-19 13-222,16-4 507,20-7 40,21-4 208,-29-2-1010,62 0 685,92 11 0,-110-7-494,-1-2 1,57-4 0,-15-1-28,417-9 220,-243 18-228,228-6-58,-330-12-136,685 0 40,-776 12-29,175-5-14,-166 0 35,87 6 1,-16 2-2,74-15-22,-203 8 25,-15 2-12,0 1 0,1-1 1,-1 1-1,1 0 0,-1 0 0,0 1 1,1-1-1,-1 1 0,1 0 0,4 1 1,-5-2-228,0 1 1,0-1-1,0 0 1,-1-1-1,1 1 0,0-1 1,-1 1-1,1-1 1,-1 0-1,0-1 1,0 1-1,3-3 1,15-9-2905,8-3-2822</inkml:trace>
</inkml:ink>
</file>

<file path=ppt/ink/ink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09:50.77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19 146 4705,'0'0'12315,"-19"0"-9696,67 0-1388,-11 2-807,0-3 1,-1-1 0,54-9 0,-71 7-216,1 2 1,0 0-1,39 2 0,-35 1-70,46-5 0,-29 0 53,48 1 0,31 4 44,191-7 40,-199 3-227,-74 4-50,41-5 1,82-3 56,453 7 1190,-223-6-1018,-371 5-199,-1-1 0,27-7 0,-26 5 1,1 0 0,31 0 0,98-8-4,2 0 3,-135 10-27,0 0 1,34-8 0,4 0 5,470-9 48,-396 19-47,-39 6-13,164 29-1,-211-27 5,-4-3-12,44 2 0,120 5 18,-53-12-667,-144-1 254,0 0 1,0 0 0,0 0-1,0-1 1,0 0-1,0 0 1,0 0 0,0-1-1,-1 0 1,1 0-1,6-6 1,1 2-1656,26-16-6020</inkml:trace>
</inkml:ink>
</file>

<file path=ppt/ink/ink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09:53.88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887 313 4625,'0'0'9950,"-1"-4"-8659,-2-3-691,1-1-1,1 0 1,-1 1-1,1-1 0,1 0 1,0-10-1,0 13-417,0 0 0,0 0-1,0 0 1,0-1-1,-1 1 1,1 0-1,-2 0 1,1 0-1,0 0 1,-1 0-1,0 0 1,0 1 0,0-1-1,-1 1 1,0-1-1,0 1 1,-5-6-1,-11-6 143,-1 1-1,-1 1 1,0 1-1,-1 1 0,-35-15 1,29 15-37,15 5-222,0 1 0,0 0 0,0 1 0,-1 0 0,0 2-1,0-1 1,0 2 0,0 0 0,-18-1 0,17 4-60,1 1 0,0 0 1,0 0-1,-1 2 0,2 0 0,-1 0 0,0 1 1,1 1-1,0 0 0,0 1 0,-12 9 1,11-8-14,0 0 0,1 1 0,1 0 0,-1 1 0,2 0 0,-1 1 0,1 0 0,1 1 0,0 0 0,1 1 0,-14 25 0,-28 47 6,29-37 3,15-33-3,0 0 0,0 0-1,2 0 1,0 1-1,-3 16 1,-18 84-45,17-83 64,1 0 1,2 1-1,-4 62 1,9-54 25,-1-33-39,1 1 1,1-1-1,-1 0 1,2 1-1,-1-1 1,1 0-1,1 0 0,-1 1 1,2-1-1,-1 0 1,1 0-1,1-1 1,6 14-1,-4-14-3,0 1-1,0 0 1,-1 0 0,-1 0 0,1 1 0,3 13-1,15 23 12,-6-14-6,-13-27-5,0-1 0,0 1 1,0-1-1,1 0 0,0 0 1,0 0-1,0-1 0,0 0 1,0 0-1,1 0 0,-1 0 1,1-1-1,6 2 0,22 11 6,-27-11-6,1 0 1,0-1-1,0 0 1,0 0-1,15 2 1,5 2 5,-15-5 0,-1 0 0,1-1-1,0 0 1,0-2 0,15-1 0,10 0 0,-17 3 9,-1-2-1,1-1 1,-1 0 0,39-11 0,-20 6-1,14-5 12,-38 6-9,2 0-3,0-1-1,0-1 1,-1 0 0,0-1-1,16-13 1,11-10 130,-29 23-63,-1-1 0,1-1-1,-2 0 1,1-1 0,-1 0-1,16-22 1,-8 4 77,-6 11-43,-1 0 0,-1-1 0,-1 0 0,0-1 0,-2 0 0,13-40 0,-13 35-48,-8 22-49,1 1 0,-1-1 0,0 0 0,0 0 0,0 0 1,0 0-1,-1 1 0,1-9 0,9-102 683,-10 95-557,0-1 0,-2 1 1,0 0-1,-1 0 0,-10-35 1,-3 8-53,3 10 171,-10-44 0,23 77-259,-1-1-1,0 1 1,0 0-1,0-1 0,0 1 1,0 0-1,-1 0 1,0 0-1,1 0 1,-1 0-1,0 0 0,0 0 1,-1 1-1,1-1 1,-1 1-1,1 0 1,-1-1-1,0 1 0,1 0 1,-1 1-1,0-1 1,0 0-1,-1 1 1,-5-2-1,8 3-189,42 0-13545,-12 0 5363</inkml:trace>
</inkml:ink>
</file>

<file path=ppt/ink/ink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10:01.58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19 61 1376,'0'0'14189,"-19"6"-4777,186-6-8430,-165 0-969,38 0 321,50 0 84,-10 6-72,81-6-93,-81 6-129,-40-6-101,142 0 6,-173 0-33,121 0 4,51 12 14,79-12 11,-252 0-25,0 0 1,0-1-1,0 0 1,-1-1-1,1 0 0,7-3 1,22-2 3,55-5-3,-32 6-16,12 0 37,-14 6-114,-58-31-7663,0 14-1409</inkml:trace>
</inkml:ink>
</file>

<file path=ppt/ink/ink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10:07.16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793 398 6105,'0'0'12082,"0"-31"-8495,0 26-3366,0 0 0,0 0 0,-1-1 0,1 1 0,-1 0 0,0 0 1,-1 0-1,1 0 0,-1 0 0,0 0 0,0 0 0,-5-6 0,-20-50 661,22 49-757,0-1 1,-1 1 0,0 0-1,-15-21 1,-29-38 674,47 65-799,0 1 0,0 0 0,-1 0 1,0 0-1,0 0 0,0 1 0,0-1 1,-1 1-1,1 0 0,-1 1 0,0-1 1,-9-4-1,0 0 11,13 7-12,0 0 1,-1 1-1,1-1 0,0 0 1,-1 0-1,1 0 0,-1 1 1,1-1-1,-1 1 0,1-1 1,-1 1-1,1 0 0,-1 0 0,1-1 1,-4 1-1,-33 0-2,6-1-5,0 2 1,-32 4 0,54-4 5,1 1 0,0 0 0,0 1 0,0 0 0,0 0 0,0 1 0,1 0 0,-1 1 0,1 0 0,0 0 0,-10 9 0,-10 9 1,19-17 0,0 1-1,1 1 1,0 0 0,0 0 0,-12 16-1,3 1-5,-26 44 6,13-14 3,21-40 2,0 1 0,1 1 1,1-1-1,-8 27 0,11-26-2,1-1-1,0 1 1,1 31 0,-18 89 67,10-33 65,10 130 157,2-225-289,0 0 0,1 0-1,1 0 1,0 0 0,0 0-1,0-1 1,1 1 0,9 10-1,-5-10 12,0 0 0,1 0 0,0-1 0,1 0 0,23 12 0,-21-12 30,1 1-42,-6-4 45,1-1 1,-1 1-1,1-1 0,-1-1 0,18 5 1,-14 1-46,-12-9-1,1 1 0,0 0 0,-1-1-1,1 1 1,0 0 0,0-1 0,-1 1-1,1-1 1,0 1 0,0-1 0,0 1-1,0-1 1,-1 0 0,1 1 0,0-1 0,0 0-1,0 0 1,0 0 0,0 0 0,1 0-1,35 9 56,-32-7-40,0 0 0,1-1 0,0 0-1,-1 1 1,1-2 0,6 1 0,207 5 552,-211-7-545,0 0 0,0 0 0,0-1 0,0-1 0,0 0 0,0 0 0,-1 0 0,0-1 0,9-5 0,39-16 114,-45 19-78,0-1 1,0 0-1,-1 0 0,10-10 1,-17 15-44,26-26 254,0-1-1,-2-1 0,32-47 1,-28 6 179,-23 57-359,-1 0-1,0-1 0,-1 1 1,-1-1-1,0 0 1,-1 0-1,1-22 0,-2-115 921,-3 87-853,-1 52-157,0 1 0,-1 0 0,0 0 0,-1 0 0,0 0 0,-1 0 0,-7-10 0,-1-9 0,-27-54 0,28 56 0,10 24 0,-4 4-45,-12-17-4729</inkml:trace>
</inkml:ink>
</file>

<file path=ppt/ink/ink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10:18.2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194 878 2505,'0'0'7030,"-11"1"-5195,-8 3 9025,19-3-10034,50 11 275,40 0-74,-62-10-914,0 1 1,55 12-1,-43-6-49,-26-7-28,0-1 0,0 0 0,28-3 0,-31 1-13,0 0 1,0 1-1,0 0 0,0 1 1,22 4-1,-16-1 22,1 0 0,-1-2 0,20 1 0,145-3 29,-112 6-65,149-6 488,-218 0-478,50 0 48,107 0 171,-147-1-194,-1-1-1,0-1 0,1 0 1,-1 0-1,17-9 0,-12 6-47,-10 4 21,0 0-1,0-1 1,0 0-1,0 0 1,-1 0-1,1 0 1,-1-1-1,0 0 1,0 0-1,0 0 1,0 0-1,-1-1 1,5-7-1,-2 0 135,0 0-1,-1-1 1,0 1-1,5-26 0,-4 14-34,1-5-44,-1 0 0,0 0 0,1-48 0,3-54 54,-11 95-89,0 23-33,1-1 0,0 0 0,1 1 0,0-1 0,1 1 0,4-14 0,-4 13 31,0 0-1,-1 0 1,0 1-1,-1-1 1,-3-22-1,2 1-49,1 19 13,1 13-2,-1 0 0,1-1-1,-1 1 1,0 0 0,0 0 0,0 0 0,0 0 0,-1 0-1,1 0 1,-1 0 0,0 0 0,0 0 0,0 0-1,0 0 1,-1 0 0,-2-5 0,-3 2-4,6 4-7,-1 1 1,1-1 0,-1 1-1,0 0 1,1-1-1,-1 1 1,0 0-1,0 0 1,0 0 0,0 0-1,0 0 1,0 1-1,0-1 1,0 1 0,0-1-1,0 1 1,0 0-1,0 0 1,0 0 0,-5 0-1,-313 0 35,71-18 304,-74 18-228,315-1-97,0 0 1,-1-1-1,1 0 0,0-1 1,0 1-1,0-2 0,1 1 0,-10-6 1,-32-12-10,28 14-23,13 4-21,0 0 0,-1 0 1,0 1-1,0 0 0,1 0 0,-1 1 1,0 1-1,0-1 0,0 1 0,0 1 1,0-1-1,-16 5 0,-24 10-159,-171 42-306,129-40 486,88-15 22,0 0 1,0 0-1,1 0 1,-1 1-1,1-1 1,-1 1-1,1-1 1,0 1-1,0 0 1,0 0-1,1 0 1,-1 0-1,1 0 1,0 0-1,-1 0 1,1 1 0,1-1-1,-1 0 1,0 1-1,1 5 1,-2-2-3,-8 49-31,-5 60 0,10-63 38,1 15 38,5 78 0,0-50 91,0-83-113,0 0 0,1-1 0,0 1 0,1-1 1,0 1-1,1-1 0,7 16 0,45 76 62,-30-59-52,-18-39-1185,0-17 296,3-32-2717,-6 26-191,5-19-7927</inkml:trace>
</inkml:ink>
</file>

<file path=ppt/ink/ink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10:19.6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71 0 6617,'0'0'10399,"-8"26"-9250,-27 85-169,29-90-686,1 1-1,1-1 1,2 1-1,0 0 1,1-1-1,3 38 1,-3 30 49,-7 242 45,8-253-726,20-80-2960,-3-30-1697,-14 25 3815,7-17-4275</inkml:trace>
</inkml:ink>
</file>

<file path=ppt/ink/ink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10:20.8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100 37 5233,'0'0'15257,"-10"-4"-12918,10 5-2283,1 0 0,-1 0 0,0-1-1,0 1 1,0 0 0,1 0 0,-1-1 0,1 1 0,-1 0 0,0 0 0,1-1 0,-1 1 0,1 0-1,-1-1 1,1 1 0,0-1 0,-1 1 0,1-1 0,0 1 0,-1-1 0,1 1 0,0-1 0,0 1-1,1-1 1,30 9 627,40-6 42,-68-3-637,297 0 570,-282-2-559,0-1 1,0-1-1,0-1 0,-1 0 0,25-12 0,-30 12-106,1 0 0,-1 2 0,1-1 0,0 1 0,0 1 0,16 0 0,-29 2 7,0 1-1,0-1 1,-1 1 0,1-1 0,0 1-1,0-1 1,-1 1 0,1-1 0,0 1 0,-1 0-1,1 0 1,0-1 0,-1 1 0,1 0-1,-1 0 1,1-1 0,-1 1 0,0 0 0,1 0-1,-1 0 1,0 0 0,0 0 0,1 0-1,-1 1 1,6 31 29,-4-25-12,3 26 46,-2 1 0,-1-1 0,-3 43 0,0-15 52,-3-17-69,-1 1 1,-3-1 0,-23 76-1,29-111-44,0 0 0,1 0 0,0 0 0,1 0 0,2 20 0,0 22-14,-2-51 190,-274-18 1019,77 3-1038,88 6 196,-51-1 591,158 8-873,2-3-28,0 3 3,30 1-23687</inkml:trace>
</inkml:ink>
</file>

<file path=ppt/ink/ink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10:27.59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39 3185,'4'-5'24853,"3"5"-25442,26 4 1096,1-1 0,65-4 0,-36 0-223,68-5-172,59-6-70,340 12-60,-515 1 9,-1 1 0,1 1 0,0 0 0,-1 1 0,24 10 0,-21-7 11,0-1 0,1-1 0,19 3 0,2-3 6,44 3 0,238-2 22,-262-5-36,-27 1 6,0-2 0,-1-1 0,37-6 0,38-3 27,-13 2-8,6-2-22,171 6-1,-158 5 3,131-1 16,-75-18-92,-27 12-1548,-141-26-6576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0:11:29.0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73 11322,'0'0'6058,"181"-18"-6354,-101 0-1513,-10 0-2512,-10 0-2000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0:26:56.00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59 169 5513,'0'0'10664,"-22"-18"-6325,14 18-4345,0 0 6,4 0 5,-2 0 4,4 0 25,2 1-21,0 3-13,1-2-13,-2 1 21,-7 0 3557,26 2-2989,84-5 332,27 0-886,-118-1-13,0-1 0,-1 0 0,20-6 0,26-3 13,-50 9-19,-4-1 0,22 2-3,207-17 41,-151 12 63,-82-10 100,-1 13-201,-1 1 0,1 0 0,-1 0 0,0 0 0,1 1 0,-1-1 0,0 1 1,0 0-1,-7-1 0,-13-6 52,-78-39 111,64 41-116,33 6-42,-1 0 0,1-1-1,0 0 1,0 1 0,0-2 0,0 1-1,0-1 1,0 1 0,-8-6 0,11 3-15,2 3-21,9 3 47,0-1 31,0 1-1,0 1 1,-1-1 0,1 2-1,-1-1 1,0 1-1,9 5 1,37 15 31,-29-16-48,0 1-1,42 23 1,-58-27-33,-7-5 1,0 1 0,0 0 0,0 0 0,0 0 0,0 0 0,-1 0 0,1 1 0,0-1 0,-1 0 0,1 1 0,-1-1 0,0 1 0,2 2 0,-3-4 6,1 2-5,0-1-1,-1 0 1,1 0-1,0 0 1,0 0-1,0 0 1,0 0-1,0 0 1,0 0-1,0 0 1,0-1-1,0 1 1,0 0-1,0-1 1,0 1-1,1-1 1,-1 1-1,0-1 1,0 1-1,1-1 1,-1 0-1,0 0 1,3 1-1,-2 0 12,-2 3 19,0-3-36,-1 0 11,1 1 2,-1 0 0,1-1 0,-1 1 0,0 0 0,0-1 0,0 1 1,0-1-1,0 0 0,0 1 0,0-1 0,0 0 0,0 1 0,-1-1 0,1 0 0,-1 0 0,1 0 0,-3 1 1,-36 20 89,30-17-72,-246 139 769,249-140-761,5-3-32,0 0 0,-1 1 0,1-1 0,0 1 0,0-1 0,0 1 1,0 0-1,0 0 0,0 0 0,-1 2 0,1 1-20,2-4-26</inkml:trace>
</inkml:ink>
</file>

<file path=ppt/ink/ink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10:32.93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9 79 3777,'0'0'13152,"-8"0"-6660,39 0-6215,1-1 0,0-1 0,-1-1 1,62-16-1,-71 13-213,-11 2-1,0 0 1,0 1-1,0 1 1,1 0 0,20-1-1,68-3 224,-8 0-189,-33 4 68,52 1 78,-101 2-238,-1 0 1,1 0 0,-1 1-1,1 0 1,-1 1 0,0 0 0,0 0-1,14 7 1,-20-9 22,5-1-17,153 6 398,-116-5-365,-21 1 33,0-2 0,0 0 0,0-2 0,25-5-1,-41 5-65,2-1-8,0 1 0,0 0 0,0 0 0,0 1 0,1 1 0,-1-1 0,11 2 0,60-1 5314,-80 1-4966,2 1-347,-1-1 0,1 0 1,-1 1-1,1-2 1,-1 1-1,1 0 0,0 0 1,0-1-1,-1 1 0,1-1 1,0 0-1,4 0 1,3 0-15,71 8 9,160-6 0,-112-5 0,162 3 0,-221-6 0,-70 6 0,0 1 0,0-1 0,1 0 0,-1 0 0,0 0 0,1 0 0,-1 0 0,0 0 0,0 0 0,1 0 0,-1 0 0,0 0 0,1 0 0,-1 0 0,0 0 0,1 0 0,-1 0 0,0 0 0,0 0 0,1 0 0,-1 0 0,0 0 0,0-1 0,1 1 0,-1 0 0,0 0 0,0 0 0,1 0 0,-1-1 0,0 1 0,0 0 0,0 0 0,1-1 0,-1 1 0,0 0 0,0 0 0,0-1 0,0 1 0,0 0 0,0 0 0,1-1 0,-1 1 0,0 0 0,0-1 0,0 1 0,0-1 0,1 1 0,0-1 0,0 0 0,0 0 0,0 1 0,1-1 0,-1 1 0,0-1 0,0 1 0,1-1 0,-1 1 0,0 0 0,1-1 0,-1 1 0,0 0 0,1 0 0,-1 0 0,0 0 0,1 0 0,-1 1 0,2-1 0,151-6 0,-62-1 0,-53 2 0,59-1 0,102 0 0,92 29 0,-291-23 0,139 12 0,-110-8 0,69 5 0,-76-8 0,0 0 0,24 4 0,12 0 0,16-6 0,-33-1 0,-1 2 0,1 2 0,75 13 0,-105-11 0,-8-3 0,1 0 0,-1 0 0,1-1 0,-1 1 0,1-1 0,-1 0 0,1 0 0,-1 0 0,8-2 0,6 1 0,-4 1 0,-2-2 0,34-8 0,-2 5 0,0 1 0,1 2 0,46 5 0,-4-2 0,222 19 0,-78-2 0,-150-14 0,158 3 0,-229-7 0,0 0 0,0 0 0,0 0 0,1 0 0,4 0 0,0 0 0,-1 2 0,1 0 0,0 0 0,0 2 0,20 7 0,-9-3 0,-16-7 0,302 5-4808,-295-11-4683</inkml:trace>
</inkml:ink>
</file>

<file path=ppt/ink/ink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10:42.38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20 1 4561,'0'0'15258,"-20"16"-12595,21-15-2453,1 1 0,-1 0-1,0-1 1,1 1 0,-1-1 0,1 0-1,0 0 1,-1 1 0,1-1-1,0 0 1,0 0 0,0 0 0,-1-1-1,1 1 1,0 0 0,0-1 0,0 1-1,0-1 1,0 0 0,1 0-1,2 0 1,53 6-162,123 6 691,91 0-367,288-12-194,-538 1-171,0 1 0,40 10-1,-41-7 27,0-1 0,41 2-1,219 6 295,-62 6-159,115-12 0,-288-6-162,-14 2 15,0-3 0,0 0 0,57-11 0,35-9 100,-101 18-4615,-53 5-363,-9 8-3230</inkml:trace>
</inkml:ink>
</file>

<file path=ppt/ink/ink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10:44.16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67 1008,'3'-6'22666,"44"6"-21794,0-2 0,-1-1 0,63-14 0,-78 11-664,0 2 0,58 0 0,251-8 195,-169 24-290,-150-11-95,0 1-1,-1 1 1,38 11 0,2 1-16,-32-12 42,0-1-1,0-1 0,38-4 0,3 1-18,-20 3 24,-29 0-7,-1 0-1,0-1 1,1-1-1,-1-1 1,0-1-1,28-7 1,-30 5-14,0 1 0,1 1 0,-1 1 1,21-1-1,24-2 30,-44 2-38,10-2 13,47 0-1,-23 0 27,-26 1-28,0 2-1,28 1 1,-52 1-90,13 0-2808,38 1-2959,-31 4-615</inkml:trace>
</inkml:ink>
</file>

<file path=ppt/ink/ink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10:46.03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51 0 1824,'0'0'16002,"-7"1"-14349,5-1-1461,-1 0-1,1 1 1,0-1 0,-1 0 0,1 1-1,0-1 1,0 1 0,-1 0 0,1 0-1,0-1 1,0 2 0,0-1 0,-3 2 332,-4 7 2467,9-10-2968,-1 0 0,1 1 0,0-1 1,0 0-1,0 1 0,0-1 0,0 0 1,0 0-1,0 1 0,0-1 0,0 0 1,0 1-1,0-1 0,0 0 0,0 1 0,0-1 1,0 0-1,1 1 0,-1-1 0,0 0 1,0 1-1,0-1 0,0 0 0,0 0 1,1 1-1,-1-1 0,0 0 0,0 0 1,1 1-1,-1-1 0,0 0 0,0 0 1,1 0-1,-1 0 0,0 1 0,1-1 1,-1 0-1,0 0 0,0 0 0,1 0 1,-1 0-1,0 0 0,1 0 0,-1 0 1,0 0-1,1 0 0,-1 0 0,0 0 1,1 0-1,-1 0 0,0 0 0,1 0 0,-1 0 1,0 0-1,0 0 0,1-1 0,-1 1 1,0 0-1,1 0 0,-1 0 0,159 12 2363,1-6-1099,452-6-696,-381 18-578,201-18 11,-416 1-24,0 1 0,0 0 0,25 8 0,-25-6-2,0 0 0,0-2 0,26 3 0,239 7 58,70 0-61,-307-12 11,0-1-1,0-3 1,54-10 0,-40 4-20,0 3 0,1 2 0,70 4 0,-124 1 14,87 7 0,-57-4-10,-1-1 0,51-4 1,-50 0-1,1 1 1,50 7-1,14 12-4,-28 2 14,-60-15 0,0-1 0,0-1 0,0 0 0,0-1 0,15 2 0,-13-3-1262,-7-2-2908,-6-16-1131,-1 4-4107</inkml:trace>
</inkml:ink>
</file>

<file path=ppt/ink/ink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10:56.65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94 19 904,'0'0'16233,"-30"0"-13902,-8-11-2163,18 4 1409,14 9 1205,12 8-1385,3-4-1124,1 0 0,-1 0 0,1-1-1,1-1 1,-1 0 0,1 0 0,13 3 0,-20-6-182,33 23 577,-15-8-395,58 34 646,-41-26-785,-8-4 40,39 19 0,2-7-86,-11-11 26,-36-11-60,48 11 0,-33-14 25,-7 10 88,74 3-28,-86-15-85,0 1 1,37 16-1,14 5 0,19 7-9,-11-14-11,-57-12-28,14 1 12,-31-9-16,1 1 0,-1 0 1,0 0-1,0 0 1,0 1-1,1 0 1,-2 0-1,1 1 0,7 3 1,59 22 13,-54-23-16,0 1 0,-1 1 0,22 11 0,20 1-7,-50-14 8,0-1 1,1 0-1,-1 0 1,1-1-1,11 2 0,-12-3 1,1 0-1,-1 1 0,0 0 0,18 9 1,11-5 4,-19-2-8,0 0 0,35 16 0,-38-12 2,27 11 0,-33-19-2,-8-2 2,0 1 0,0 0 0,0 0 0,1 0 0,-1 1 0,0-1 0,0 0 0,0 1 0,0 0 0,0-1 0,0 1 0,0 0 0,4 2 0,9 2 8,-7-4-9,0 0 0,0 0 0,0 1 0,0 0 0,12 6 0,2 0 2,-13-5 5,1 1-11,1 0 1,-1 0 0,1-1 0,0-1 0,19 3 0,58 32-2,-78-32 6,12 6-7,-15-10 7,-5-1 4,-4 2-35,2-1 32,0-1-1,0 1 1,0 0 0,1-1 0,-1 1 0,0 0 0,0-1 0,1 1-1,-1 0 1,0-1 0,1 1 0,-1-1 0,0 1 0,1 0-1,-1-1 1,1 1 0,-1-1 0,1 1 0,-1-1 0,1 0 0,0 1-1,-1-1 1,1 0 0,-1 1 0,1-1 0,0 0 0,-1 1-1,2-1 1,5 1-1,-4-1-4,4 1 8,-5 3-4,-2-2-5,0 2 5,0-3 36,4 2 439,0-2-1710</inkml:trace>
</inkml:ink>
</file>

<file path=ppt/ink/ink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11:16.5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1 465 5009,'0'0'12417,"16"-16"-11994,118-126 532,-110 116-654,30-48 1,-46 63-236,-1-1 0,0 0 0,-1-1 0,0 1 0,-1-1 0,7-27 1,-10-22 100,-3 39-29,1 22-134,-1 0 1,0 1-1,1-1 1,-1 0-1,0 1 1,0-1-1,0 1 0,0-1 1,1 1-1,-1-1 1,0 1-1,0 0 1,0-1-1,0 1 1,0 0-1,0 0 0,0 0 1,0 0-1,0 0 1,0 0-1,0 0 1,-2 0-1,-34 0-24,28 1 23,6-2-5,0 1 0,0 0-1,0 0 1,0 0 0,0 1 0,0-1-1,0 1 1,1-1 0,-1 1 0,0 0-1,0 0 1,1 0 0,-1 1-1,0-1 1,1 1 0,-5 3 0,4-1-7,0 0 1,1 0 0,-1 1 0,1-1 0,0 0 0,1 1 0,-1 0 0,1-1-1,-2 9 1,-1 12 10,2 0-1,0 0 0,2 33 0,0-31 8,2-12-15,0 0 1,1-1-1,1 0 1,1 1-1,-1-1 1,2-1-1,0 1 1,1-1-1,0 0 1,1 0-1,0-1 1,1 0-1,1-1 0,18 18 1,-24-25-146,1 0 0,0-1 0,0 1 0,1-1 0,-1 0 0,1-1 1,-1 1-1,1-1 0,0 0 0,10 2 0,37-1-5600,-33-3 661</inkml:trace>
</inkml:ink>
</file>

<file path=ppt/ink/ink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11:16.8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6105,'0'0'12243,"50"115"-11787,-40-97-200,10 6-168,-10-12-88,0 6 0,10-12-304,-10-6-704,10 0-1017,10-12-55,-10-12-1041,-10-6-2856</inkml:trace>
</inkml:ink>
</file>

<file path=ppt/ink/ink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11:17.2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96 3089,'170'-96'5545,"-180"96"-3089,-10 6-263,10 18-313,-10 6-495,10 12-257,-10 0-208,10 0-464,0-5-272,0-1-88,10-6-96,0-6-240,0-6-728,0 0-1057,0 0-391,0 0-825,0-6-2688</inkml:trace>
</inkml:ink>
</file>

<file path=ppt/ink/ink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11:18.0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1 354 1064,'0'0'17373,"0"11"-16425,-1 59 6,10 233 858,-6-210-1765,-4-75-186,1-63-29,-1-15 105,-1 23 54,2 1 0,1-1 0,2 1 0,2 0 0,1 0 0,12-40 0,-8 47 6,2 0 0,26-46 1,-31 64 1,0 0 0,0 0 1,1 1-1,1 0 0,0 1 1,0 0-1,1 0 0,0 1 1,13-8-1,-22 15 2,0 0-1,1-1 1,-1 1-1,1 0 1,-1 0-1,1 1 1,-1-1 0,1 0-1,0 0 1,0 1-1,-1-1 1,1 1 0,0-1-1,0 1 1,-1 0-1,1 0 1,0 0-1,0 0 1,0 0 0,0 0-1,-1 0 1,1 1-1,0-1 1,0 1 0,-1-1-1,1 1 1,0 0-1,-1 0 1,1-1 0,-1 1-1,1 0 1,-1 0-1,1 1 1,-1-1-1,1 0 1,-1 0 0,0 1-1,0-1 1,0 1-1,0-1 1,0 1 0,0-1-1,0 1 1,0 0-1,-1-1 1,1 1-1,-1 0 1,1-1 0,-1 1-1,0 0 1,1 3-1,0 5 15,1-1-1,-1 1 0,-1 0 0,0-1 1,0 1-1,-1 0 0,0 0 0,-4 11 1,1-11-49,-1 0 0,0 0 0,-1-1 1,0 0-1,0 0 0,-1-1 0,0 0 0,0 0 1,-1 0-1,0-1 0,0 0 0,-1-1 0,0 0 1,-11 6-1,18-11-207,3-4-457,1 1 548,-1 0 1,1 0-1,-1-1 0,1 1 1,0 1-1,0-1 1,0 0-1,0 0 0,4-2 1,3-3-19,5-7 40,65-62-23,89-108 0,-144 153 208,-9 14 124,-1-1 0,-1 0 0,-1-1 1,17-33-1,-32 45 605,-9 7-608,-12 9-174,16-4 4,0 2 0,1-1 0,-1 1 0,1 0 0,1 1-1,0-1 1,0 2 0,0-1 0,-5 12 0,-41 90-23,38-79 17,6-7-11,2 0 0,0 0 1,1 1-1,2 0 0,0 0 1,2 0-1,2 37 1,-1-46 10,-1-13-4,1 0 0,0 0 0,1 0 0,-1 0 0,0 1 0,1-1 0,0 0 0,-1 0 0,1 0 0,1 0 0,-1 0 0,0-1 0,1 1 1,-1 0-1,1-1 0,0 1 0,0 0 0,0-1 0,0 0 0,0 0 0,1 0 0,-1 0 0,1 0 0,-1 0 0,1 0 0,0-1 0,-1 1 0,1-1 0,0 0 0,0 0 0,0 0 0,4 1 0,-3-2 13,0 1 1,0-1-1,0 0 0,0 0 0,0-1 0,0 1 0,0-1 1,0 0-1,0 0 0,0 0 0,0 0 0,-1-1 1,1 0-1,0 1 0,-1-1 0,0-1 0,1 1 0,-1 0 1,0-1-1,0 0 0,0 0 0,0 1 0,-1-2 1,3-2-1,16-25 114,77-124 759,-98 231 741,1-33-1543,-1-38-87,0 0-1,0 0 0,1 0 1,-1 0-1,1 0 1,0 0-1,0 0 0,1 0 1,2 6-1,-3-10-66,0 1 0,0-1 1,1 0-1,-1 1 0,0-1 0,1 0 0,-1 0 0,0 0 1,1 0-1,0 0 0,-1 0 0,1 0 0,0 0 0,-1-1 0,1 1 1,0-1-1,0 1 0,-1-1 0,1 0 0,0 0 0,0 0 1,0 0-1,-1 0 0,1 0 0,0 0 0,0 0 0,0-1 1,-1 1-1,1-1 0,2 0 0,0-1-394,0 1-1,-1-1 1,1 1-1,-1-1 1,1-1-1,-1 1 1,0 0 0,0-1-1,0 1 1,0-1-1,-1 0 1,1 0-1,3-6 1,-4 7 35,27-28-5545</inkml:trace>
</inkml:ink>
</file>

<file path=ppt/ink/ink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11:18.3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1 128,'0'0'10106,"0"60"-12098,0-36-657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0:27:19.84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51 2798 384,'0'0'5936,"-5"0"-4932,-19 0 1070,3 0 5828,41 12-6849,21-2-314,0-2 0,1-2 0,0-2 0,0-1 0,42-4 0,-76 1-692,3 0 55,0-2 0,0 1 0,-1-2 1,1 1-1,-1-1 0,0-1 0,1 0 0,-2 0 0,18-11 0,9-7 163,38-33-1,-44 32-161,74-59 65,-3-4 0,135-150 0,-173 161-32,90-142 1,30-98 108,-101 170-253,4-7 4,179-285-6,-226 381 13,143-188-6,-82 122 4,211-236 28,-287 334-41,0 2 0,2 1-1,50-32 1,-72 51 1,-3 1 5,1 0 0,-1 0 1,0 1-1,0-1 0,1 1 0,-1-1 1,0 1-1,1-1 0,-1 1 0,0 0 0,1 0 1,-1 0-1,0 0 0,1 0 0,-1 0 1,3 0-1,-3 0 39,-22-6 68,15 6-101,-13 0 0,0 0-1,0 1 0,0 0 0,0 2 1,0 0-1,-20 7 0,-19 14 0,-67 38 1,11-4-3,103-53-152,32-16 78,8-10 69,139-88 92,-146 97-82,0 1 0,0 1 0,1 2 0,1 0 0,-1 1 1,28-4-1,-50 11-4,0-1 0,0 1 0,0 0 1,0 0-1,1-1 0,-1 1 0,0 0 0,0 0 1,0 0-1,0 0 0,1 1 0,-1-1 0,0 0 1,0 0-1,0 1 0,0-1 0,0 1 1,0-1-1,0 1 0,0-1 0,0 1 0,0-1 1,0 1-1,0 0 0,0 0 0,0-1 0,0 1 1,-1 0-1,1 0 0,0 0 0,-1 0 1,1 0-1,-1 0 0,1 2 0,0 2 15,0 0 0,0 0 0,-1 0 0,0 0-1,0 0 1,-2 9 0,0 10 49,2-12-23,-1-1 1,0 1-1,-1-1 0,-1 0 0,0 1 1,0-1-1,-1 0 0,-8 17 0,-5 1 51,-31 45-1,-6 9-529,54-76-2803,11-9-1502,16-8-3853</inkml:trace>
</inkml:ink>
</file>

<file path=ppt/ink/ink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11:18.7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 45 4657,'0'0'12519,"0"-7"-11059,0 5-1373,0 0 0,0 1 0,0-1 0,0 0 0,-1 1 0,1-1 0,-1 0 0,1 1 0,-1-1 0,0 1 0,1-1 0,-1 1-1,0-1 1,0 1 0,0 0 0,0-1 0,0 1 0,-1 0 0,1 0 0,0 0 0,0 0 0,-3-1 0,2 1-14,0 0 0,0 1 0,1-1 0,-1 1 0,0 0 0,0-1 0,0 1 0,0 0 1,0 0-1,0 1 0,0-1 0,0 0 0,0 1 0,0-1 0,0 1 0,1-1 0,-1 1 0,0 0 0,0 0 0,0 0 0,1 0 0,-1 0 0,1 0 0,-1 0 0,-1 2 0,0 0-18,0 0-1,0 0 1,1 0-1,-1 0 1,1 0-1,0 1 1,0-1-1,0 1 1,0-1-1,0 1 1,1 0-1,0 0 0,0-1 1,0 1-1,-1 6 1,1 62-43,2-43 22,-1-27-35,0 0-1,0 0 1,0 0-1,0 0 1,0-1-1,0 1 1,0 0-1,1 0 1,-1 0-1,1 0 1,0 0 0,-1 0-1,1-1 1,0 1-1,0 0 1,0-1-1,0 1 1,1-1-1,-1 1 1,0-1-1,1 1 1,-1-1 0,0 0-1,1 0 1,0 1-1,-1-1 1,1 0-1,0-1 1,-1 1-1,1 0 1,0 0-1,0-1 1,0 1-1,0-1 1,0 0 0,0 1-1,0-1 1,-1 0-1,1 0 1,0 0-1,0 0 1,0-1-1,4 0 1,1 0 17,-1-1 1,1 1-1,0-2 1,0 1-1,-1-1 1,1 0-1,-1 0 1,0-1-1,0 1 1,11-10-1,-2-2 54,0 0 0,-2-1 0,1 0 0,19-33 0,-34 52-17,0-1 0,1 1 0,-1 0 0,1 1 1,0-1-1,0 0 0,0 0 0,0 0 0,0 0 0,1 0 0,-1 0 1,1 0-1,0 0 0,0 0 0,0-1 0,0 1 0,1 0 0,1 3 1,1 2-77,1-1 1,-1 1 0,2-1 0,-1 1 0,1-1 0,8 7 0,-11-13-179,0 1 0,0-1 0,0 0 0,0 0 0,1 0 0,-1 0 0,0 0 1,1-1-1,-1 0 0,1 1 0,-1-1 0,0-1 0,1 1 0,-1 0 0,0-1 1,1 0-1,-1 1 0,0-1 0,1-1 0,-1 1 0,0 0 0,0-1 0,4-2 1,-4-2-688,0 1 0,-1-1 0,1 0 0,-1 0 0,0-1 0,-1 1 0,1 0 0,0-7 1,6-17-5075</inkml:trace>
</inkml:ink>
</file>

<file path=ppt/ink/ink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11:19.0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 3345,'0'0'9362,"0"-24"-9370,0 36-240,0 6-1217,0-6-2664</inkml:trace>
</inkml:ink>
</file>

<file path=ppt/ink/ink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11:19.3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1 118 3065,'167'-107'3993,"-166"106"-3882,0 0 0,0 0 0,0 0 0,0 0 0,0 0 0,1 0 0,-1 1 0,0-1 0,0 1 0,1-1 0,-1 1 0,0-1 0,1 1 0,-1 0 0,0-1 0,1 1 0,-1 0 0,1 0 0,-1 0 0,0 0 0,1 0 0,-1 0 0,0 1 0,1-1 0,1 1 0,-3 0 16,1 0-1,-1 0 1,0 1 0,0-1-1,1 0 1,-1 0 0,0 0-1,0 0 1,0 1 0,0-1-1,0 0 1,-1 0-1,1 0 1,0 0 0,-1 2-1,-1 5 645,2 155 6473,0 87-3309,1-232-3916,0 1 0,0-1 0,2 0 0,1 0 0,0 0 0,12 33 0,-15-50-114,-1 1 0,0-1 0,1 0 0,-1 0 1,1 0-1,-1 0 0,1 0 0,0 0 0,-1 0 0,1 0 0,0 0 0,0 0 0,-1 0 0,1 0 0,0 0 0,0 0 0,0-1 1,0 1-1,0 0 0,0-1 0,1 1 0,-1-1 0,0 1 0,0-1 0,0 1 0,0-1 0,1 0 0,-1 0 0,0 0 0,0 0 1,1 0-1,-1 0 0,0 0 0,0 0 0,0 0 0,1 0 0,-1-1 0,0 1 0,0 0 0,0-1 0,1 1 0,-1-1 0,0 1 1,0-1-1,0 0 0,0 1 0,0-1 0,1-2 0,3-1-787,0 0 0,-1 0-1,1-1 1,-1 0 0,0 0 0,-1 0 0,1 0 0,2-7-1,6-23-5178</inkml:trace>
</inkml:ink>
</file>

<file path=ppt/ink/ink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11:19.7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24 7962,'0'0'12946,"151"42"-12946,-81-60-304,-20 0-2056,10-12-4218</inkml:trace>
</inkml:ink>
</file>

<file path=ppt/ink/ink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13:56.67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947 421 1688,'0'0'16805,"-5"1"-16122,-28 4 108,23-30 311,0-51 62,8 66-1022,0 1 0,0 0 0,-1 0 0,0-1 0,-1 2 0,0-1 0,0 0 0,-1 1 0,0 0 0,-1 0 0,1 0 1,-2 1-1,1 0 0,-1 0 0,0 0 0,0 1 0,-1 0 0,-9-6 0,-1 0 241,0-1-1,-18-17 1,1 0-137,21 13-177,-4-2 88,6 12-75,-1 1 0,-1 0 0,1 1 0,-1 0-1,0 1 1,0 1 0,-22-3 0,-104 0-19,134 7-61,-1 0 1,1 1 0,0 0-1,1 0 1,-1 0-1,0 1 1,0-1-1,1 1 1,0 1 0,-1-1-1,1 1 1,1 0-1,-6 5 1,-10 10 7,-29 34 0,22-18-13,1 1-1,2 2 1,2 0 0,1 1 0,2 1-1,-21 64 1,12 24-45,18-39 47,6-61-3,2 1 0,1-1 0,4 32 0,-1 6-4,-1-54 5,1-1 1,0 0-1,1 0 1,0 1 0,1-2-1,0 1 1,0 0-1,8 11 1,13 36-2,-16-30 1,0 0-1,3 0 0,0-1 1,1-1-1,2 0 0,1 0 1,0-2-1,24 26 0,-34-44-4,1 0 1,-1-1-1,1 1 0,0-2 0,1 1 1,-1-1-1,1 0 0,0-1 0,11 4 1,4-1-6,0-1 0,27 2 1,-42-6 11,30 5 5,-1 2 0,48 17 0,26 6 8,-91-29-15,0 0 0,0-1 0,33-3 1,-4 0-3,-42 1 11,0 0-1,-1-1 1,1 1-1,0-1 1,-1-1-1,1 1 1,-1-1-1,0 0 0,0-1 1,0 1-1,6-6 1,-1 1 18,0-1-1,-1 1 1,0-2 0,15-19-1,1-9 109,-2-1 0,23-55 1,-25 50-70,-10 14 36,-1 0-1,-1 0 0,9-54 0,1-1 167,-13 56-56,-1-1 0,-1 0 1,2-43-1,-7 56-77,0 1-1,-1 0 1,0 0-1,-1 0 1,-1 0 0,-1 0-1,0 0 1,-8-17-1,4 19-5,-1 0 0,0 0 0,-1 1 0,-15-16 0,9 10 82,-44-41 519,58 55-722,2 4-24,31 1-18611</inkml:trace>
</inkml:ink>
</file>

<file path=ppt/ink/ink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13:59.79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9 30 7962,'0'0'9620,"-9"30"-5955,13-27-3470,1 0-1,-1 0 1,1 0-1,-1-1 1,1 0-1,0 0 1,0 0-1,0-1 1,10 3-1,45 6 686,4-5-28,99-6-1,-57-2-538,-49 4-221,-26 1-18,0-2 1,0-1-1,31-6 1,-24 2-26,1 1 0,46 1 1,44-3 34,16 2-76,-11 0 1,-45-9 5,-53 7-2,69-4 1,66-8-13,11 6 41,117 12 87,-60 6-28,-210-6-216,46 0-2162,-69-2-720,-4-8-3098</inkml:trace>
</inkml:ink>
</file>

<file path=ppt/ink/ink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14:02.00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22 55 4137,'0'0'13288,"-5"0"-11889,-11 0 4275,38 0-4455,49 0-1040,-30-2 169,60-11-1,-60 6-108,65-1 1,-35 8 31,451-11 935,116-2-874,-636 13-332,249 11 307,109-8 68,-189-5-306,914 2 445,-668-6-509,-368 6-26,-1 2 0,68 13 0,44 4 29,-112-12 5,1-2-1,-1-2 0,70-4 0,-32-1-25,-83 2-81,0 0-1,0 0 1,0-1-1,0 1 0,0-1 1,-1 1-1,1-1 1,0 0-1,0 0 0,-1-1 1,1 1-1,0 0 1,3-3-1,4-13-3077,-13-5-3527</inkml:trace>
</inkml:ink>
</file>

<file path=ppt/ink/ink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14:04.63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10 1585 3689,'0'0'11382,"-10"-2"-6506,10-1-4780,1 0 0,-1 0-1,1 0 1,0 0 0,0 0 0,0 0 0,0 0 0,1 0 0,-1 0 0,1 1-1,0-1 1,-1 0 0,1 1 0,0 0 0,1-1 0,-1 1 0,0 0-1,1 0 1,2-1 0,22-26 369,-18 18-377,0 1-1,0 1 1,1-1 0,0 2 0,1-1 0,0 2 0,20-13 0,-9-5 29,4 6-39,-1-1 0,-1-1 1,28-32-1,-22 22 0,10-9-54,-27 31-9,0 0 0,-1-1-1,-1 0 1,11-13 0,29-24 212,19-9-132,-48 31-27,33-21-52,-13 9 40,-16 12-37,8-5 3,10-11 35,6-7-39,-11 17 22,39-40 0,-26 22-12,-32 31-27,3-1 1,-2-1 0,-1 0 0,26-34 0,-30 34 1,0 0 1,2 2-1,38-33 0,8-8 2,23-23 0,-50 48 18,38-44 1,46-53-16,-108 119 964,-8 8-3187</inkml:trace>
</inkml:ink>
</file>

<file path=ppt/ink/ink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14:15.15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70 25 2881,'0'0'12206,"-10"-1"-10237,0 0-1067,-12-1-687,-6 0 6673,28 6-6437,3 16-85,5-17-214,-1 1 1,1-1 0,-1-1 0,1 1 0,0-1 0,0-1 0,0 1 0,13-1 0,77-2 763,-40-1-560,111-4-35,-119 4-282,60-9 0,-38 4-18,-1 4 0,76 5 1,-24 1-1829,-112-4 715,0 0 1,0 0 0,-1-1-1,1 0 1,14-6-1,6-1-4642,18-3-7485</inkml:trace>
</inkml:ink>
</file>

<file path=ppt/ink/ink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14:16.14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53 3 1792,'0'0'13849,"-7"0"-11637,-1-1-1436,6 0-549,0 1-1,0 0 1,1 0-1,-1 0 0,0 0 1,0 0-1,0 0 1,0 0-1,0 1 0,0-1 1,0 1-1,0-1 1,0 1-1,1 0 0,-1-1 1,-2 3-1,4-3-169,-1 0 0,1 0 0,0 1 1,0-1-1,-1 0 0,1 1 0,0-1 0,0 0 0,0 1 0,-1-1 0,1 0 0,0 1 0,0-1 0,0 0 1,0 1-1,0-1 0,0 0 0,0 1 0,0-1 0,0 1 0,0-1 0,0 0 0,0 1 0,0-1 0,0 1 1,0-1-1,0 0 0,0 1 0,0-1 0,0 0 0,0 1 0,1-1 0,-1 0 0,0 1 0,0-1 1,1 0-1,-1 1 0,0-1 0,0 0 0,1 1 0,9 9 235,-1-7-113,0 0 0,-1-1-1,1 0 1,1 0 0,-1-1 0,0 0 0,0-1 0,0 0 0,11-1 0,-1 1 157,902 0 2666,-893 2-3000,1 1 0,-1 1 0,39 12 0,-40-9-2,2 3 20,-24-8-30,-1 0-1,1 0 1,0 0-1,0-1 1,0 0 0,7 1-1,-10-2-385,-3 2-1229,1 0 1220,0-1 0,-1 0 1,1 0-1,-1 0 0,1 0 1,-1 0-1,0 0 0,1 0 1,-1 0-1,0 0 1,0 0-1,0 0 0,1 0 1,-3 1-1,-15 9-7254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0:27:22.02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234 479 3273,'0'0'9139,"-3"2"-8526,1-2-450,1 1-116,0-1 1,0 0-1,1 1 1,-1-1-1,0 1 0,0-1 1,0 1-1,0-1 0,1 1 1,-1 0-1,0-1 1,1 1-1,-1 0 0,0-1 1,1 1-1,-1 0 1,1 0-1,-1 0 0,1 0 1,-1 1-1,3-2 89,1 0 1,-1 0-1,0 0 1,1 0-1,-1 0 1,0 0-1,0 0 1,1-1-1,-1 1 0,0-1 1,0 1-1,3-2 1,7-8 75,-1 1 1,0-1-1,0-1 1,-1 0-1,-1 0 1,13-19 0,1-1-53,2-2-84,-1-1 1,-1-1-1,-2-2 0,-2 0 0,27-72 1,-32 38 337,-14 71-404,1-1 1,-1 1-1,0 0 0,0 0 0,0-1 1,0 1-1,0 0 0,0-1 0,1 1 1,-1-1-1,0 1 0,0 0 0,0-1 1,0 1-1,0 0 0,0-1 1,0 1-1,-1 0 0,1-1 0,0 1 1,0 0-1,0-1 0,0 1 0,0 0 1,0-1-1,-1 1 0,1 0 0,0-1 1,0 1-1,-1 0 0,1 0 0,0-1 1,0 1-1,-1 0 0,1 0 0,0 0 1,0-1-1,-1 1 0,1 0 1,-1 0-1,-17 28 133,1 11-134,2 0 0,2 1 0,-14 68 0,-7 129 107,8-47 67,22-169-162,-5 35 89,-2 0-1,-36 104 0,42-146-55,-1 0-1,0 0 0,-2-1 1,1 0-1,-1 0 1,-1-1-1,0 0 1,-1 0-1,0-1 1,-1-1-1,0 1 0,-1-2 1,0 0-1,0 0 1,-1-1-1,-18 8 1,27-14-23,-1 0 1,0 0-1,0 0 1,0-1 0,0 0-1,0 0 1,0 0-1,0-1 1,0 1-1,0-1 1,0-1-1,0 1 1,-5-2 0,7 1-22,1 0 1,-1 0 0,1 0-1,-1 0 1,1-1 0,0 1-1,0-1 1,0 0-1,0 1 1,0-1 0,0 0-1,0 0 1,1 0 0,-1-1-1,0 1 1,1 0 0,0-1-1,0 1 1,0-1 0,0 1-1,0-1 1,0 1 0,1-1-1,-1 0 1,1 1 0,-1-1-1,1-3 1,-2-8-65,1 1 1,0-1-1,0 0 1,1 0-1,1 0 1,1 0-1,0 1 1,0-1-1,2 0 1,-1 1-1,2 0 1,0 0-1,0 0 1,1 1-1,14-22 1,-2 12-405,1 2 0,0 0 0,2 1 0,0 1 0,1 1 0,0 1 0,2 1 0,31-15 0,64-34-6235,-69 39 455</inkml:trace>
</inkml:ink>
</file>

<file path=ppt/ink/ink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14:18.03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33 10 3817,'0'0'14606,"-5"3"-13245,-15 9-299,19-12-982,1 0-1,-1 0 1,1 1 0,0-1 0,-1 0-1,1 0 1,-1 1 0,1-1 0,0 0-1,-1 0 1,1 1 0,0-1 0,0 1-1,-1-1 1,1 0 0,0 1 0,0-1-1,-1 1 1,1-1 0,0 0 0,0 1-1,0-1 1,0 1 0,0-1 0,0 1-1,0-1 1,0 1 0,0-1 0,0 0 0,0 1-1,0-1 1,0 1 0,0-1 0,0 1-1,0-1 1,0 1 0,0-1 0,1 0-1,-1 1 1,0-1 0,0 1 0,1-1-1,-1 0 1,0 1 0,0-1 0,1 0-1,0 1 1,17 12 1008,-17-12-1026,9 2 134,0 0 0,0 0-1,0-1 1,0 0 0,0-1-1,0 0 1,0-1-1,1 0 1,11-2 0,2 2 49,65 2 609,-51 0-628,0-1 0,0-2 0,0-1 1,0-3-1,46-10 0,-61 11-193,0 0 1,0 2-1,0 1 0,0 1 0,29 3 0,11-1 42,310-13 45,-279 1-125,103-5 2,-68 10 27,-72 2-16,1 1 0,87 11 0,6-1 24,-83-1 1,95-3 0,-145-4-49,-17 0 39,41 0-7838,-15-2 3499,-6-8-1262</inkml:trace>
</inkml:ink>
</file>

<file path=ppt/ink/ink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14:22.81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32 24 4369,'0'0'8852,"-21"12"-1617,20-12-7137,1 0 0,-1 0 0,1 0 0,0 0 0,-1 0 0,1 0 0,-1 0 0,1 1 0,-1-1 0,1 0 0,0 0 0,-1 0 0,1 1 0,0-1 0,-1 0 0,1 1 0,0-1 0,-1 0 0,1 1 0,0-1 0,0 0 0,-1 1 0,1-1 0,0 0 0,0 1 0,0-1 0,-1 1 0,1-1-1,0 0 1,0 1 0,0-1 0,0 1 0,0-1 0,0 1 0,0-1 0,0 1 0,0-1 0,0 0 0,0 1 0,0-1 0,0 1 0,0-1 0,1 0 0,-1 1 0,0 0 0,1 0-30,-1 0 0,0-1 0,1 1 0,-1 0 1,0 0-1,1 0 0,0-1 0,-1 1 0,1 0 0,-1-1 0,1 1 0,0 0 0,-1-1 0,1 1 0,0-1 1,0 1-1,-1-1 0,1 1 0,0-1 0,0 0 0,0 1 0,0-1 0,0 0 0,0 0 0,-1 1 1,1-1-1,1 0 0,204 0 3831,120 0-3365,-216 6-406,301-6 633,-357-8-720,-38 5-28,0 0 1,1 1-1,20 0 1,34 2 65,-55-3-78,-9 1 5,30 1 20,-37-12-2277,0-18-5356,0 28 5537</inkml:trace>
</inkml:ink>
</file>

<file path=ppt/ink/ink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14:34.06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10 1 5601,'0'0'15031,"-10"25"-10503,11-24-4509,0 0 1,-1 0-1,1 0 1,0 0-1,0 0 1,-1 0-1,1 0 1,0 0-1,0-1 1,0 1-1,0 0 0,0-1 1,0 1-1,1 0 1,-1-1-1,0 1 1,0-1-1,0 0 1,0 1-1,1-1 0,-1 0 1,0 0-1,2 0 1,3 2 280,40 15 337,0-3-1,2-1 1,61 8 0,-40-9-404,31-6 450,-50 4-440,102 24 338,-42 6-132,-91-34-384,0 1 1,-1 1-1,0 0 1,19 13 0,-2-6-3,-29-13-47,-1 0 0,0 0 0,0 0 1,0 0-1,0 1 0,0 0 0,-1 0 1,1 0-1,6 8 0,-6-7-3,-1 0 0,0-1-1,1 1 1,0-1 0,0 0 0,0 0 0,7 2-1,-7-2 2,1-1 0,-1 1 0,0 0 0,0 0 1,0 1-1,0-1 0,5 7 0,-6-6-12,1 0 1,0 0 0,1 0 0,-1-1-1,1 1 1,8 2 0,9 7 8,66 30 15,-53-20-16,21 7 5,-4 0-2,-43-23-12,0-1-1,0 0 0,1 0 0,14 4 1,-11-4 2,1 0 0,-2 1 0,1 1 1,-1 0-1,0 1 0,15 14 0,-23-20-4,-1 0 0,1 0 0,0 0 0,0-1 0,0 1 0,7 1 0,-7-2 1,0 0 1,0 0-1,0 0 0,0 1 1,0 0-1,4 4 0,12 4 10,7 2-12,-20-10-365,3 4 870,-8 3-8178</inkml:trace>
</inkml:ink>
</file>

<file path=ppt/ink/ink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14:37.09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34 31 6369,'0'0'15752,"-6"-1"-14739,-21-3-327,27 4-650,0 0 0,1 0 0,-1 0 0,0 0 0,0 0 0,1 0 0,-1 0 1,0 0-1,0 0 0,1 0 0,-1 1 0,0-1 0,0 0 0,0 0 0,1 0 0,-1 0 0,0 1 1,0-1-1,0 0 0,1 0 0,-1 0 0,0 1 0,0-1 0,0 0 0,0 0 0,0 0 0,1 1 1,-1-1-1,0 0 0,0 0 0,0 1 0,0-1 0,0 0 0,0 0 0,0 1 0,0-1 0,0 0 1,0 0-1,0 1 0,0-1 0,0 0 0,0 1 0,0-1 0,0 0 0,-1 0 0,1 0 0,0 1 1,0-1-1,0 0 0,0 0 0,0 1 0,-1-1 0,1 0 0,0 0 0,0 0 0,0 1 0,-1-1 1,574 0 4853,-550-1-4796,0-2 1,39-8 0,-39 6-10,0 1 0,42-2 0,32 7 563,10 0-3112,2-4-5701,-51-2 1286</inkml:trace>
</inkml:ink>
</file>

<file path=ppt/ink/ink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14:38.37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131 0 4001,'0'0'14938,"-19"5"-12772,-54 16-427,39-8 1509,29-1-1638,5-9-1411,0-2-30,4 5 3,1-4-49,1 1 0,0-1 0,0 0-1,1 0 1,-1-1 0,0 0 0,1 0 0,10 0 0,61-3 651,-35 1-523,689-5 1696,-549-10-1757,-54 3-69,95 11-59,42-2 12,-87-2-74,3 0 0,55 2 0,-124 7 0,-101-3 0,0 2 0,-1 0 0,0 0 0,1 1 0,13 5 0,-14-4 0,1 0 0,0-1 0,0 0 0,0-1 0,17 1 0,21 1 0,0 2 0,-1 2 0,0 2 0,64 23 0,-73-21-113,1 2-624,1-2 0,1-2 1,-1-1-1,2-3 0,46 2 0,-84-9-2414</inkml:trace>
</inkml:ink>
</file>

<file path=ppt/ink/ink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14:43.68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902 334 3201,'0'0'17389,"-5"-6"-16169,-2-3-549,0-1-1,0 0 1,1 0-1,0 0 1,-7-20 0,-13-18 708,3 7-701,21 35-591,-1 0-1,-1 0 0,1 0 0,-1 1 1,1 0-1,-2 0 0,1 0 0,0 0 1,-1 0-1,0 1 0,0 0 0,-1 0 1,1 0-1,-1 1 0,1-1 0,-11-3 1,-5 0 171,-1 1 0,0 0-1,-36-3 1,35 5-188,0 0 0,1-1-1,-24-8 1,41 11-53,-1-1-7,0 0-1,0 0 1,0 1-1,0 0 1,-1 0-1,1 1 1,-1 0-1,1 0 1,-1 0-1,1 1 1,-1 0-1,1 0 1,-1 1-1,1-1 1,-13 5-1,3 4-6,0 2 1,1 0-1,0 0 0,-18 19 0,18-15-1,-35 24-3,39-32-4,2 0-1,-1 1 1,1-1-1,0 2 1,0 0 0,1 0-1,1 0 1,-13 20-1,17-24 2,-7 11-6,1 1 1,0 1-1,2-1 0,0 2 0,-8 32 1,-15 76-23,22-83-3,4-18 33,1 0 0,-1 28 1,4 246-73,1-292 67,-1 0 1,1 1-1,1-1 0,0 0 0,0 0 0,0 0 0,1 0 1,0 0-1,1-1 0,0 0 0,0 1 0,8 10 0,-4-8-4,1 1 0,1-2-1,-1 1 1,2-1 0,-1 0-1,23 13 1,-11-8 6,-1 0 0,27 24 1,-43-35 3,0 1 0,1 0 0,-1-1 0,1 0 0,0 0 1,0-1-1,0 0 0,0 0 0,0 0 0,1-1 0,-1 0 1,9 1-1,13 0 34,44-4 0,-27 1 17,-25-1-19,-1-1 1,1-1-1,-1 0 1,0-1-1,0-1 0,-1-1 1,0-1-1,32-19 1,-9 8 62,-33 16-76,-1 0 0,1 0 1,-1-1-1,0 0 0,0-1 0,-1 1 0,1-1 0,6-7 0,11-13 108,0-2-1,-2-1 1,-1 0 0,-1-2-1,-2 0 1,-1-1 0,26-64 0,-36 67-37,-2 1 1,0-1 0,-2 0-1,-1 0 1,-1 0 0,-3-37-1,1 4-15,-1 44-74,-1 1 0,0-1 0,-1 1 0,-1 0 0,-1 0 0,0 0 0,-1 1 0,0 0 0,-12-16 0,-11-29 0,-39-54 0,65 106 5,-1 0 0,0 1-1,-1 0 1,0 0 0,-11-11 0,-18-23-151,33 38-165,1 1-353,0 0 0,-1 0-1,1 0 1,0 0 0,0 0 0,1-1-1,-1 1 1,0 0 0,1 0 0,0-1-1,-1 1 1,1-4 0</inkml:trace>
</inkml:ink>
</file>

<file path=ppt/ink/ink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14:51.45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773 491 3873,'0'0'12603,"-18"-18"-7374,12-24-3067,2 10-1370,-4-2-360,-1-1 1,-22-50-1,26 74-382,0 1 0,0 0 0,-2 0-1,1 1 1,-1-1 0,0 1 0,-1 1-1,0 0 1,-1 0 0,1 0 0,-1 1-1,-11-6 1,-18-9 99,18 11-20,0-1 0,1-1 0,-24-21 0,38 31-83,-1-1-1,1 1 1,0 0-1,-1 0 0,0 0 1,0 1-1,0-1 0,0 2 1,0-1-1,0 1 1,0 0-1,-1 0 0,1 0 1,0 1-1,-1 0 0,1 0 1,-8 2-1,-12-2-93,22 1 39,-1 0-1,1 0 1,-1 0 0,1 1 0,0-1 0,0 1 0,0 0 0,0 0 0,0 1 0,0-1 0,0 1 0,1 0 0,-1 0-1,1 0 1,-5 5 0,6-5 7,-1 0-1,0 0 0,0 0 0,0 0 1,-1-1-1,1 1 0,-1-1 0,1 0 1,-1 0-1,0 0 0,0-1 0,0 1 1,0-1-1,0 0 0,-4 1 0,4-1 2,0 0 1,0 1-1,0-1 0,1 1 0,-1 0 0,1 0 0,-1 1 0,1-1 1,0 1-1,0 0 0,0-1 0,0 1 0,1 1 0,-1-1 0,1 0 0,-1 1 1,-2 6-1,-7 7-50,-1 0 38,1 1 1,1 0 0,0 1 0,2 0-1,0 1 1,1 0 0,1 0 0,1 1-1,1 0 1,-5 36 0,3 22-17,4 124 1,4-125 26,1-48-3,2 0-1,1-1 1,1 0 0,1 0-1,2-1 1,19 44 0,-9-24 4,5-1-2,-19-39-4,0-1 0,-1 2 0,0-1 0,6 16 0,-8-17 6,0 0 1,0-1-1,1 1 0,0-1 0,1 0 0,0 0 0,0 0 1,0-1-1,0 1 0,1-1 0,0 0 0,0 0 0,0 0 1,1-1-1,-1 0 0,11 5 0,6 2 4,1-1 0,-1-1 0,37 9 0,-37-13 19,0 2 0,0 1 1,36 18-1,-54-24-23,0-1 0,1 1 1,-1-1-1,1 0 0,-1 0 1,1 0-1,-1-1 0,1 1 1,0-1-1,-1 0 0,1 0 0,-1-1 1,9-1-1,-4 0 30,0 0 1,0-1-1,0 0 1,0 0-1,15-9 1,5-5-12,-13 8 21,0-1 0,0 0 0,17-16 0,-19 14 20,-2 1-1,1-1 1,-2-1-1,1 0 0,-2-1 1,0 0-1,-1-1 1,0 0-1,12-28 0,-8 9 68,-7 20-53,0-1 1,-2-1 0,1 1-1,2-25 1,-1-3 98,-1 0 1,-3 1-1,-2-1 1,-1 0-1,-3 0 1,-1 0-1,-2 1 1,-2 0-1,-2 0 1,-1 1-1,-23-51 1,23 67-95,-1-2 41,0 0 1,-18-25-1,16 26-479,16 13-2212,1 12 2026,1 0 0,-1 1 0,1-1-1,-1 0 1,0 1 0,1-1-1,-1 1 1,1 0 0,-1 0 0,1 0-1,0 0 1,3 1 0,9-1-892,7 0-4963</inkml:trace>
</inkml:ink>
</file>

<file path=ppt/ink/ink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14:58.827"/>
    </inkml:context>
    <inkml:brush xml:id="br0">
      <inkml:brushProperty name="width" value="0.05" units="cm"/>
      <inkml:brushProperty name="height" value="0.3" units="cm"/>
      <inkml:brushProperty name="color" value="#849398"/>
      <inkml:brushProperty name="inkEffects" value="pencil"/>
    </inkml:brush>
  </inkml:definitions>
  <inkml:trace contextRef="#ctx0" brushRef="#br0">625 149 1376,'0'0'1017,"0"0"-681,0 0-128,0 0 88,0 0-168,0 0 24,0 0 80,-5-7 352,-4-3-120,-1 1-304,-1 2-8,-1 2-64,-1 2 392,-2 1 0,-4 0-320,-3 0 432,-5-3-592,-5 0-112,-6-3-304,-4-2 296,-4-3-256,-2 0-216,-2-1 232,-6 3 168,-4 1-368,0 2-1689,10 4 321</inkml:trace>
</inkml:ink>
</file>

<file path=ppt/ink/ink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15:00.359"/>
    </inkml:context>
    <inkml:brush xml:id="br0">
      <inkml:brushProperty name="width" value="0.05" units="cm"/>
      <inkml:brushProperty name="height" value="0.3" units="cm"/>
      <inkml:brushProperty name="color" value="#849398"/>
      <inkml:brushProperty name="inkEffects" value="pencil"/>
    </inkml:brush>
  </inkml:definitions>
  <inkml:trace contextRef="#ctx0" brushRef="#br0">43 86 1736,'0'0'6354,"0"0"-3410,0 0-183,0 0 96,0 0-817,0 0-472,0 0-375,-7 5-145,-2 3-200,0 0-40,2-2 40,2-1-79,2-2-41,2-1-144,0-2-160,1 0-112,0 0-72,1 1-112,-1 0 16,0 1 64,2 1 320,4 2-40,6 0-160,4 0 40,5 1-63,4 1-65,2-2 8,4-1-16,4-2-80,2 0 8,2-2-80,2 0 56,2 0-40,0 0-16,0 0-8,-1-1-24,-3 1-40,-2 1 72,-3 0-32,-1 1-40,-4-1 56,-3-1-16,-3 1 8,-1-1-48,-1 0 104,-3 0-56,-1 0-40,0-1-16,1 0 56,-1-1-56,-1 1 88,0 0-72,0-1-16,-1 0 0,0 1-48,1 0 48,2 1 48,0 0-48,2 0 0,-1 0 0,2 0 0,-1 0 0,0 0 0,0 0 0,0 0 0,1 0 0,-1 0 0,0 0 0,0 0 0,0 0 0,-2 0 0,0 0 0,0 0 0,0 0 0,1 0 0,0 0 0,1 0 0,0 0 0,0 0 0,0 0 0,-2 0 0,0 0 0,0 0 0,1 0 0,0 0 0,-2 0 0,1 0 0,-1 0 0,2 0 0,-1-1 0,2 0 0,1-2 0,3 0 0,4-3 0,2 0 0,4-2 0,0-2 0,1 0 0,0-2 0,0 1 0,-4 2 0,-3 0 0,-3 1 0,-4 3 0,-6 1 0,-3 1 0,-4 2 0,-4 1 0,0 0 0,-1 1 0,-1-1 0,-1 0 0,0 0 0,0 1 0,3-1 0,2 0 0,4 0 0,1 0 0,2 0 0,2 0 0,0 0 0,0 0 0,1 0 0,0 0 0,-1 0 0,4 0 0,2 0-280,6 0-744,8-2-825,14-5-679,16-6-1657,11-4-3457,-7 0-7617</inkml:trace>
</inkml:ink>
</file>

<file path=ppt/ink/ink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15:01.950"/>
    </inkml:context>
    <inkml:brush xml:id="br0">
      <inkml:brushProperty name="width" value="0.05" units="cm"/>
      <inkml:brushProperty name="height" value="0.3" units="cm"/>
      <inkml:brushProperty name="color" value="#849398"/>
      <inkml:brushProperty name="inkEffects" value="pencil"/>
    </inkml:brush>
  </inkml:definitions>
  <inkml:trace contextRef="#ctx0" brushRef="#br0">0 289 576,'0'0'4553,"0"0"-1240,0 0-497,0 0-55,0 0-441,0 0-527,0 0 103,5 0-263,7 0-393,7 0-184,4 0-184,6 0-120,7 0-79,3 0-65,4-1-56,1-1-32,3-1-152,-1 0 56,-2-2-112,2 0 8,-2-1-8,1-1-24,0 0-8,0-1-112,0-1-23,-2 1 31,2 1-80,-2-1 0,2 0 0,1 0-24,3-1 72,4-2-8,4-3-40,7-3 24,5-1-24,4-2 0,2-1-40,-1 2 32,-2 2-32,-5 4 8,-5 3-16,-7 4 8,-7 3-8,-3 2 0,-4 1-32,-1 1 40,-1-1 32,-1 1-32,0 0-8,-3-1-48,-2 0 8,-1 0-8,-1 0 16,1 0 32,0 0-48,0 0 16,1 0-8,0-1 72,2-1-72,1-1 0,1 1 0,2 0 56,0 1-64,1 0 0,1 0 0,-1-1 0,-1 1 0,-1 0 0,0 1 0,0-1 0,1 1 0,1 0 0,1 1 0,1 3 0,1 1 0,-3 1 0,-1 1 0,-2 1 0,0 1 0,-2 0 0,-2 1 0,1 0 0,0 0 0,-3 0 0,-2-1 0,0 0 0,-2-2 0,-2 1 0,-2 0 0,-1-1 0,-1 0 0,0 0 0,1 0 0,0 1 0,1-1 0,1 0 0,0 0 0,0-1 0,2 0 0,2-1 0,2 0 0,1-1 0,2-1 0,0 1 0,2 1 0,2-1 0,0 0 0,2-1 0,1 0 0,0-1 0,1 1 0,-1-2 0,0 0 0,-1 0 0,-1-1 0,0 0 0,-1 0 0,-2 0 0,0 0 0,-3 0 0,-1 0 0,-3 0 0,-1 0 0,-2 0 0,-1 0 0,0 0 0,1 0 0,3 0 0,2 0 0,3 0 0,2 1 0,4 2 0,4 3 0,6 3 0,9 1 0,8 1 0,7 3 0,2-2 0,-3 0-296,-8-2-432,-12-3-352,-13-2-665,-13-2-183,-11-2-217,-8-1-2872,-5-1-4313,-4-1-1168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0:27:22.39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255 0 4561,'0'0'11605,"-22"35"-10141,-70 117-401,76-124-731,2 0 1,1 2-1,1-1 0,1 2 0,-10 48 0,1-6-107,11-39-228,1 1 1,2 0-1,-3 53 0,8-54-1873,6 61 0,-4-88 1089,0 0 0,1 0 0,0 0 0,0 0 0,0 0 1,1 0-1,0-1 0,1 1 0,4 6 0,12 8-5011</inkml:trace>
</inkml:ink>
</file>

<file path=ppt/ink/ink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15:03.001"/>
    </inkml:context>
    <inkml:brush xml:id="br0">
      <inkml:brushProperty name="width" value="0.05" units="cm"/>
      <inkml:brushProperty name="height" value="0.3" units="cm"/>
      <inkml:brushProperty name="color" value="#849398"/>
      <inkml:brushProperty name="inkEffects" value="pencil"/>
    </inkml:brush>
  </inkml:definitions>
  <inkml:trace contextRef="#ctx0" brushRef="#br0">20 1 1768,'0'0'2761,"0"0"64,0 0-393,0 0 161,0 0-137,0 0 73,0 0-409,-4 0-375,0 0-369,0 0-328,0 1-376,2 1-208,0 2-224,5 2 384,6 0 185,7 3-201,8 0 0,6 2-224,7-1 16,7 1-176,7-1-8,2-1 40,4-2-80,-1-3-32,-2-1-32,-5-1-104,-6-2 8,-9 0-8,-8 0 0,-7-1-8,-5 1-216,-5-2-296,-2 0-416,-1-2-592,2-2-329,4 0-1944,0 2-3320,-1 0-6586</inkml:trace>
</inkml:ink>
</file>

<file path=ppt/ink/ink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15:04.910"/>
    </inkml:context>
    <inkml:brush xml:id="br0">
      <inkml:brushProperty name="width" value="0.05" units="cm"/>
      <inkml:brushProperty name="height" value="0.3" units="cm"/>
      <inkml:brushProperty name="color" value="#849398"/>
      <inkml:brushProperty name="inkEffects" value="pencil"/>
    </inkml:brush>
  </inkml:definitions>
  <inkml:trace contextRef="#ctx0" brushRef="#br0">1006 293 7154,'0'0'2696,"0"0"-503,0 0-121,0 0-128,0 0-199,0 0-281,0 0-176,-14-13 57,-6-8-137,-3-5-272,-1-1-136,0-1-248,-1 1-183,-1 2 31,-5 1-104,-4 1 16,-4 2-88,-3 3 88,-3 2-24,0 5-104,1 4 56,1 3-40,0 3-16,2 5-80,0 6-88,-1 6 40,0 8-40,0 6-8,0 5 40,2 4-40,4 3 56,1 4-56,5 3 0,3 4 48,5 4-40,4 4 40,5 5-40,5 7 32,4 3 56,6 2 8,6 0-64,7-1 48,5-5 0,7-5-48,6-7 72,5-6 8,5-6-8,4-6-8,2-7-64,3-7 24,1-6 0,2-8-24,0-6 32,0-7-32,-2-10 72,-1-13 65,-1-14-17,0-14 48,-4-13 48,-5-15 0,-8-12 104,-10-12-32,-8-10-32,-13-5-48,-13-2-256,-14 6 0,-13 11 0,-6 14 0,-6 17 0,2 16 0,6 17 0,9 15 0,9 11-496,10 8-1104,11 10-1113,15 9-184,11 7-4608,3-1-10051</inkml:trace>
</inkml:ink>
</file>

<file path=ppt/ink/ink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15:07.709"/>
    </inkml:context>
    <inkml:brush xml:id="br0">
      <inkml:brushProperty name="width" value="0.05" units="cm"/>
      <inkml:brushProperty name="height" value="0.3" units="cm"/>
      <inkml:brushProperty name="color" value="#849398"/>
      <inkml:brushProperty name="inkEffects" value="pencil"/>
    </inkml:brush>
  </inkml:definitions>
  <inkml:trace contextRef="#ctx0" brushRef="#br0">21 27 3489,'0'0'2408,"0"0"-831,0 0-513,0 0-224,0 0-120,0 0 208,0 0 233,0 0 239,0 0 96,-2 0-63,0 0-457,0 0-384,0 0-264,1 0-88,0 0-160,1 0 32,0 0 0,0 0-24,0 0 80,0 0 104,0 0 104,-2 0 80,0 1-88,0 0-104,0 1 57,1-1-57,0-1 16,1 1-72,-1-1-104,1 0 64,1 0-40,-1 0-16,0 0-16,0 0-24,0 0-16,0 0 32,0 0 16,0 0 88,0 0-24,0 0-16,0 0-8,0 0-56,0 0-88,0 0 56,0 0-48,0 0 0,0 0 0,0 0 40,0 0-40,0 0-8,0 0 16,0 0 40,0 0-56,0 0 8,0 0 8,0 0 32,0 0-40,0 0 40,0 0-40,0 0 0,0 0-8,0 0 8,0 0-8,0 0 8,0 0-8,0 0-8,0 0 8,0 0 0,0 0-8,0 0 8,0 0 0,0 0 0,0 0 0,0 0 0,0 0 0,0 0 8,0 0-8,0 0 8,0 0-8,0 0 0,0 0 8,0 0-8,0 0 0,0 0 0,0 0 0,0 0 0,0 0 0,0 0 0,0 0-16,0 0 8,0 0-320,0 0-688,0 0-961,0-2-447,2-3-305,0-2-1864,0-3-2376,0 1 2960</inkml:trace>
</inkml:ink>
</file>

<file path=ppt/ink/ink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15:09.173"/>
    </inkml:context>
    <inkml:brush xml:id="br0">
      <inkml:brushProperty name="width" value="0.05" units="cm"/>
      <inkml:brushProperty name="height" value="0.3" units="cm"/>
      <inkml:brushProperty name="color" value="#849398"/>
      <inkml:brushProperty name="inkEffects" value="pencil"/>
    </inkml:brush>
  </inkml:definitions>
  <inkml:trace contextRef="#ctx0" brushRef="#br0">92 129 96,'0'0'1208,"0"0"-504,0 0 161,0 0 359,0 0-24,0 0 440,0 0 89,-11-11-177,-2-4 57,-2 0-9,2 3 208,4 2 81,1 3-233,2 2-120,0 2-239,2 1-161,0 2-168,3 0-216,0 0-104,0 0-144,1 1-111,0-1-161,1 4-184,2 4 48,9 6 320,8 9-24,10 6-88,10 9-40,6 6-88,6 4-32,5 2-72,2 2-8,0-1 16,-2-3-32,-3-4 0,-7-5-32,-5-6-8,-8-6 48,-7-8-56,-8-5 0,-7-7 48,-6-4 0,-3-2 120,-3-1 40,-1-2 232,-1-2 8,-4-5-160,-9-8-160,-10-8-64,-9-11-64,-10-10 8,-8-9 64,-5-7-72,0 0 49,2 1-49,5 7 16,8 7 40,8 10-48,9 11 40,8 7-40,6 9 40,6 5-48,2 3 0,3 3-96,2 0-49,-1 3-23,2 5-32,5 7 184,9 9 16,8 10 0,9 10-8,9 6 0,6 5 8,4 1-8,1-1 8,-2-5-8,-4-5 8,-7-8-8,-9-8 0,-9-9 0,-7-9 8,-7-5 0,-5-5 72,-3-2 24,-1-2 40,-2-1 65,-5-7 55,-8-6-184,-10-8-16,-11-9 8,-11-8-16,-10-7 8,-6-3-48,-1-2 80,-1 2-88,4 2 0,7 7 0,10 6 0,10 8 88,10 9 8,8 6 16,7 5-104,6 5-8,2 2-104,2 2-184,6 6 8,7 5 280,8 7 8,8 7 0,8 6 0,6 4 0,4 2 32,1 0-40,-2-1-16,-3-4 16,-4-4 0,-5-5 0,-8-4 0,-6-6 0,-6-5 0,-7-4 48,-4-2 0,-2-3 112,-3 0-104,0-1 80,-2-4-8,-6-6-80,-7-7-48,-9-10 16,-10-9-8,-7-10 0,-7-5 40,-4-2 16,0 0-56,5 5 0,8 7 8,9 9-8,9 9 0,7 9-8,7 7 0,5 5-120,2 2-16,2 3 40,1 1-104,3 5-32,6 5 232,8 8 0,9 9 0,10 9-144,7 8-529,5 7-599,4 3-176,1 4-257,3 2-727,1 1-2369,-4-2-2641,-10-11-3464</inkml:trace>
</inkml:ink>
</file>

<file path=ppt/ink/ink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18:35.6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46 2937,'0'0'17890,"0"0"-17778,0 0 0,0 0 0,-1 0 0,1-1 0,0 1 0,-1 0 0,1 0 0,0 0 0,-1 0 0,1 0 0,0 0 0,-1 0 0,1 0 0,0 0 0,0 0 1,-1 0-1,1 0 0,0 1 0,-1-1 0,1 0 0,0 0 0,-1 0 0,1 0 0,0 0 0,0 1 0,-1-1 0,1 0 0,0 0 0,0 0 0,-1 1 0,1-1 0,0 0 0,0 0 0,-1 1 0,-9 111 25,10 103-801,0-214 645,0 1 0,0-1 1,0 1-1,0-1 0,0 1 0,0-1 0,1 1 0,-1-1 0,0 1 0,1-1 0,-1 1 1,1-1-1,0 0 0,-1 1 0,1-1 0,0 0 0,0 0 0,0 1 0,2 1 1,-2-3 0,0 1 0,0-1-1,0 0 1,0 1 0,0-1 0,0 0 0,0 0 0,0 1 0,0-1 0,0 0 0,0 0 0,0 0 0,0-1 0,0 1 0,0 0 0,0 0 0,0 0 0,0-1 0,0 1 0,2-2 0,2 0-6,-1 0-1,0-1 0,0 0 1,0 0-1,0 0 1,-1 0-1,1-1 0,-1 1 1,0-1-1,6-8 0,2-10 112,0-1-1,-2 0 1,0 0-1,-2-1 1,0 0 0,-2 0-1,-1 0 1,0-1-1,-1-25 1,-3 49 373,0 4-411,0 22-89,1 1-1,4 26 0,-4-45-28,1 1-1,0 0 0,0-1 0,1 0 0,0 1 0,0-1 0,0 0 1,1 0-1,0-1 0,1 1 0,7 8 0,-10-13 34,1 1 0,-1 0 0,1-1 0,0 0 0,-1 0 0,1 0 0,0 0 0,0 0 0,1 0 0,-1-1 0,0 0 0,1 1 0,-1-1 0,0 0 0,1-1 0,-1 1 0,1-1 0,-1 1 0,1-1 0,0 0 0,-1 0 0,1-1 0,-1 1 0,1-1 0,-1 0 0,1 0 0,-1 0 0,0 0 0,1 0 0,-1-1 0,0 0 0,4-2 0,-1-2 14,-1 1 1,0-1-1,-1 0 1,1 0 0,-1-1-1,-1 1 1,1-1-1,-1 0 1,0 0-1,0 0 1,-1 0 0,2-10-1,0-4-12,-2 0 1,0-1-1,-1-23 0,-1-51 220,0 81-5119,2 42-500,6 3-2177</inkml:trace>
</inkml:ink>
</file>

<file path=ppt/ink/ink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18:36.0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73 153 6369,'0'0'10371,"18"-3"-8419,-15 0-1811,0 0 1,0 1-1,0-1 1,-1 0-1,1-1 1,-1 1-1,0 0 0,0-1 1,0 1-1,-1-1 1,1 1-1,-1-1 0,2-7 1,0 0 153,-1 1 1,0-1 0,0 0-1,-1-11 1,-1 21-242,0 0 0,1-1 0,-1 1 1,0-1-1,0 1 0,0 0 0,0-1 0,0 1 0,-1 0 1,1-1-1,0 1 0,-1 0 0,1-1 0,-1 1 0,1 0 0,-1 0 1,0-1-1,1 1 0,-1 0 0,0 0 0,0 0 0,0 0 0,-1-1 1,0 2-36,1 0 0,-1 1 0,0-1 0,1 1 0,-1-1 0,1 1 1,-1 0-1,0 0 0,1 0 0,0 0 0,-1 0 0,1 0 1,0 0-1,-1 0 0,1 0 0,0 0 0,0 1 0,0-1 0,0 1 1,-1 1-1,-10 12-26,2 1 0,0 0 0,1 1 0,0-1 0,1 2 0,1-1 0,1 1 0,1 0 0,0 0 0,1 1 0,1 0 0,1-1 0,0 1 0,2 0 0,0 0 0,3 21 0,-2-37-20,-1-1 0,1 1-1,-1 0 1,1-1 0,0 1 0,0-1 0,0 0-1,0 1 1,1-1 0,-1 0 0,1 1-1,-1-1 1,1 0 0,0 0 0,0 0 0,0-1-1,0 1 1,4 3 0,-1-3-110,-1 0-1,1 0 1,-1 0 0,1-1 0,0 0 0,0 0-1,-1 0 1,1 0 0,8 0 0,3-2-522,0 0 0,0-1 0,-1 0 0,1-1 0,18-7 0,38-19-4286,-2-6-1959</inkml:trace>
</inkml:ink>
</file>

<file path=ppt/ink/ink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18:36.5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216 28 5249,'0'0'13456,"-14"-5"-12235,-43-15-235,56 20-974,0-1 0,-1 1 0,1-1 0,-1 1 0,1 0 0,0 0 0,-1 0 0,1 0 0,-1 0-1,1 0 1,-1 0 0,1 1 0,0-1 0,-1 0 0,1 1 0,-1-1 0,1 1 0,0 0 0,0-1 0,-1 1-1,1 0 1,0 0 0,0 0 0,0 0 0,0 0 0,0 0 0,0 0 0,0 0 0,0 0 0,0 0-1,1 0 1,-1 1 0,0-1 0,1 0 0,-1 1 0,1-1 0,-1 0 0,1 1 0,-1 1 0,-1 7-31,1-1 0,-1 1 1,1-1-1,1 14 1,0-19 40,1 19-67,1-1 0,2 0 1,0 1-1,1-1 0,1-1 0,0 1 1,2-1-1,15 28 0,-11-25-82,-9-19 113,0-1 1,-1 1 0,1 0 0,-1 0-1,-1 1 1,1-1 0,1 10 0,-3-14 259,-158-1 1131,157 0-1386,0 0 0,0 0 1,0 0-1,0 0 0,0 0 0,0 0 0,0-1 1,0 1-1,0 0 0,0 0 0,0-1 1,0 1-1,0-1 0,0 1 0,0-1 1,0 1-1,0-1 0,1 0 0,-1 1 1,0-1-1,0 0 0,1 0 0,-1 1 1,1-1-1,-1 0 0,1 0 0,-1 0 1,1 0-1,-1 0 0,1 0 0,0 0 1,-1 0-1,1 0 0,0 0 0,0 0 1,0 0-1,0 0 0,0 0 0,0 0 1,0 0-1,0 0 0,0 0 0,0 0 1,1 0-1,-1 0 0,0 0 0,1 0 1,-1 0-1,1 0 0,-1 0 0,1 0 1,2-6-205,0 1 0,0-1 0,0 1 0,1 0 0,0 1 1,0-1-1,7-7 0,18-14-2686,47-33 1,-26 23-2098</inkml:trace>
</inkml:ink>
</file>

<file path=ppt/ink/ink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18:36.9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1 0 1064</inkml:trace>
</inkml:ink>
</file>

<file path=ppt/ink/ink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18:37.2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1 140 1064,'142'-120'6528,"-118"101"-2648,-16 19-2810,-12 10-318,6 137 5515,14 76-4067,-14-122-2059,-2-100 174,-1-1-299,1-1 0,-1 1-1,1 0 1,-1-1 0,0 1 0,1-1 0,-1 1 0,1-1 0,-1 1 0,1-1 0,0 1-1,-1-1 1,1 0 0,0 1 0,-1-1 0,1 0 0,0 1 0,-1-1 0,1 0 0,0 1-1,0-1 1,0 0 0,0 1 0,0-1 0,0 0 0,0 1 0,0-2 0,-1-21 91,1 21-76,-1-33-3,1-34 1,0 65-69,1 0 1,-1-1-1,1 1 0,0 0 0,1 0 1,-1 0-1,1 0 0,-1 0 1,1 0-1,1 0 0,-1 0 0,5-5 1,-1 3-338,1-1 0,0 1 0,1 1 0,-1-1-1,1 1 1,0 0 0,1 1 0,8-4 0,44-13-5546,-21 9-524</inkml:trace>
</inkml:ink>
</file>

<file path=ppt/ink/ink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18:37.6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271 0 8122,'0'0'14958,"-25"2"-14658,-6 1-236,-43 8 0,68-8-57,-1 0 0,1 0 0,0 1 1,1 0-1,-1 0 0,1 0 0,-1 0 1,1 1-1,0 0 0,1 0 0,-1 1 1,1-1-1,0 1 0,1 0 0,-1 0 1,1 0-1,0 0 0,-2 9 0,0-5-7,-3 10-16,0-1 1,2 1-1,0 0 0,1 0 1,1 1-1,1 0 0,1-1 0,1 29 1,1-48 3,0-1 1,1 1 0,-1 0 0,1-1-1,-1 1 1,1-1 0,-1 1-1,1-1 1,0 1 0,-1-1 0,1 1-1,0-1 1,-1 1 0,1-1-1,0 0 1,-1 1 0,1-1-1,0 0 1,0 0 0,-1 0 0,1 0-1,0 1 1,0-1 0,-1 0-1,1 0 1,0 0 0,0-1 0,-1 1-1,1 0 1,0 0 0,0 0-1,-1 0 1,1-1 0,0 1 0,0 0-1,-1-1 1,1 1 0,1-1-1,29-12-185,-15-1 189,-1 0-1,-1-1 0,0-1 1,-1 0-1,-1-1 0,-1 0 1,19-36-1,-3 5 9,22-40 61,-48 177 462,-3-57-519,1-24-12,0 1 1,1 0-1,0 1 0,0-1 1,1 0-1,0 0 0,3 11 1,-4-19 3,1 0 0,0 0 0,-1 0 0,1 0 0,-1 0 0,1 0 0,0 0 0,0 0 0,0-1 0,0 1 0,-1 0 0,1 0 0,0-1 0,0 1 0,0-1 0,0 1 0,1-1 0,-1 1 0,0-1 0,0 1 0,0-1 0,0 0 0,0 0 0,1 0 0,-1 0-1,0 0 1,0 0 0,0 0 0,0 0 0,1 0 0,-1 0 0,0 0 0,0-1 0,0 1 0,0-1 0,0 1 0,0-1 0,0 1 0,2-2 0,2 0-20,0-1-1,0-1 1,0 1-1,0 0 1,0-1-1,4-5 1,70-74-138,-77 80 154,0 0-1,0 1 1,0 0-1,0-1 1,1 1-1,-1 0 1,1 0-1,-1 0 1,1 1 0,0-1-1,0 1 1,0-1-1,0 1 1,0 0-1,0 0 1,0 0-1,0 1 1,0-1-1,5 0 1,4 39 28,-7-29-12,-3-2-20,2 0 0,-1 0 0,1 0 0,0-1 0,6 7 1,-8-11-107,0 0 0,1 0 0,-1 0 0,1 0 0,0-1 1,-1 1-1,1-1 0,0 1 0,0-1 0,0 0 1,0 0-1,0 0 0,0-1 0,0 1 0,6 0 0,10 1-1265,1 0 1,0-2-1,-1 0 0,1-1 0,0-1 0,-1 0 0,1-2 0,30-9 0,2-6-4639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0:27:23.07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14 440 1192,'0'0'15693,"-3"6"-15232,-7 13-15,15-25 436,23-43 250,-6 4-733,-6 15-273,-2-1 0,-1-1 1,-1 0-1,11-51 0,-20 69-122,3-19 64,-1 0-1,1-42 1,-6 74 44,1 6-102,0-1 0,-1 1 0,0 0 0,0 0 0,0 0 0,0 0 0,-1 0-1,0 0 1,0 0 0,0 0 0,-3 7 0,0 0 10,-12 54-4,4-22 37,1 1 1,3 0 0,-5 86 0,13-43-60,32-87-351,-27-2 308,0-1 0,1 1 0,-1-1 0,0 0 0,-1-1 0,1 1 1,0-1-1,-1 0 0,1 0 0,-1 0 0,0-1 0,0 1 0,0-1 0,0 0 0,-1 0 0,5-8 1,6-8-134,-1-1 1,12-29 0,-20 40 153,6-18 16,-1-1 1,-2-1-1,-1 0 1,7-59 0,-12 27 780,-2 61-516,0 10 302,-1 4-529,-1 1-1,0-1 1,-1 0-1,0 0 1,-10 25-1,7-23-14,0 2 0,2-1 0,-5 28-1,-2 165 56,11-209-87,0 1 1,0 0 0,0-1 0,0 1 0,1 0 0,-1-1 0,0 1-1,1-1 1,-1 1 0,0-1 0,1 1 0,-1-1 0,1 1-1,-1-1 1,1 1 0,-1-1 0,1 0 0,-1 1 0,1-1 0,-1 0-1,1 1 1,0-1 0,-1 0 0,1 0 0,-1 1 0,1-1-1,0 0 1,-1 0 0,2 0 0,31 2-1611,28-12-3522,-29-11-717</inkml:trace>
</inkml:ink>
</file>

<file path=ppt/ink/ink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18:37.9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0 3017,'0'0'13833,"-3"26"-12679,-2 4-826,0 11 349,-2 80 0,7 416 3306,0-544-3989,1 0 1,0 0-1,1 0 0,-1 0 1,1 0-1,1 0 0,-1 1 1,1-1-1,0 1 0,1-1 1,-1 1-1,1 0 0,0 1 1,1-1-1,0 1 0,7-8 1,0 3-920,0 0 1,1 0 0,0 1-1,0 1 1,1 0 0,26-10-1,9 0-5223</inkml:trace>
</inkml:ink>
</file>

<file path=ppt/ink/ink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18:38.7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65 74 3489,'0'0'16929,"-10"30"-16512,-30 97-110,36-115-241,1-1 1,0 1-1,1 0 1,1 1-1,0-1 1,1 0-1,2 24 1,0-3-11,-2-32-55,0 0 0,0 0 0,0 0 0,0 0 0,0 0 0,0 0 0,1 0 0,-1 0 0,0 0 0,1-1 0,-1 1 0,1 0 0,-1 0 0,1 0 0,-1 0 0,1-1 0,0 1 0,-1 0 0,1-1 0,0 1 0,0 0 0,-1-1 0,1 1 0,0-1 0,0 1 0,0-1 0,0 0 0,0 1 0,-1-1 0,1 0 0,0 0 0,0 1 0,0-1 0,0 0 0,0 0 0,1 0 0,1 0 4,-1 0 0,0 0 0,1-1 0,-1 1-1,0 0 1,1-1 0,-1 1 0,0-1 0,0 0-1,0 0 1,0 0 0,0 0 0,0 0 0,4-3-1,0-3 11,0-1 1,0 1-1,0-1 0,-1-1 0,0 1 0,-1-1 0,5-11 0,22-68 46,-25 70 263,-2 0 0,0 0 1,-1 0-1,2-36 0,-5 53 26,2 16-174,10 47-247,-9-39 43,2 1 0,0-1-1,2-1 1,9 23 0,-15-43 22,-1-1 1,1 1 0,0 0-1,-1-1 1,1 1 0,0-1-1,0 1 1,0-1-1,0 1 1,0-1 0,1 0-1,-1 0 1,0 1 0,1-1-1,-1 0 1,1 0-1,-1 0 1,1-1 0,-1 1-1,1 0 1,0 0 0,-1-1-1,1 1 1,0-1 0,0 0-1,-1 1 1,1-1-1,0 0 1,0 0 0,-1 0-1,1 0 1,0 0 0,0-1-1,-1 1 1,1-1-1,0 1 1,0-1 0,-1 1-1,1-1 1,2-1 0,0-1 4,0 0 1,1 1 0,-1-2-1,0 1 1,-1 0 0,1-1-1,-1 0 1,1 0 0,-1 0-1,0 0 1,4-8 0,3-15-162,0 0 1,-2-1-1,-1 0 1,-1 0-1,-1-1 1,-2 1-1,-1-1 1,-2-39-1,1 72-562,-1 0-1,0-1 1,1 1-1,-1 0 1,1-1-1,0 1 0,0 0 1,1-1-1,-1 1 1,3 3-1,15 17-6053</inkml:trace>
</inkml:ink>
</file>

<file path=ppt/ink/ink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18:39.1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3569,'0'0'16235,"0"169"-15163,0-145-439,0 0-369,0-6-160,0-12-104,0 0-224,10-6-1329,0 0-1535,0-24-1801,0 0-1545</inkml:trace>
</inkml:ink>
</file>

<file path=ppt/ink/ink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18:39.4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43 4417,'0'0'11538,"0"-42"-12394,10 42-1128,0 18-2033,0 0-1040</inkml:trace>
</inkml:ink>
</file>

<file path=ppt/ink/ink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18:39.8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75 5265,'0'0'5179,"5"33"-2892,17 109-370,23 96 2914,-36-142-3891,-9-94-440,-3-18-431,2 0-1,0 0 1,1 0-1,0 0 1,1 0 0,4-16-1,-1 22-72,0 0-1,0 0 1,1 0 0,1 1-1,-1 0 1,2 0 0,7-9-1,14-22 6,-7 5-5,30-71 0,-44 89 18,-2 0-1,0 0 1,-1-1 0,0 0-1,-2 0 1,1-29 0,-3 44-69,-4-27 545,4 30-466,-1-1 0,1 1 0,-1-1 0,1 1 0,-1-1 0,1 1 0,-1-1 0,0 1 0,1 0 0,-1-1 0,0 1 0,1 0 0,-1-1 0,0 1 0,0 0 0,1 0 0,-1 0 0,0 0 0,1 0 0,-1 0 0,0 0 0,0 0 0,0 0 0,1 0 0,-1 0 0,0 0 0,1 0 0,-1 1 0,0-1 0,0 0 0,1 0 0,-1 1 0,0-1 0,1 1 0,-1 0 0,-2 0-21,1 1 0,0 0 0,0-1 1,0 1-1,0 0 0,0 1 0,0-1 1,1 0-1,-1 0 0,1 1 1,-1-1-1,1 1 0,0-1 0,-1 5 1,-12 41-15,11-12 11,1 0-1,4 50 1,0-18 1,-2-39 21,1-1 0,1 0 0,1 0 0,9 32 0,-5-30-1,-7-24-19,0-1 0,1 1 1,0-1-1,0 0 0,1 1 0,-1-1 0,1 0 1,1 0-1,-1 0 0,0 0 0,1 0 1,0-1-1,0 1 0,8 7 0,-10-11-1,0-1 0,0 0-1,0 1 1,0-1 0,0 0 0,0 0-1,1 1 1,-1-1 0,0 0 0,0 0-1,0 0 1,0 0 0,0 0-1,0-1 1,1 1 0,-1 0 0,0-1-1,0 1 1,0 0 0,0-1 0,0 1-1,0-1 1,0 1 0,0-1-1,0 0 1,-1 0 0,1 1 0,0-1-1,0 0 1,0-1 0,23-30 87,-20 26-52,18-33 5,-18 30-40,0 1 0,1-1 0,0 1 1,0 0-1,10-10 0,-13 19 14,-1 1-1,1 0 1,-1-1 0,0 1 0,1 0-1,-1 0 1,0 0 0,0 0 0,0 0-1,-1 0 1,1 0 0,0 1 0,-1-1-1,0 0 1,1 0 0,-1 3 0,6 16 62,-5-19-193,0 1 0,1-1 0,-1 1 0,1-1-1,0 0 1,0 0 0,-1 0 0,1 0 0,1 0 0,-1 0 0,0 0 0,0-1 0,1 1-1,-1-1 1,0 0 0,1 1 0,0-1 0,-1 0 0,1-1 0,3 2 0,6 0-1365,0 0 0,-1-1 1,20-1-1,-24 0 620,42 0-8145</inkml:trace>
</inkml:ink>
</file>

<file path=ppt/ink/ink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18:40.7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123 28 2737,'0'0'15792,"-15"-2"-14877,-47-3-385,61 5-519,-1 0 1,1 1-1,0-1 1,-1 0-1,1 0 1,0 1-1,-1-1 1,1 1 0,0-1-1,0 1 1,-1 0-1,1 0 1,0-1-1,0 1 1,0 0-1,0 0 1,0 0 0,0 0-1,0 0 1,0 0-1,1 0 1,-1 0-1,0 1 1,0-1-1,1 0 1,-1 0 0,1 1-1,-1 1 1,-2 35 32,3-33-39,1 80 69,16 100 1,-15-94-223,-2-90 141,0-1 0,0 1 1,0-1-1,0 1 0,0-1 0,0 1 1,-1-1-1,1 0 0,0 1 0,0-1 0,0 1 1,0-1-1,-1 1 0,1-1 0,0 0 0,0 1 1,-1-1-1,1 1 0,0-1 0,-1 0 1,1 1-1,-1-1 0,1 0 0,0 0 0,-1 1 1,1-1-1,-1 0 0,1 0 0,0 0 1,-1 1-1,1-1 0,-1 0 0,1 0 0,-1 0 1,1 0-1,-1 0 0,1 0 0,-1 0 0,1 0 1,-1 0-1,1 0 0,-1 0 0,1 0 1,0 0-1,-1-1 0,1 1 0,-1 0 0,1 0 1,-1 0-1,1-1 0,0 1 0,-1 0 1,1-1-1,-1 1 0,1 0 0,0-1 0,-1 1 1,1 0-1,0-1 0,0 1 0,-1 0 0,1-1 1,0 1-1,0-1 0,0 1 0,-1-1 1,1 1-1,0-1 0,0 0 0,-2-5-10,0-1-1,0 0 0,1 0 0,-1 0 1,2 0-1,-1 0 0,1 0 1,0 0-1,0 0 0,1 0 0,0 0 1,0 0-1,4-9 0,-2 7 7,1 1 0,0 0 0,1 0 1,0 0-1,0 1 0,0 0 0,1 0 0,1 0 0,-1 0 0,10-6 0,79-57 152,4-1 167,-89 62-265,0 0 1,0-1 0,-1 0 0,0 0 0,0-1 0,9-16 0,-11 4 999,-7 22-1004,0 1 0,0 0 0,0-1 0,-1 1 0,1 0 0,0-1 0,0 1 0,0 0 0,-1 0 0,1-1 0,0 1 0,0 0 0,-1 0 0,1-1 0,0 1 0,0 0 0,-1 0 0,1 0 0,0 0 0,-1-1 0,1 1 0,0 0 0,-1 0 0,1 0 0,0 0 0,-1 0 0,1 0 0,0 0 0,-1 0-1,1 0 1,0 0 0,-1 0 0,1 0 0,0 0 0,-1 0 0,-2 1 10,0 0 1,-1 0-1,1 0 0,0 1 0,0-1 0,1 1 0,-1 0 0,0 0 0,1 0 0,-1 0 1,-3 3-1,-1 2-51,-1 1 1,1 0-1,1 0 1,-1 1 0,1-1-1,1 1 1,0 1-1,0-1 1,0 1 0,2 0-1,-1 0 1,1 0-1,0 0 1,1 0 0,1 1-1,-1-1 1,1 18-1,1-20-44,0 0 0,0-1 0,1 1 0,0 0 0,0 0 1,1 0-1,0 0 0,5 12 0,-5-16-173,1-1 0,-1 1 0,1 0 0,0-1 0,0 0 0,1 0 0,-1 0 0,0 0 0,1 0 1,0-1-1,0 1 0,-1-1 0,1 0 0,1 0 0,-1-1 0,0 1 0,0-1 0,5 1 0,10 2-1770,0-1-1,0 0 0,30-1 0,1-2-2367</inkml:trace>
</inkml:ink>
</file>

<file path=ppt/ink/ink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18:41.7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183 13 392,'0'0'18956,"-23"-3"-17556,-72-6-407,93 9-963,1 0 1,0 0-1,-1-1 1,1 1-1,-1 0 1,1 0-1,0 1 1,-1-1-1,1 0 1,-1 0 0,1 1-1,0-1 1,-1 1-1,1-1 1,0 1-1,0-1 1,-1 1-1,1 0 1,0 0-1,0 0 1,0 0-1,0-1 1,0 1-1,0 1 1,0-1-1,0 0 1,0 0 0,1 0-1,-1 0 1,0 1-1,1-1 1,-1 0-1,1 1 1,-1-1-1,1 0 1,0 1-1,-1 1 1,-1 4 148,-3 11-53,0-1 1,1 1 0,1 0-1,0 0 1,2 0 0,0 1-1,2 30 1,0-9-55,-1-37-73,0 0 0,1 0 0,-1-1-1,0 1 1,1 0 0,0 0 0,0 0-1,0-1 1,0 1 0,0-1 0,1 1 0,-1-1-1,1 1 1,-1-1 0,1 1 0,0-1-1,0 0 1,0 0 0,0 0 0,0 0 0,1-1-1,-1 1 1,1-1 0,-1 1 0,1-1-1,-1 0 1,1 0 0,0 0 0,0 0 0,-1 0-1,1-1 1,0 1 0,0-1 0,0 0-1,0 1 1,-1-2 0,1 1 0,0 0 0,0 0-1,0-1 1,0 0 0,0 1 0,-1-1-1,1 0 1,0 0 0,3-3 0,8-5-32,-1 0 1,-1-1-1,0-1 0,0 0 1,15-19-1,-6 8-115,7-15 124,-26 37 422,-1 9-389,0 1-1,-1 0 0,0 0 0,-1 14 1,0 1-9,1-24-1,0 1 1,1-1-1,-1 0 1,1 0-1,-1 1 1,1-1-1,0 0 1,-1 0-1,1 0 1,0 0-1,0 0 0,0 0 1,0 0-1,0 0 1,0 0-1,0 0 1,0-1-1,0 1 1,1 0-1,-1-1 1,0 1-1,0-1 1,1 1-1,-1-1 1,0 1-1,0-1 0,1 0 1,-1 0-1,1 0 1,1 0-1,47 2 1,-44-2 2,13 0 5,-12 1-14,0-1 1,0 0 0,0 0 0,0-1-1,-1 0 1,10-2 0,-14 2 6,-1 0-1,1 0 1,0 1 0,-1-1 0,1 0 0,-1 0 0,0-1 0,1 1-1,-1 0 1,0 0 0,0-1 0,0 1 0,0-1 0,0 1 0,0-1 0,0 1-1,0-1 1,0 1 0,-1-1 0,1 0 0,-1 0 0,1 1 0,-1-1 0,0 0-1,0 0 1,0 1 0,0-1 0,0-3 0,0-3 20,0 1 0,-1-1 0,1 0 0,-2 1 0,1-1 0,-1 1 0,0 0 0,-1 0 0,0 0 0,-4-10 0,5 14-27,-1 0 0,1 0 1,0 0-1,-1 0 0,1 1 0,-1-1 1,0 1-1,0-1 0,0 1 1,0 0-1,-1 0 0,1 0 0,-1 1 1,1-1-1,-1 1 0,1 0 0,-1 0 1,0 0-1,1 0 0,-1 1 1,0 0-1,-6 0 0,3-1 6,4 1-43,0 0 0,1 0-1,-1 0 1,0 0 0,0 1 0,0-1-1,0 1 1,1-1 0,-6 3 0,7-2 31,0 0-1,0 0 1,0 0 0,0 1 0,0-1 0,0 0-1,1 1 1,-1-1 0,0 0 0,1 1 0,-1-1 0,1 1-1,0-1 1,-1 1 0,1-1 0,0 0 0,0 1-1,0-1 1,0 1 0,0 0 0,1 1 0,-2 0-5,1 0 1,0 1-1,0-1 1,0 0-1,1 1 1,-1-1-1,1 0 1,0 0-1,0 1 0,0-1 1,0 0-1,0 0 1,3 3-1,-3-5 20,1 1-1,0-1 0,0 0 0,-1-1 0,1 1 0,0 0 1,0 0-1,0-1 0,0 1 0,0-1 0,0 0 0,0 0 1,0 1-1,0-1 0,0-1 0,0 1 0,0 0 0,0 0 1,0-1-1,0 1 0,0-1 0,0 1 0,-1-1 0,4-1 1,8-3 45,-1-1 1,0 0 0,0 0 0,19-14-1,-19 12 14,0 0-1,1 1 0,19-8 1,-18 9-10,-7 3-33,1 0 1,-1 1-1,1 0 0,-1 0 1,10-1-1,-15 3-11,0 0 1,0 0-1,0 0 0,0 1 1,0-1-1,0 0 0,0 1 0,-1-1 1,1 1-1,0 0 0,0 0 1,0-1-1,-1 1 0,1 0 0,-1 1 1,1-1-1,-1 0 0,1 0 1,-1 1-1,1-1 0,-1 0 0,0 1 1,0 0-1,0-1 0,2 4 1,2 5 17,-1 0 1,1 1 0,-2-1-1,1 1 1,-2 0 0,1 0-1,-1 0 1,-1 1 0,0-1 0,-1 18-1,8-32 74,8-46-130,-12 35 17,0 0-1,2 0 1,-1 0 0,10-15-1,-7 11 1,-7 16 10,0 0 1,-1 0-1,1 0 1,0 0-1,0 0 1,0 1-1,0-1 1,1 0-1,-1 0 1,0 1 0,1-1-1,-1 1 1,1-1-1,0 1 1,-1-1-1,1 1 1,0 0-1,0 0 1,0 0-1,0 0 1,0 0-1,0 0 1,0 1 0,0-1-1,0 1 1,0-1-1,0 1 1,0 0-1,0 0 1,1 0-1,3 0 1,-4 1 2,0-1 1,0 0 0,0 0-1,1 1 1,-1 0-1,0-1 1,0 1-1,0 0 1,0 0-1,0 0 1,0 0 0,0 0-1,-1 0 1,1 1-1,0-1 1,-1 1-1,1-1 1,-1 1-1,1 0 1,-1-1 0,0 1-1,1 0 1,-1 0-1,0 0 1,0 0-1,0 4 1,4 6-119,-2 0 1,1 1-1,1 21 1,2 1-912,-6-33 621,0 0 0,1 0 0,-1 0 0,1 0 0,-1 0 0,1 0 0,0 0 0,0-1 0,0 1 0,0-1 0,0 1 0,0-1 0,0 0 0,1 0 0,-1 0 1,0 0-1,1 0 0,-1 0 0,0 0 0,1-1 0,4 1 0,13 0-4948</inkml:trace>
</inkml:ink>
</file>

<file path=ppt/ink/ink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18:42.3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233 427 6833,'0'0'15270,"-16"-4"-14409,-4-2-652,13 3-127,-1 1 1,1-1-1,-1 1 0,0 1 1,1 0-1,-1 0 0,-15 0 1,19 2-70,0 0 0,0 0-1,-1 0 1,1 0 0,0 1 0,0-1 0,0 1 0,0 0 0,1 0 0,-1 1 0,1-1 0,-1 1 0,1 0-1,0 0 1,0 0 0,0 0 0,0 0 0,0 1 0,1-1 0,0 1 0,0 0 0,-2 4 0,-4 7-60,1-1 1,1 1 0,1 0-1,-7 29 1,11-42 0,1 1 1,-1-1-1,1 1 1,-1-1-1,1 1 0,0-1 1,0 1-1,0-1 0,0 1 1,0 0-1,0-1 0,1 1 1,0-1-1,-1 1 0,1-1 1,2 5-1,-2-7 20,-1 1-1,1 0 1,0-1-1,0 1 1,0-1 0,0 1-1,0-1 1,0 0 0,0 1-1,0-1 1,0 0-1,0 1 1,0-1 0,0 0-1,0 0 1,0 0-1,0 0 1,0 0 0,0 0-1,0 0 1,0 0 0,0-1-1,0 1 1,0 0-1,0-1 1,2 0 0,4-2-19,-1-1 0,1 1 0,-1-1 0,0-1 1,0 1-1,0-1 0,0 0 0,-1-1 0,6-6 1,2-7 46,-2 0 0,0 0 1,-1-1-1,-1 0 0,0-1 1,-2 0-1,-1-1 0,0 1 1,4-37-1,-3-18 453,-3-111 0,-5 128 93,1 56-58,1 72 39,-8 78-1,2-91-713,3 0-1,7 90 0,-5-143 122,0 0 1,1-1-1,-1 1 1,1-1-1,0 1 1,0-1-1,0 1 1,0-1-1,0 0 1,1 1-1,-1-1 1,1 0-1,-1 0 1,1 0-1,0 0 1,0 0-1,0 0 1,0-1-1,0 1 1,0-1-1,0 1 1,1-1-1,-1 0 1,0 0-1,5 2 0,3-1-1262,0 0 0,0 0 0,1-1 0,-1 0 0,13-1 0,8 0-6521</inkml:trace>
</inkml:ink>
</file>

<file path=ppt/ink/ink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18:42.84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10 245 7210,'0'0'9384,"-1"-29"-8017,-6-93-203,6 117-1027,1 0 0,0-1-1,0 1 1,0 0 0,0 0-1,1-1 1,0 1 0,0 0-1,1 0 1,-1 0-1,1 0 1,0 0 0,4-7-1,-4 10-106,-1 1-1,0 0 1,1 0 0,-1 0-1,0 0 1,1 0-1,-1 0 1,1 0-1,0 0 1,-1 0-1,1 1 1,0-1-1,-1 1 1,1-1 0,0 1-1,0 0 1,-1 0-1,1 0 1,0 0-1,0 0 1,0 0-1,-1 0 1,1 0-1,0 1 1,0-1 0,-1 1-1,1-1 1,0 1-1,2 1 1,1 3-5,0-1 0,0 1 0,0 0 0,-1 0 0,0 1 0,0-1 0,0 1 0,-1 0 1,0 0-1,5 12 0,-2 2-17,-1-1 0,-1 1 1,0 0-1,-1 0 0,-2 0 1,0 0-1,-3 31 0,2-13-17,0-37-57,0 1-1,1-1 1,-1 0 0,1 1-1,-1-1 1,1 0 0,-1 0-1,1 0 1,0 1 0,-1-1-1,1 0 1,0 0 0,0 0-1,0 0 1,0 0-1,0 0 1,0-1 0,0 1-1,0 0 1,1 0 0,-1-1-1,0 1 1,0-1 0,1 1-1,-1-1 1,0 1 0,1-1-1,-1 0 1,0 0 0,1 0-1,-1 0 1,0 0-1,3 0 1,58-2-5408,-49 1 3182,27-4-5127</inkml:trace>
</inkml:ink>
</file>

<file path=ppt/ink/ink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18:43.2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13 7762,'0'0'12852,"0"26"-12033,2 82-313,-2-106-485,0 1-1,0-1 0,1 1 0,-1-1 0,0 0 0,1 1 1,0-1-1,0 0 0,-1 1 0,1-1 0,1 0 1,-1 0-1,0 0 0,0 0 0,1 0 0,-1 0 0,1 0 1,0 0-1,0 0 0,-1-1 0,1 1 0,0-1 0,0 1 1,1-1-1,-1 0 0,0 0 0,0 0 0,0 0 1,3 0-1,2 1 3,0-1 1,0 0-1,0-1 1,1 0 0,-1 0-1,12-2 1,-14 2 14,0-1-20,1 0 0,-1-1 1,0 1-1,0-1 1,1 0-1,-1-1 1,0 1-1,-1-1 1,1 0-1,0 0 1,-1 0-1,0-1 1,0 0-1,0 0 0,0 0 1,5-6-1,-5 4 15,0 0-1,0 0 1,-1 0-1,1-1 1,-1 1-1,-1-1 1,1 0-1,-1 0 1,0 0-1,-1 0 1,0 0-1,1-11 1,-2 15-24,0 1 0,-1 0 0,1-1 0,-1 1-1,0 0 1,1 0 0,-1 0 0,0 0 0,0 0 0,0 0 0,-1 0 0,1 0 0,0 0 0,-1 0 0,1 0 0,-1 1 0,1-1 0,-1 1 0,0-1 0,0 1 0,0 0 0,0 0 0,0-1 0,0 1 0,0 1 0,0-1 0,0 0 0,-1 0-1,1 1 1,0-1 0,-4 1 0,-11-3-355,1 2 0,-1 0 0,-23 1-1,20 0-1100,19 0 1243,1 0 0,-1 1 1,1-1-1,-1 0 0,0 0 1,1 0-1,0 0 0,-1 1 1,1-1-1,-1 0 0,1 0 0,-1 1 1,1-1-1,-1 0 0,1 1 1,0-1-1,-1 0 0,1 1 1,0-1-1,-1 1 0,1-1 1,0 0-1,-1 1 0,1-1 0,0 1 1,0-1-1,0 1 0,-1-1 1,1 1-1,0-1 0,0 1 1,0-1-1,0 1 0,0-1 1,0 1-1,0 0 0,0-1 0,0 1 1,0-1-1,1 1 0,-1-1 1,0 1-1,0 0 0,1 4-2764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0:27:23.65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10 168 6617,'0'0'11307,"-1"-13"-10972,-6-43 78,6 52-359,1 0-1,0 1 1,0-1 0,0 0-1,0 0 1,1 1-1,0-1 1,0 0 0,0 1-1,0-1 1,0 1 0,0-1-1,1 1 1,0-1 0,0 1-1,0 0 1,0 0-1,4-5 1,9-12 293,-12 14-275,-3 6-71,1 0 0,-1 0 1,1 0-1,-1 0 0,1 0 1,-1 0-1,1 0 0,-1 1 1,0-1-1,1 0 0,-1 0 1,1 1-1,-1-1 0,0 0 1,1 0-1,-1 1 0,0-1 1,1 0-1,-1 1 0,0-1 1,1 1-1,-1-1 0,0 0 1,0 1-1,0-1 0,1 1 1,-1-1-1,0 1 0,0-1 1,0 0-1,0 1 0,0-1 1,0 1-1,0-1 0,0 1 1,0-1-1,0 1 0,0 0 1,4 20 99,-1 0 1,-1 0 0,-1 0 0,-2 29-1,0-14-33,1-35-67,0 0 0,0 0 0,0 0 1,0 0-1,0 0 0,0 0 0,0 1 1,0-1-1,0 0 0,1 0 0,-1 0 1,0 0-1,1 0 0,-1 0 0,1-1 1,-1 1-1,1 0 0,-1 0 0,1 0 0,0 0 1,-1 0-1,1-1 0,0 1 0,0 0 1,-1-1-1,3 2 0,-2-2-10,0 0-1,0 0 0,-1 0 1,1-1-1,0 1 1,0 0-1,0 0 0,0-1 1,-1 1-1,1-1 1,0 1-1,0-1 0,-1 1 1,1-1-1,0 1 1,-1-1-1,1 0 1,-1 1-1,1-1 0,-1 0 1,1 1-1,-1-1 1,1 0-1,-1 0 0,1 1 1,-1-1-1,0-2 1,2 0-52,22-35-213,-17 26 174,0 0 0,1 1 0,0-1 0,17-15 0,-17 21 68,-6 5-56,-2 19 359,0-8-147,1 1 0,0-1 0,0 0 0,1 1 0,1-1-1,4 12 1,-6-20-197,-1 0-1,1-1 0,0 1 0,0 0 0,1 0 1,-1 0-1,0-1 0,0 1 0,1 0 0,-1-1 1,1 1-1,0-1 0,-1 0 0,1 1 0,3 0 0,-3-1-155,-1-1-1,1 0 0,0 1 0,-1-1 0,1 0 0,0 0 0,0 0 0,-1-1 0,1 1 0,0 0 0,0-1 0,-1 1 0,1-1 0,-1 1 0,1-1 0,0 0 0,-1 0 0,1 0 0,-1 0 0,0 0 0,1 0 0,1-2 0,9-13-5408</inkml:trace>
</inkml:ink>
</file>

<file path=ppt/ink/ink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18:43.8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62 35 10338,'0'0'12290,"-9"14"-11881,1 1-280,1 0-1,0 0 1,1 0 0,0 1-1,2 0 1,0 0 0,0 0-1,2 1 1,-2 26 0,4-38-109,0 0 0,0 0 0,0 1 0,1-1 0,-1 0 0,1 0 0,1 0 0,-1 1 0,3 5 0,-2-9-18,-1 0-1,1 0 1,-1-1 0,1 1-1,0-1 1,0 1 0,0-1-1,0 0 1,0 0 0,0 0-1,0 0 1,0 0 0,0 0-1,0 0 1,1-1 0,-1 1-1,0-1 1,1 0 0,-1 0-1,0 1 1,0-1 0,1-1-1,2 1 1,-2-1-2,1 0 0,-1-1-1,0 1 1,1-1 0,-1 1 0,0-1-1,0 0 1,0 0 0,0-1 0,0 1 0,-1-1-1,1 1 1,-1-1 0,5-6 0,32-45 19,-33 44 18,0 1 1,-1 0-1,0-1 0,-1 0 1,0-1-1,0 1 0,-1 0 1,2-13-1,-5 22 600,-2 26-203,-1-3-490,0-1 0,1 0 0,2 29 1,0-39 8,0-9 32,1 1 0,-1 0 0,1-1 0,0 1-1,-1 0 1,1-1 0,0 1 0,1-1 0,-1 1-1,0-1 1,1 0 0,0 0 0,-1 0 0,1 1-1,0-1 1,0-1 0,0 1 0,0 0 0,0 0-1,1-1 1,-1 0 0,0 1 0,1-1 0,-1 0-1,1 0 1,-1 0 0,1 0 0,0-1 0,-1 1-1,5 0 1,4 1-61,0-1 0,0 0-1,0 0 1,0-1 0,1 0-1,15-3 1,-19 1 51,-1 0 0,1 0 0,-1-1 0,1 0 0,-1 0 0,0-1 1,0 1-1,-1-2 0,1 1 0,-1-1 0,0 0 0,0 0 0,0-1 0,-1 0 0,9-11 0,-8 8 48,-1 1-1,0-1 1,0 0-1,-1 0 1,0-1-1,-1 1 1,0-1-1,-1 0 0,1 1 1,-2-1-1,0 0 1,1-12-1,-2 16 10,0 0 0,0 0 0,0-1 0,0 1 0,-1 0 0,0 0 0,-1 0 0,1 0 0,-1 0 0,0 0 0,-1 0 0,1 0 0,-1 1 0,0 0 0,0-1 0,-1 1 0,-8-9 0,10 9-95</inkml:trace>
</inkml:ink>
</file>

<file path=ppt/ink/ink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18:47.8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 1 904,'0'0'12434,"-3"2"-11168,1 0-1159,0 1 0,0-1 0,0 0-1,1 1 1,-1 0 0,1-1-1,-1 1 1,1 0 0,0 0 0,0 0-1,0 0 1,1 0 0,-1 0-1,1 0 1,-1 0 0,1 0-1,0 5 1,2 74 1141,-1-46-722,-1 280 818,3-284-1108,-2-31-354,-1 0 1,0 0 0,0 0-1,0 0 1,1-1-1,-1 1 1,0 0-1,1 0 1,-1 0-1,1-1 1,-1 1 0,1 0-1,-1-1 1,1 1-1,-1 0 1,1-1-1,0 1 1,-1-1-1,1 1 1,0-1 0,0 1-1,-1-1 1,1 1-1,0-1 1,0 0-1,0 0 1,0 1-1,-1-1 1,1 0 0,1 0-1,-1-1-141,0 0 0,0 0 0,0 0 1,0 0-1,-1-1 0,1 1 0,0 0 0,-1 0 0,1-1 0,-1 1 0,1 0 1,-1-1-1,0 1 0,1-1 0,-1 1 0,0-1 0,0 1 0,0 0 0,0-1 1,0 1-1,-1-2 0,1-46-1873,0 40 1303,0-28-1801,0 6-66</inkml:trace>
</inkml:ink>
</file>

<file path=ppt/ink/ink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18:48.3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 7 1616,'0'0'13786,"-18"-6"-11610,173 6-654,-103 0-3453,2 0-3295,-53 0 4906,0 1 1,-1 0 0,1 0 0,0 0-1,0 0 1,0 0 0,-1 0-1,1 0 1,-1 0 0,1 0 0,-1 0-1,1 1 1,-1-1 0,1 0 0,-1 0-1,0 0 1,0 1 0,0-1 0,0 0-1,0 0 1,0 1 0,0-1 0,0 0-1,-1 2 1,2 0 141,-1-1-1,0 0 1,0 0-1,-1 0 1,1 0-1,0 0 1,-1 0-1,1 0 1,-1 1-1,0-1 1,0-1-1,0 1 1,0 0-1,0 0 1,0 0-1,-2 2 1,1-3 704,0 1 0,0 0 0,-1 0 1,2 0-1,-1 0 0,0 0 0,0 0 1,1 1-1,-1-1 0,1 1 0,0-1 0,0 1 1,-2 4-1,-6 47 2482,8-42-2675,1-1 0,1 1 0,0 0 0,1-1 0,0 1 0,7 21 1,-6-26-162,0-1 1,0 0 0,1 0 0,0 0 0,0-1-1,0 1 1,1-1 0,0 0 0,10 8 0,-14-12-87,1 0 0,-1 0 0,0 0 0,1-1 0,-1 1 0,1 0 0,0-1 0,-1 1 0,1-1 0,-1 1 1,1-1-1,0 0 0,-1 0 0,1 0 0,0 0 0,-1 0 0,1 0 0,2-1 0,-2 0 17,0 0 0,0 0 1,0 0-1,0 0 0,-1 0 0,1-1 0,0 1 0,-1-1 0,1 1 0,-1-1 0,0 1 0,1-1 0,-1 0 1,0 0-1,0 0 0,0 0 0,0 0 0,0-3 0,3-7 204,-2 0-1,1 0 1,-2 0 0,0 0-1,0-1 1,-2-22 0,0 8-11,1 21-259,0 1 0,0-1 0,-1 1 0,0-1-1,0 1 1,0-1 0,-1 1 0,1 0 0,-1 0-1,-1-1 1,1 1 0,-1 1 0,0-1 0,0 0 0,0 1-1,-1-1 1,1 1 0,-1 0 0,0 0 0,0 1 0,-1-1-1,1 1 1,-1 0 0,0 0 0,0 0 0,0 1-1,0-1 1,0 1 0,0 1 0,0-1 0,-1 1 0,1 0-1,-1 0 1,1 0 0,-11 1 0,15 0-65,0 0 0,0 0 0,0 0 0,0 0 0,-1 0 0,1 1-1,0-1 1,0 0 0,0 1 0,0-1 0,0 1 0,0-1 0,0 1 0,0 0 0,0-1 0,0 1 0,0 0 0,1 0 0,-1-1 0,0 1 0,0 0 0,1 0 0,-1 0 0,0 0 0,0 2-1,0 0-141,0 0 0,0 0 0,0 1-1,0-1 1,1 0 0,0 1-1,-1-1 1,1 0 0,1 5-1,-1-2-614,1 0 0,0 0-1,0 1 1,0-1 0,1 0-1,0 0 1,0 0-1,1-1 1,0 1 0,3 5-1,14 9-6778</inkml:trace>
</inkml:ink>
</file>

<file path=ppt/ink/ink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18:49.6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22 397 3929,'0'0'9962,"7"-28"-9012,20-90 62,-24 100-668,0 0 0,-1 0 0,-1 0 0,0 0 0,-3-21 0,0-4 166,-5-7-183,7 49-326,0-1-1,-1 1 1,1 0 0,0 0 0,0-1-1,-1 1 1,1 0 0,-1 0 0,1 0-1,-1 0 1,0-1 0,1 1-1,-1 0 1,0 0 0,0 0 0,1 1-1,-1-1 1,0 0 0,0 0-1,0 0 1,0 1 0,0-1 0,-1 0-1,1 1 1,0-1 0,0 1-1,0-1 1,0 1 0,-1 0 0,1-1-1,0 1 1,0 0 0,-1 0 0,1 0-1,-3 0 1,3 1-23,0 1-1,0-1 0,0 0 1,0 1-1,0-1 1,0 1-1,0-1 1,0 1-1,0-1 1,1 1-1,-1 0 1,1-1-1,-1 1 1,1 0-1,0-1 1,-1 1-1,1 2 1,-4 40-192,3-35 174,-2 28-79,2 0-1,2 0 1,1 0 0,13 66-1,49 140-618,-15-52-991,-44-167 1715,-2-1 0,0 1 0,-2 0 0,-1 33 0,0-24 80,0-31-55,-1-1 0,1 0 0,0 0 1,0 0-1,0 0 0,-1 0 1,1 0-1,-1 0 0,1 0 1,-1 0-1,1 0 0,-1-1 0,1 1 1,-1 0-1,0 0 0,1 0 1,-1 0-1,0-1 0,0 1 1,0 0-1,0-1 0,1 1 0,-1-1 1,0 1-1,0-1 0,0 1 1,0-1-1,0 0 0,0 0 1,0 1-1,0-1 0,-1 0 0,1 0 1,0 0-1,0 0 0,0 0 1,0 0-1,0 0 0,0 0 1,0-1-1,0 1 0,0 0 1,-1-1-1,-2 0 85,0 0 0,0 0 0,1 0 0,-1 0 1,1-1-1,-1 1 0,1-1 0,0 0 0,-1 0 0,1 0 0,-4-4 1,0-4 15,1 0 0,0-1 0,0 0 0,1 0 1,0 0-1,1-1 0,1 1 0,-1-1 0,2 0 0,0 0 1,0 0-1,1-1 0,1-15 0,0 5-51,2 1-1,0-1 1,1 1-1,1-1 0,1 1 1,12-30-1,-6 23-24,1 2 0,0-1 0,3 2 0,26-39 0,-33 54-16,-4 4 31,1 0 1,1 0 0,-1 1-1,1 0 1,0 0 0,0 0-1,1 1 1,10-7-1,-10 7 45,3 1-37,-7 21 0,-4 11 62,0-12-98,1 0 0,1 0 0,0 0 1,1-1-1,6 26 0,-1-16-21,-5-18 0,0-1 1,0 0-1,0 0 0,0 0 1,1 0-1,0 0 0,5 6 1,-6-10-3,0 0 0,0 0 0,1 0 0,-1 0 0,1 0 0,-1 0 0,1-1 0,0 0 0,0 1 0,0-1 0,0 0 0,0 0 0,0-1 0,0 1 0,0-1 0,0 1 0,0-1 0,0 0 0,4 0 0,-4-1 6,-1 1-1,1-1 0,0 0 0,-1 1 1,1-1-1,-1 0 0,1-1 0,-1 1 1,0 0-1,1-1 0,-1 1 0,0-1 1,0 0-1,0 1 0,0-1 0,0 0 1,-1 0-1,1-1 0,-1 1 0,3-5 1,27-58 106,-21 43-89,-5 6 166,-1 0 0,0 0 1,-1 0-1,0-1 0,-2 0 1,0-27-1,-1 43 334,0 26-486,0 153-138,0-177 97,0 0 1,0 0-1,0-1 1,0 1-1,0 0 1,0 0-1,0-1 0,0 1 1,0 0-1,0 0 1,1-1-1,-1 1 1,0 0-1,0-1 0,1 1 1,-1 0-1,0-1 1,1 1-1,-1 0 1,1-1-1,-1 1 0,1-1 1,-1 1-1,1-1 1,-1 1-1,1-1 1,0 1-1,-1-1 0,1 0 1,-1 1-1,1-1 1,0 0-1,0 1 1,-1-1-1,1 0 0,0 0 1,-1 0-1,1 0 1,0 0-1,0 0 1,-1 0-1,1 0 0,0 0 1,0 0-1,-1 0 1,1 0-1,0 0 1,0 0-1,-1-1 0,1 1 1,0 0-1,0-1 1,2 0-5,0-1 1,0 1-1,0-1 1,-1 1-1,1-1 1,0 0-1,-1 0 0,1 0 1,-1 0-1,4-5 1,7-15-9,34-44-131,-45 64 121,-1 3 27,0-1 0,0 1-1,0-1 1,0 1 0,0-1 0,0 1 0,0 0 0,0 0 0,0-1 0,0 1 0,0 0 0,0 0 0,-1 0 0,1 0 0,0 0 0,-1 0 0,1 0 0,-1 0 0,1 0 0,-1 1 0,1-1 0,-1 0 0,0 1 0,2 2-173,-1-1 0,1 0-1,-1 0 1,1 0 0,0 0 0,0 0 0,0-1-1,3 4 1,-4-5-139,1 0-1,-1 0 0,0 0 1,1-1-1,-1 1 0,1 0 1,-1-1-1,1 1 0,-1-1 1,1 0-1,-1 1 0,1-1 1,-1 0-1,3 0 0,13 0-3801,-5 0-684</inkml:trace>
</inkml:ink>
</file>

<file path=ppt/ink/ink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18:49.9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1608,'0'0'11379,"40"85"-15940,-20-55-32</inkml:trace>
</inkml:ink>
</file>

<file path=ppt/ink/ink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18:50.3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262 347 4609,'0'0'13614,"-24"-10"-12457,-73-30-207,93 38-886,0 0 0,0 1 0,-1 0 0,1 0 0,-1 0 0,1 0 1,-1 0-1,0 1 0,1 0 0,-1 0 0,1 0 0,-1 1 0,0 0 1,1-1-1,-7 4 0,8-3-54,0 1 0,-1 0-1,1 0 1,1 0 0,-1 0 0,0 0 0,0 1 0,1-1 0,-1 1-1,1 0 1,0 0 0,0 0 0,0 0 0,0 0 0,-1 4-1,-2 7-43,1-1-1,1 0 0,0 1 0,1-1 1,0 1-1,1 0 0,1 16 0,0-28 34,0 0-43,0 1 0,-1 0 0,1 0 0,1 0 0,-1 0 0,0-1 0,1 1 0,0 0 0,-1 0 0,1-1 0,1 4 0,0-5 16,-1 0 1,1 0-1,0 0 0,-1 0 0,1 0 0,0 0 0,-1 0 1,1 0-1,0-1 0,0 1 0,0-1 0,0 1 0,0-1 1,0 0-1,-1 0 0,1 0 0,0 0 0,0 0 0,2 0 1,1-1 16,-1 0 0,1 0-1,-1 0 1,1 0 0,-1-1 0,0 0 0,0 0 0,0 0 0,0 0 0,0-1 0,-1 1 0,1-1 0,0 0 0,-1 0 0,0 0 0,4-6 0,47-65 17,-53 73-7,9-17 60,0 0-1,-1-1 1,0 0 0,-2-1-1,-1 0 1,0 0 0,-1 0-1,-1-1 1,-1 0 0,-1 1-1,-1-38 1,-1-35 943,0 67-385,0 67-576,-2 77-49,5 146-180,-2-254 71,0 0-1,0 0 1,1-1-1,0 1 1,1-1-1,0 1 0,4 8 1,-5-15-63,0 0 1,0 1 0,1-1-1,-1 0 1,0-1 0,1 1-1,0 0 1,0-1 0,0 0-1,0 1 1,0-1 0,0 0-1,0-1 1,1 1-1,-1 0 1,1-1 0,-1 0-1,1 0 1,0 0 0,-1 0-1,6 0 1,37 1-3262,-4-2-1477</inkml:trace>
</inkml:ink>
</file>

<file path=ppt/ink/ink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18:51.1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 91 2593,'0'0'14613,"10"-25"-11917,-6 19-2508,0 1 0,0-1 0,1 1 0,0 0 0,0 0 0,0 1 0,0-1 0,1 1 0,0 0 0,-1 1 0,11-5 0,-14 7-184,0 0 0,0 0 0,-1 1 0,1-1 0,0 1 0,0-1 0,0 1 0,0 0 0,0 0 0,-1 0-1,1 0 1,0 0 0,0 0 0,0 1 0,0-1 0,0 0 0,0 1 0,-1-1 0,1 1 0,0 0 0,0 0 0,-1 0 0,1 0 0,-1 0 0,1 0 0,-1 0 0,1 0 0,-1 1-1,1-1 1,-1 0 0,0 1 0,0-1 0,0 1 0,0 0 0,0-1 0,0 1 0,0 0 0,0 2 0,2 6-1,-1 0 1,0 1-1,-1 0 1,0-1-1,-1 19 1,0-21 13,-1-2-14,0 0 0,0 0 0,-1 0 0,0 0 0,0 0-1,0 0 1,0-1 0,-1 1 0,0-1 0,0 0 0,-1 1 0,1-2 0,-1 1 0,0 0 0,-9 7-1,-3 3-13,-1-2 0,0 0 0,-22 12-1,37-23-7,0-1-1,0 0 0,0-1 1,0 1-1,0 0 0,0-1 0,0 1 1,-1-1-1,1 1 0,0-1 0,0 0 1,0 0-1,-4 0 0,-1-1-146,7-40-860,1 39 1012,1 0-1,0 0 1,0 1-1,0-1 1,0 0-1,0 1 1,0-1 0,1 1-1,-1 0 1,0 0-1,1 0 1,-1 0-1,1 0 1,-1 0-1,1 1 1,-1-1 0,1 1-1,0-1 1,-1 1-1,1 0 1,-1 0-1,1 1 1,0-1-1,3 1 1,1 0 62,1 0 1,-1 1-1,1 0 1,-1 0-1,1 0 1,-1 1-1,7 4 1,-5 0 9,0-1 0,-1 1 0,0 0 0,0 1 0,-1 0 0,0 0 0,0 1 0,-1 0 1,0 0-1,6 13 0,12 16 110,-23-36-219,0-1 0,0 1 0,0 0 0,0 0 0,1-1 0,-1 1 0,1-1 0,-1 1 0,1-1 0,-1 0 0,1 1 0,0-1 0,0 0 0,0 0 0,0 0 0,0 0 0,0-1 0,0 1 0,0-1 0,0 1 0,0-1 0,0 1 0,0-1 0,0 0 0,0 0 0,0 0 0,0 0 0,1-1 0,-1 1 0,0 0 0,0-1 0,0 0 0,0 1 0,0-1 0,0 0 0,0 0 0,-1 0 0,1 0 0,0 0 0,0-1 0,-1 1 0,2-2 0,7-5-1251,-2-1 1,1 0 0,-1 0-1,0 0 1,9-17 0,5-12-5814</inkml:trace>
</inkml:ink>
</file>

<file path=ppt/ink/ink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18:51.8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665 80 4809,'0'0'12120,"-20"-11"-10904,-64-34-153,78 42-911,-1-1 0,0 2 0,0-1 0,0 1 0,-1 0 0,1 0 0,0 1 0,-1 0 0,1 0 0,-1 1 0,1 0 0,-1 0 1,-11 3-1,-16-1 28,18-1-132,1 1 0,0 0 0,0 1 0,0 1 0,0 0 0,0 1 0,1 1 0,0 0 0,0 1 0,-24 16 0,20-10-17,0 0 0,1 2 0,0 0 0,1 1 0,1 1 0,1 0 0,-14 21 0,21-24-28,1 0 0,1 1 1,0 0-1,0 0 0,-3 21 1,1-8 1,3-4 8,1 1-1,1 0 1,1 0-1,1 0 1,3 26 0,-1 3-2,0-42 14,-1 0 0,2 1 0,-1-1 0,2 0 0,0 0 0,0 0 0,1 0 0,0-1 0,1 1 0,0-1 0,1 0 0,1-1 0,0 1 0,0-1 0,0-1 0,2 1 0,-1-1 0,1-1 0,0 1 0,1-1 0,0-1 0,0 0 0,1-1 1,-1 0-1,13 5 0,1 0 57,1-2 1,0-1-1,0-1 1,0-1-1,34 4 1,134-1 570,-182-9-614,1-1 0,-1-1 0,0 0 0,0-1 0,0 0 0,0-1 0,-1 0 0,1 0 0,-1-1 0,0 0 0,0-1-1,-1-1 1,0 1 0,0-1 0,0-1 0,-1 1 0,14-18 0,-7 7-7,-2-1-1,0 0 1,-1-1-1,-1 0 1,0-1-1,-2 0 1,13-42-1,-17 41-4,-1 1 0,-1-1 0,-1 0 0,-1 0 0,-1 0 0,-1 0 0,-1 0 0,-1 0 0,0 1 0,-2-1 0,-1 1 0,0 0 0,-10-20 0,7 18-103,-2 1 0,-1 0 1,0 1-1,-1 1 0,-2 0 0,0 0 0,-1 2 0,0 0 0,-2 1 0,0 0 0,-27-18 0,40 32-204,-28-16-58,32 18 70,-1 0 0,1 0 0,-1 1 0,1-1 0,-1 1-1,1-1 1,-1 1 0,1 0 0,-1 0 0,1-1 0,-1 1 0,0 0 0,1 0 0,-1 1 0,1-1-1,-1 0 1,1 0 0,-1 1 0,-2 0 0</inkml:trace>
</inkml:ink>
</file>

<file path=ppt/ink/ink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18:52.3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51 1 8122,'0'0'11314,"-40"156"-11042,29-120-272,11 6-224,0-6-1648,21-5-3049,-11-7-1601</inkml:trace>
</inkml:ink>
</file>

<file path=ppt/ink/ink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18:53.0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 3065,'0'0'13948,"0"22"-12761,-1 26-708,0 104 1102,2-133-1486,1-1 0,0 1-1,2-1 1,0 0 0,0 0-1,11 24 1,-13-39-98,17 26 4,-19-28-11,1-1 0,0 1 0,0-1 0,0 0-1,0 1 1,0-1 0,0 0 0,-1 0 0,1 0 0,0 0 0,0 0 0,0 0 0,0 0 0,0 0 0,0 0-1,0 0 1,0 0 0,0-1 0,-1 1 0,1 0 0,0 0 0,0-1 0,0 1 0,0-1 0,-1 1-1,1-1 1,0 1 0,0-1 0,-1 0 0,1 1 0,0-1 0,-1 0 0,1 1 0,-1-1 0,1 0 0,-1 0-1,1 0 1,-1 1 0,0-1 0,1-1 0,9-13 80,-2 0 0,1 0 0,-2-1-1,0 0 1,-1-1 0,-1 1 0,0-1 0,-1 0 0,-1 0-1,2-23 1,-4 39 65,6 1-126,-5 1-17,1 0 0,-1-1 0,1 1 0,-1 0 0,0 0 0,0 1 0,0-1 0,1 0-1,-1 1 1,0-1 0,0 1 0,-1 0 0,1 0 0,0-1 0,-1 1 0,1 0 0,-1 1 0,1-1 0,-1 0-1,0 0 1,0 0 0,1 3 0,17 22-30,-3-11 27,-10-9 0,1-1-1,-1 0 0,1 0 0,0 0 0,12 6 0,-17-11 10,0 0 0,0 0 0,0-1 0,0 1 0,0 0 0,0-1 0,0 0 0,0 1 0,1-1 0,-1 0-1,0 0 1,0 0 0,0-1 0,0 1 0,0 0 0,0-1 0,0 1 0,0-1 0,0 0 0,0 1 0,0-1 0,0 0 0,0 0 0,0-1-1,-1 1 1,1 0 0,0 0 0,-1-1 0,2-1 0,1-2 19,-1 1 0,0 0-1,0-1 1,0 0 0,-1 1-1,1-1 1,-1 0 0,0 0-1,-1 0 1,1-1 0,-1 1-1,1-11 1,0-71 275,-3 56-241,-4-17 60,0 2-2929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0:27:23.98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81 1 7634,'0'0'12612,"33"29"-11269,104 101-198,-130-123-1050,-1 1 0,-1 0 0,0 0 1,0 0-1,0 0 0,-1 1 0,0-1 0,-1 1 0,4 14 0,-6-18-50,14 51 290,-2 2-1,-3 0 0,-3 0 0,-2 1 1,-3-1-1,-2 1 0,-8 61 0,3-93-260,-2 0 0,0 0-1,-1-1 1,-2 0-1,-19 37 1,1-12 27,-54 74 0,16-42-103,60-77-228,0 0 1,0 0-1,-1 0 1,0-1-1,0 0 1,0 0-1,-1-1 1,1 1-1,-13 3 1,20-8 81,-1 1 0,0-1 0,1 0 0,-1 0 0,1 0 1,-1 1-1,0-1 0,1 0 0,-1 0 0,0 0 0,1 0 0,-1 0 1,0 0-1,1 0 0,-1-1 0,0 1 0,1 0 0,-1 0 0,1 0 1,-1-1-1,0 1 0,1 0 0,-1 0 0,1-1 0,-1 1 1,1-1-1,-1 1 0,1 0 0,-1-1 0,1 1 0,-1-1 0,1 1 1,0-1-1,-1 0 0,1 1 0,0-1 0,0 1 0,-1-1 1,1 0-1,0 1 0,0-1 0,0 1 0,-1-2 0,0-20-5958</inkml:trace>
</inkml:ink>
</file>

<file path=ppt/ink/ink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18:53.4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13 201 6145,'0'0'12079,"14"-21"-11194,39-67-148,-51 85-651,0 0 1,0 0 0,0 0-1,0 0 1,-1-1 0,0 1 0,1-1-1,-1 1 1,-1-1 0,1 1-1,0-1 1,-1 0 0,0 1-1,0-1 1,0 0 0,0 1 0,-1-6-1,-1-7 557,0 15-583,0 0 1,0 0-1,0 0 1,-1 0-1,1 0 1,0 0-1,0 1 1,0-1-1,-1 1 1,1 0-1,0-1 1,-1 1-1,1 0 1,0 0-1,-1 1 1,1-1-1,0 0 1,0 1-1,-1-1 1,1 1-1,-3 1 1,2 1-66,-1-1 0,1 1 0,0 0 0,1 0 0,-1 0 0,1 1 0,-1-1 0,1 1 0,0-1 0,0 1 1,0 0-1,1 0 0,-1 0 0,1 0 0,0 0 0,0 0 0,0 0 0,1 6 0,-2 13-55,1 1 0,2 27 0,0-14-230,-1-35 213,0 0 1,0 0 0,0 0-1,0 1 1,1-1-1,-1 0 1,1 0 0,-1 0-1,1 0 1,-1 0 0,1 0-1,0 0 1,2 3 0,-1-3-132,-1-1 0,1 1 0,0-1 0,0 0 0,0 0 0,1 0 0,-1 0 0,0 0 0,0 0 0,0 0 0,1-1 1,-1 1-1,0-1 0,1 1 0,-1-1 0,5 0 0,20 1-1863,1 0 1,39-5-1,-7-11-4848</inkml:trace>
</inkml:ink>
</file>

<file path=ppt/ink/ink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18:53.9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0 4185,'0'0'14435,"-8"35"-13827,-26 118-120,30-124-324,0 0-1,2 0 0,0 0 1,4 31-1,0 4 58,-2 186 28,0-248-264,3-4-13,1 0-1,-1 0 0,0 0 0,0 0 0,0-1 0,0 1 0,0-1 0,-1 0 1,1 0-1,-1 0 0,0 0 0,0 0 0,0-1 0,0 1 0,2-7 0,2-1 11,15-23 22,-4 7-33,25-54 0,-32 62 34,6 4-147,-6 17 55,-2 16 41,-8-18 50,5 9-33,38 60-863,-41-67 619,0 0 0,1 0 1,-1 0-1,0-1 0,0 1 0,1-1 1,-1 0-1,1 1 0,0-1 0,-1 0 1,1-1-1,0 1 0,-1 0 0,1-1 1,0 1-1,0-1 0,-1 0 0,1 0 1,0 0-1,5-1 0,2 1-1900,10 0-3400</inkml:trace>
</inkml:ink>
</file>

<file path=ppt/ink/ink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18:54.3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4825,'0'0'7866,"141"24"-9331,-81-6 593,-10-6-560,10 6-641,-10 6-63,0-18-497</inkml:trace>
</inkml:ink>
</file>

<file path=ppt/ink/ink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18:54.6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102 1 1120,'0'0'13439,"-22"0"-9713,19 1-3664,0 0-1,1 0 1,-1 0-1,1 1 0,-1-1 1,1 0-1,-1 1 1,1 0-1,0 0 1,0 0-1,0 0 0,0 0 1,0 0-1,0 0 1,1 1-1,-1-1 1,1 1-1,0-1 1,-1 1-1,1-1 0,0 1 1,0 3-1,-23 65-12,20-51 6,1-1 0,1 1 1,1 0-1,1 25 0,0-18 154,0-27-207,0 1-1,0 0 0,0-1 0,0 1 0,1-1 0,-1 1 1,0 0-1,0-1 0,0 1 0,0-1 0,1 1 1,-1-1-1,0 1 0,1-1 0,-1 1 0,0-1 1,1 1-1,-1-1 0,1 1 0,-1-1 0,1 1 1,-1-1-1,1 0 0,-1 1 0,1-1 0,-1 0 0,1 0 1,-1 1-1,1-1 0,0 0 0,-1 0 0,1 0 1,-1 0-1,1 1 0,0-1 0,-1 0 0,1 0 1,-1 0-1,1 0 0,0-1 0,-1 1 0,1 0 1,-1 0-1,1 0 0,0-1 0,2 1 16,0-1-1,0 0 1,0 0-1,0 0 1,-1-1-1,1 1 1,-1-1-1,1 1 1,2-3-1,4-7 40,-1 0 0,-1 0 0,0-1-1,0 0 1,-1 0 0,-1 0 0,0-1 0,-1 1-1,0-1 1,3-23 0,-5 8 70,6-21 397,-6 167-573,-2-114-235,1 0 1,0 0 0,0-1 0,0 1 0,0 0 0,1-1-1,-1 1 1,1-1 0,0 1 0,0-1 0,1 0-1,-1 0 1,0 0 0,1 0 0,0-1 0,0 1-1,0 0 1,0-1 0,0 0 0,0 0 0,1 0 0,-1 0-1,0-1 1,1 1 0,0-1 0,-1 0 0,1 0-1,0 0 1,0 0 0,0-1 0,7 1 0,19 0-4349</inkml:trace>
</inkml:ink>
</file>

<file path=ppt/ink/ink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18:54.9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 91 5473,'0'0'10085,"-3"19"-9441,-5 31 170,-1 73-1,9-113-743,-1-10-56,1 1 1,0 0 0,0 0 0,-1 0 0,1 0 0,0 0 0,0-1 0,0 1 0,0 0 0,0 0 0,0 0-1,0 0 1,0 0 0,0 0 0,0-1 0,1 1 0,-1 0 0,0 0 0,1 0 0,-1 0 0,0-1-1,1 1 1,-1 0 0,1 0 0,-1-1 0,1 1 0,-1 0 0,1-1 0,0 1 0,-1-1 0,1 1-1,0-1 1,1 2 0,-1-2 619,1-1-560,0 0 0,-1 0 0,1 0 0,-1 0 0,1 0 0,-1-1 1,1 1-1,-1 0 0,0-1 0,0 1 0,0-1 0,0 1 0,1-3 0,34-84 179,-25 58-1115,1 1 0,20-35 0,-25 53-419,-1 2 0,1-1 0,1 1 1,0 0-1,14-12 0,0 2-6489</inkml:trace>
</inkml:ink>
</file>

<file path=ppt/ink/ink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18:55.6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73 494 4385,'0'0'12548,"-2"-6"-11744,1-3-377,1-1 1,-1 0-1,2 1 0,-1-1 1,1 0-1,4-13 0,2-45 1787,-7 67-2088,-2 1-124,0 0 0,-1 0 0,1 1 0,0-1 1,0 1-1,-1-1 0,1 1 0,0 0 0,0 0 1,0 0-1,0 0 0,0 0 0,0 1 0,1-1 1,-1 1-1,0-1 0,0 1 0,-2 3 1,1 0-25,-1 0 1,1 0 0,0 1 0,0-1-1,1 1 1,-4 11 0,1 1-53,2 0-1,0-1 1,1 1-1,0 21 1,1-13-3,0-16 28,1 0 0,0-1 0,0 1 1,1 0-1,2 12 0,-2-20 30,0 0 0,0 1 0,-1-1 0,1 0 0,0 0 0,1 0 0,-1 0 0,0 0 0,1 0 0,-1-1 0,1 1 0,-1 0 0,1-1 0,0 1-1,0-1 1,0 1 0,-1-1 0,1 0 0,1 0 0,-1 0 0,0 0 0,0 0 0,0 0 0,0-1 0,1 1 0,-1-1 0,4 1 0,3 0-29,0 0-1,1 0 1,-1-1-1,1 0 1,-1 0-1,1-1 1,-1 0 0,0-1-1,1 0 1,-1-1-1,0 0 1,0 0-1,-1-1 1,1 0 0,11-7-1,5-7 129,-1-1-1,-1 0 1,-1-2 0,-1 0-1,-1-2 1,25-35 0,-35 43-15,-1-2 0,-1 1 0,0-1 0,-1-1 0,0 1 0,-2-1 1,0 0-1,-1-1 0,-1 1 0,0-1 0,-1-29 0,-1 8 37,0 29-60,0-1 0,0 0 0,-1 1 0,-1-1 0,0 0-1,-1 1 1,0-1 0,0 1 0,-2 0 0,-6-19 0,9 29-30,0-1 0,0 1 0,0 0 1,1-1-1,-1 1 0,0 0 0,-1 0 0,1 0 1,0 0-1,0 0 0,0 0 0,-1 0 0,1 0 1,0 0-1,-1 1 0,1-1 0,-1 1 0,1-1 1,-1 1-1,1-1 0,-1 1 0,1 0 0,-1 0 1,1 0-1,-1 0 0,0 0 0,1 0 1,-1 0-1,1 0 0,-1 0 0,-2 2 0,2-1-1,-1 0 0,1 0 0,-1 1 0,1-1 0,0 1 0,-1 0 0,1 0 0,0 0 0,0 0 0,1 0-1,-1 0 1,0 0 0,1 1 0,-1-1 0,1 0 0,-3 6 0,-6 24-28,0 1-1,2-1 1,1 2-1,-2 40 1,2 136-16,6-201 17,1 0 1,1 0-1,0 1 0,0-1 0,1 0 1,3 11-1,-4-17-69,1-1 0,-1 1 0,0 0 1,1-1-1,0 1 0,0-1 0,-1 1 0,2-1 0,-1 0 1,0 0-1,0 0 0,1 0 0,-1 0 0,1 0 1,-1-1-1,1 1 0,0-1 0,0 1 0,-1-1 0,1 0 1,0-1-1,0 1 0,5 0 0,9 1-1033,-1-1 0,1 0-1,-1-2 1,1 0 0,-1 0-1,19-6 1,33-14-5816</inkml:trace>
</inkml:ink>
</file>

<file path=ppt/ink/ink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18:56.2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0 346 4601,'0'0'15425,"17"-29"-14545,51-94-135,-56 101-358,-2 0-1,12-35 0,-11 23 114,-8 28-366,-2 0-1,1 0 0,0 0 1,-1 0-1,0-11 0,-1 17-112,0 0-1,0-1 0,0 1 0,0-1 0,0 1 1,0-1-1,0 1 0,0 0 0,0-1 0,1 1 0,-1-1 1,0 1-1,0-1 0,0 1 0,0 0 0,1-1 0,-1 1 1,0 0-1,0-1 0,1 1 0,-1 0 0,0-1 0,0 1 1,1 0-1,-1-1 0,0 1 0,1 0 0,-1 0 0,1-1 1,-1 1-1,0 0 0,1 0 0,-1 0 0,1 0 0,-1 0 1,0 0-1,1-1 0,-1 1 0,1 0 0,20 147-249,-21-133-86,0 0 0,2 1 1,0-1-1,7 27 0,-6-32-891,0-1 0,0 0 1,1 0-1,0 0 0,7 9 0,8 2-6023</inkml:trace>
</inkml:ink>
</file>

<file path=ppt/ink/ink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18:56.62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31 10354,'0'0'11923,"81"0"-11731,-41 0-160,-10 0-32,10 0-400,0 0-793,0 0-1023,20-12-1857,-10 6 816,-20-6-5168</inkml:trace>
</inkml:ink>
</file>

<file path=ppt/ink/ink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18:56.97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1 7074,'0'0'12550,"12"0"-11344,-6 0-1054,0 1 0,0-1 0,0 1-1,0 1 1,0-1 0,0 1 0,0 0 0,9 4 0,-13-5-127,1 1 1,-1-1-1,0 0 1,0 1-1,0-1 1,0 1-1,0 0 0,0-1 1,0 1-1,-1 0 1,1 0-1,-1 0 1,1 1-1,-1-1 1,0 0-1,0 0 0,0 1 1,0-1-1,0 1 1,0-1-1,-1 1 1,1-1-1,-1 5 1,0 4-9,-1 1 0,-1-1 0,0 0 1,0 0-1,-1 0 0,-1 0 0,0-1 1,0 1-1,-1-1 0,0 0 0,-1 0 1,0-1-1,0 0 0,-1 0 0,-14 15 1,14-17-41,0 1 1,1 0 0,0 0-1,1 1 1,0-1-1,0 1 1,1 0 0,0 1-1,1-1 1,0 1 0,0 0-1,-1 12 1,4-21 17,1 0 0,-1-1 1,1 1-1,-1 0 0,1 0 1,-1-1-1,1 1 0,0 0 0,-1-1 1,1 1-1,0-1 0,-1 1 1,1-1-1,0 1 0,0-1 0,-1 0 1,1 1-1,0-1 0,0 0 0,0 1 1,0-1-1,0 0 0,0 0 1,-1 0-1,1 0 0,0 0 0,0 0 1,0 0-1,1 0 0,40-1-249,-27 1-1,10 0-466,73-2-2079,-32-7-2165,-24 2-1497</inkml:trace>
</inkml:ink>
</file>

<file path=ppt/ink/ink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18:59.61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 73 5705,'0'0'15961,"-3"3"-15393,1 0-547,-1 0-1,1 0 0,1 0 1,-1 0-1,0 0 1,1 1-1,0-1 1,-1 1-1,2-1 1,-1 1-1,0-1 1,1 1-1,-1 0 1,1 4-1,1 66-15,0-39 44,-1-27-47,0-1-1,0 1 0,1 0 0,0-1 0,0 1 1,1-1-1,0 0 0,0 1 0,5 8 1,-5-14-9,-1 1 1,1-1-1,0 1 1,0-1-1,0 0 1,0 0-1,1 0 1,-1 0 0,0-1-1,1 1 1,-1 0-1,1-1 1,0 0-1,0 0 1,-1 0-1,1 0 1,0 0 0,0 0-1,0-1 1,0 1-1,0-1 1,0 0-1,0 0 1,0 0 0,0 0-1,0-1 1,0 1-1,3-2 1,-2 1-6,0 0 1,1 0-1,-1-1 1,0 0-1,0 0 1,0 0-1,0 0 1,0-1-1,-1 0 0,1 1 1,-1-1-1,1 0 1,-1-1-1,0 1 1,0-1-1,-1 1 1,1-1-1,-1 0 1,0 0-1,0 0 1,0 0-1,2-9 0,1-1 79,-1 0-1,-1-1 0,0 1 0,-1-1 1,1-29-1,-3 43 222,1 9-280,2-1-14,2 5-59,0 0 0,0-1 0,2 1 1,-1-1-1,9 11 0,-12-19 36,0 1 0,1-1 0,-1 0 0,1 0 0,-1-1 0,1 1 0,0-1 1,0 0-1,0 1 0,0-2 0,0 1 0,1-1 0,-1 1 0,0-1 0,1 0 0,-1-1 0,1 1 0,-1-1 0,6 0 0,-7 0 15,0 0-1,1 0 1,-1 0-1,0 0 1,0-1-1,1 0 1,-1 1-1,0-1 1,0-1-1,0 1 1,0 0-1,0-1 1,0 1-1,0-1 1,0 0-1,-1 0 1,1 0-1,3-4 1,-3 2 19,0-1 0,0 0 0,0 0 0,-1 0 1,0 0-1,0 0 0,0-1 0,0 1 0,-1-1 0,2-10 1,-1-6 20,0-1 1,-2 1 0,0 0 0,-1-1 0,-2 1 0,-4-22 0,5 26-884,2 18 632,0 0 0,0-1 0,0 1 0,0 0 0,1-1 0,-1 1 0,0-1 0,0 1 0,0 0 0,0-1 0,1 1 0,-1 0 0,0-1 0,0 1 0,1 0 0,-1 0 0,0-1 0,1 1 0,-1 0 0,0 0 0,1 0 0,-1-1 0,0 1 0,1 0 0,-1 0 0,0 0 0,1 0 0,-1 0 0,1 0 0,-1-1 0,0 1 0,1 0 0,-1 0 0,1 1 0,9-1-6639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0:27:27.95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19 4103 4409,'0'0'7144,"-18"0"1746,407 6-5227,-384-6-3652,-1-1 0,1 1-1,-1-1 1,1-1 0,-1 1-1,0-1 1,1 1 0,-1-1-1,0-1 1,0 1-1,0 0 1,-1-1 0,8-6-1,45-50 222,-26 26-151,18-20 83,77-113 1,-89 115-91,-18 25-25,-1-2 0,-2 0 0,0-1 0,-2 0 0,9-32 0,-5 2 101,16-103-1,29-348 62,-51 364-198,7-183 37,2-35-36,-9 217-14,0 30-18,5 2 0,39-148 0,49-26-384,-32 104 125,-35 82 116,73-145 0,-86 203-18,2 2-1,1 1 1,3 1 0,1 2-1,55-55 1,-42 47-231,-34 34 295,1 1-1,1 0 0,0 1 1,19-14-1,-29 24 692,-44 1-304,17 2-262,0 1-1,1 1 0,0 1 1,-1 2-1,-31 12 1,-53 12 21,99-30-20,9-1 13,22-23-106,-9 12 105,0 1-1,1 0 1,0 1-1,0 0 1,1 1-1,0 1 1,0 0-1,1 0 1,0 2-1,0 0 1,1 1-1,-1 0 1,1 1-1,18-1 1,-30 4-21,5 0 4,0 0 1,-1 0 0,1 1 0,0 0-1,-1 0 1,12 4 0,-17-4-6,-1 1 1,1-1 0,-1 1 0,1-1-1,-1 1 1,0 0 0,1-1-1,-1 1 1,0 1 0,-1-1 0,1 0-1,0 0 1,0 1 0,-1-1 0,0 0-1,1 1 1,-1 0 0,0-1-1,0 1 1,0 0 0,-1 0 0,1-1-1,-1 1 1,1 4 0,2 13 20,-1 1-1,-1-1 1,-1 1 0,-1-1 0,-1 1 0,0-1 0,-2 0-1,0 0 1,-1 0 0,-10 23 0,-35 94-1760,40-109 175,-2 11-3553</inkml:trace>
</inkml:ink>
</file>

<file path=ppt/ink/ink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18:59.9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1 3609,'0'0'15939,"-10"192"-15307,0-155-264,10 5-240,0-12-88,0-6-40,0-12-512,20-12-5865,0-6 792</inkml:trace>
</inkml:ink>
</file>

<file path=ppt/ink/ink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19:00.3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0 2961,'0'0'9458,"-10"12"-9850,40 6-889,-10-5-1943,0-1-4298</inkml:trace>
</inkml:ink>
</file>

<file path=ppt/ink/ink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19:00.8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 4049,'108'7'4608,"-107"-7"-4550,0 0 1,0 0 0,-1 0 0,1 0 0,0 0 0,0 0 0,0 0-1,-1 0 1,1 0 0,0 1 0,0-1 0,-1 0 0,1 0 0,0 1 0,0-1-1,-1 0 1,1 1 0,0-1 0,-1 1 0,1-1 0,-1 1 0,1-1 0,0 1-1,-1 0 1,1-1 0,-1 1 0,0-1 0,1 1 0,-1 0 0,1 0 0,-1-1-1,0 1 1,0 0 0,1-1 0,-1 1 0,0 0 0,0 0 0,0 0-1,0-1 1,0 1 0,0 0 0,0 0 0,0-1 0,0 1 0,0 0 0,0 0-1,-1 0 1,1-1 0,0 1 0,0 0 0,-1-1 0,1 1 0,-1 0 0,1-1-1,-1 1 1,1 0 0,-1 0 0,-2 7 395,-1 38 1044,2 1 0,4 49-1,0-13-152,-3-15-150,-1-36-750,1-1 0,2 0 0,1 1 0,11 50 0,-11-81-707,0-12 111,0-35 81,0-57 132,-1 83-35,-1 15-14,1 1 1,-1-1-1,0 0 0,0 1 0,0-1 1,0 0-1,-1 1 0,0-1 1,0 1-1,0-1 0,-1 1 1,-2-7-1,2 6 84,2 4-113,11 2 8,0-2-1,0 1 1,0-2 0,0 1-1,0-1 1,-1-1-1,1 0 1,-1 0 0,1-1-1,11-7 1,-16 8 14,-1-1 1,0 0 0,0 0-1,-1-1 1,1 1 0,-1-1-1,0 0 1,0 0-1,0 0 1,-1-1 0,0 1-1,0-1 1,0 0 0,-1 1-1,0-1 1,0-1-1,0 1 1,-1 0 0,1-7-1,0-2 2,0 1-1,-1-1 1,0 0 0,-1 0-1,-1 1 1,0-1-1,-1 0 1,-1 1-1,0-1 1,-1 1-1,-6-15 1,9 28-2,0-1 1,1 1-1,-1 0 0,0-1 1,0 1-1,0 0 1,0-1-1,0 1 0,0 0 1,0 0-1,-1 0 0,1 0 1,0 0-1,-2-1 1,2 2-2,1 0 0,0 0 0,-1 0 0,1 0 1,-1 0-1,1 0 0,0 1 0,-1-1 0,1 0 0,0 0 1,-1 0-1,1 0 0,0 1 0,-1-1 0,1 0 1,0 0-1,-1 1 0,1-1 0,0 0 0,0 1 1,-1-1-1,1 0 0,0 1 0,0-1 0,0 0 0,-1 1 1,1-1-1,0 0 0,0 1 0,0-1 0,0 1 1,0-1-1,0 1 0,-5 45 72,5 439-147,10-409 54,-9-76 7,0 1 0,0-1 1,0 1-1,0-1 0,0 0 1,0 1-1,-1-1 0,1 0 0,0 0 1,0 0-1,0 0 0,0 0 1,0 0-1,0 0 0,0 0 1,0 0-1,0 0 0,0 0 0,0-1 1,0 1-1,-1 0 0,2-1 1,5-4 0,-1 0-1,1 0 1,-1-1 0,-1 1 0,1-1 0,-1-1 0,0 1 0,0-1 0,6-12 0,13-16 25,-13 21-19,-9 10-1,0 1 0,0 0 0,0 0 0,0 0 0,1 0 0,-1 0 0,1 1 0,0-1 0,0 1 0,0-1 0,0 1-1,0 0 1,1 0 0,-1 1 0,0-1 0,1 1 0,-1 0 0,1-1 0,5 1 0,-8 1 3,0 1 1,0 0-1,0 0 1,0 0-1,-1 0 1,1 0-1,0 0 1,0 0-1,0 0 1,-1 0-1,1 0 1,-1 1-1,1-1 1,-1 0-1,1 2 1,17 28-45,-15-28-116,0-1 0,1 1 0,0 0 1,-1-1-1,1 0 0,0 0 0,0 0 0,0 0 0,1-1 0,-1 1 1,0-1-1,1 0 0,8 0 0,35 1-4308,-33-2 2263,16 0-5429</inkml:trace>
</inkml:ink>
</file>

<file path=ppt/ink/ink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19:02.5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1 532 592,'0'0'15003,"10"6"-14232,-6-3-684,-2-1-45,0-1 0,0 1 1,0-1-1,0 0 0,0 0 0,0 0 1,0 0-1,0 0 0,1 0 0,-1 0 1,0-1-1,0 1 0,1-1 0,-1 0 1,0 0-1,1 1 0,-1-1 0,0-1 1,1 1-1,-1 0 0,0-1 0,1 1 1,-1-1-1,0 0 0,0 1 0,1-1 1,-1 0-1,0 0 0,0-1 1,0 1-1,0 0 0,0-1 0,-1 1 1,4-4-1,15-16 39,0-2 1,-2 0-1,0-1 1,-2-1-1,0 0 1,-2-1-1,-1-1 0,-1 0 1,-1-1-1,-2 0 1,0-1-1,4-29 1,-6 22-42,-3 19 18,-1 0-1,3-33 1,-1 10 154,-2 27-81,-1 20 17,-2 674 484,-1-681-627,1 0-1,0 0 1,0 0 0,-1 0-1,1 0 1,0 0-1,0 1 1,-1-1 0,1 0-1,0 0 1,-1 0 0,1 0-1,0 0 1,0 0-1,-1 0 1,1 0 0,0 0-1,-1 0 1,1-1 0,0 1-1,0 0 1,-1 0 0,1 0-1,0 0 1,0 0-1,-1 0 1,1-1 0,0 1-1,0 0 1,-1 0 0,1 0-1,0-1 1,0 1-1,0 0 1,0 0 0,-1 0-1,1-1 1,0 1 0,0 0-1,0 0 1,0-1 0,0 1-1,0 0 1,0-1-1,0 1 1,-1 0 0,1 0-1,0-1 1,0 1 0,0 0-1,0-1 1,1 1-1,-2-40-404,0 18 220,1 1 0,1 0 0,4-28 0,-3 42 152,0 0-1,0 0 0,0 0 1,1 0-1,0 1 0,0-1 1,1 1-1,0 0 0,0 0 1,0 0-1,1 1 0,-1-1 0,11-8 1,6-3 13,-1-1 1,-1-1 0,31-39-1,-43 49 22,-1-1 0,-1 1 0,0-1 0,0 0 0,-1 0 0,0 0 0,-1 0 0,0-1 0,-1 1 0,0-1 0,0 0 0,-1-16 0,-1-68 799,0 95-799,0 0 1,0 0 0,-1 0-1,1-1 1,0 1 0,0 0 0,0 0-1,-1 0 1,1 0 0,0 0-1,0 0 1,-1 0 0,1 0 0,0 0-1,0 0 1,0 0 0,-1 0-1,1 0 1,0 0 0,0 0 0,-1 0-1,1 0 1,0 0 0,0 0-1,-1 0 1,1 0 0,0 1 0,0-1-1,0 0 1,-1 0 0,1 0-1,0 0 1,0 0 0,0 1 0,0-1-1,-1 0 1,1 0 0,0 0-1,0 0 1,0 1 0,0-1 0,0 0-1,0 0 1,0 1 0,0-1-1,0 0 1,-1 0 0,1 0 0,0 1-1,0-1 1,0 0 0,0 1-1,-9 13-3,1 68-54,6-37 42,-1 227-4,4-153 8,-1-112 0,0 0-1,1 0 1,0 0-1,0 0 1,1 0-1,0 0 1,4 10-1,-6-16 0,1 0 0,-1 0-1,1 0 1,-1 0-1,1 0 1,-1-1 0,1 1-1,0 0 1,-1 0 0,1-1-1,0 1 1,0-1-1,-1 1 1,1 0 0,0-1-1,0 1 1,0-1 0,0 0-1,0 1 1,0-1 0,0 0-1,1 1 1,0-2-7,0 1 1,0 0 0,-1-1-1,1 0 1,0 1 0,0-1-1,-1 0 1,1 0 0,-1 0-1,1 0 1,-1 0-1,1 0 1,-1 0 0,0-1-1,0 1 1,1 0 0,0-3-1,13-17-115,-2 1 0,-1-2 0,13-28 0,-11 22 34,-12 24 93,0 0-1,-1 0 1,1-1 0,-1 1 0,0-1-1,0 1 1,0-1 0,-1 1 0,1-1-1,-2-5 1,1 8 112,2 27 111,0-15-222,1 0 1,0 0-1,1 0 1,9 16-1,-12-24-2,0 1-1,1-1 1,-1 0-1,1 1 1,0-1-1,-1 0 1,1 0-1,0 0 1,1-1-1,-1 1 1,0 0 0,0-1-1,1 1 1,-1-1-1,1 0 1,-1 0-1,1 0 1,-1 0-1,1 0 1,0-1-1,0 1 1,4-1-1,0 1-14,0-1 1,0 0-1,0 0 0,0-1 0,0 0 0,0 0 0,0-1 1,-1 0-1,1 0 0,0 0 0,-1-1 0,0 0 0,1 0 1,-1-1-1,0 0 0,-1 0 0,1 0 0,-1-1 0,0 0 1,0 0-1,0 0 0,7-11 0,-7 10-23,-1-1 0,1 1 1,-1-1-1,-1 0 0,1 0 0,-1-1 0,0 1 0,-1-1 0,0 1 1,0-1-1,-1 0 0,0 0 0,0 1 0,-1-13 0,0 19 47,0 0 1,0 1-1,0-1 0,0 0 0,0 0 0,0 1 1,0-1-1,0 0 0,-1 1 0,1-1 0,0 0 0,-1 1 1,1-1-1,0 0 0,-1 1 0,1-1 0,-1 0 1,1 1-1,-1-1 0,1 1 0,-1-1 0,1 1 0,-1-1 1,1 1-1,-1 0 0,0-1 0,1 1 0,-1 0 1,0-1-1,1 1 0,-1 0 0,0 0 0,0 0 0,1-1 1,-1 1-1,0 0 0,0 0 0,0 0 0,-1 0 18,0 1 0,0-1 0,1 0 0,-1 1 0,0-1-1,0 1 1,1-1 0,-1 1 0,0 0 0,1 0 0,-1 0-1,1 0 1,-1 0 0,1 0 0,0 0 0,-1 0 0,0 2-1,-2 5-30,0 0 0,0 1 0,1-1 0,0 1 0,1 0 0,0 0 0,1 0 0,-1 0 0,2 0 0,-1 0 0,1 0 0,1 0 0,0 0 0,3 15-1,-3-22-79,0 1-1,0-1 0,0 0 0,1 0 0,-1 0 1,1 0-1,-1-1 0,1 1 0,0 0 0,-1-1 1,1 1-1,0-1 0,0 1 0,0-1 0,1 0 1,-1 0-1,0 0 0,0 0 0,1-1 0,-1 1 0,0 0 1,5 0-1,64 7-4394,-58-8 2720,35 1-3435</inkml:trace>
</inkml:ink>
</file>

<file path=ppt/ink/ink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19:03.6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163 254 4481,'0'0'13107,"-17"-2"-12143,-50-4-479,66 6-481,0 0 0,1 0-1,-1 0 1,0 0 0,0 0 0,0 0-1,1 0 1,-1 1 0,0-1-1,0 0 1,1 1 0,-1-1-1,0 0 1,0 1 0,1-1-1,-1 1 1,1-1 0,-1 1 0,0-1-1,1 1 1,-1-1 0,1 1-1,-1 0 1,1-1 0,-1 1-1,1 0 1,0 0 0,-1-1-1,1 1 1,0 0 0,0 0 0,-1-1-1,1 1 1,0 0 0,0 0-1,0 0 1,0-1 0,0 1-1,0 0 1,0 0 0,0 0-1,0-1 1,1 1 0,-1 0 0,0 0-1,0-1 1,1 3 0,0 2 10,-1 13-4,0 0-1,1 0 0,1 0 0,0 0 0,2-1 0,0 1 1,12 30-1,0-11-1,-10-26-10,-1 0 0,0 1 0,-1 0 0,0 0 0,-1 0-1,0 0 1,-1 1 0,1 17 0,-33-31-515,20-4 429,1 0 0,-1-1 0,1 0 0,0-1 0,1 0 0,-13-12 0,-1 0 86,21 18-8,0 1 0,0-1 0,0 1 0,1-1 0,-1 1-1,0-1 1,0 0 0,1 1 0,-1-1 0,0 0 0,1 0 0,-1 0-1,1 1 1,-1-1 0,1 0 0,-1 0 0,1 0 0,-1 0 0,1 0-1,0 0 1,0 0 0,0 0 0,-1 0 0,1 0 0,0 0 0,0 0 0,0 0-1,0 0 1,1 0 0,-1 0 0,0 0 0,0 1 0,1-1 0,-1 0-1,0 0 1,1 0 0,-1 0 0,1 0 0,-1 0 0,1 0 0,-1 1-1,1-1 1,0 0 0,-1 1 0,1-1 0,0 0 0,0 1 0,-1-1 0,1 1-1,0-1 1,0 1 0,0-1 0,0 1 0,0-1 0,1 1 0,9-5-36,0 0 0,0 1 1,19-5-1,-19 6 68,14-4-21,-1-2 0,-1 0 0,1-2 0,-2 0-1,1-2 1,36-27 0,-47 30-52,-1 0-1,0 0 1,-1-1-1,0 0 0,-1-1 1,0 0-1,-1-1 1,0 1-1,-1-2 1,-1 1-1,0-1 0,8-27 1,-10 26 72,-1 0 0,-1 0 0,0-1 0,0-16 1,-2 27 42,0 0 0,-1 0 0,1 0 1,-1 0-1,0 0 0,0 0 0,0 0 0,-1 0 1,0 1-1,0-1 0,0 1 0,0-1 1,-1 1-1,0 0 0,0 0 0,-6-7 1,8 10-53,1 1 0,-1-1 1,0 0-1,0 1 1,0-1-1,0 0 1,0 1-1,0-1 1,0 1-1,0 0 0,0-1 1,0 1-1,0 0 1,0-1-1,0 1 1,0 0-1,0 0 1,0 0-1,0 0 1,0 0-1,0 0 0,0 0 1,0 1-1,0-1 1,-1 0-1,1 0 1,0 1-1,0-1 1,0 1-1,1-1 0,-1 1 1,0-1-1,0 1 1,0 0-1,0-1 1,0 1-1,1 0 1,-1 0-1,0 0 1,1-1-1,-1 1 0,0 0 1,1 0-1,-1 0 1,1 0-1,0 0 1,-1 0-1,1 0 1,0 0-1,-1 2 0,-2 6-42,0 0-1,0 0 0,1 0 0,-2 14 0,-18 425 32,27-395 3,-5-50-4,1 0 1,-1 0-1,1-1 0,0 1 0,0-1 0,0 1 0,1-1 0,-1 1 1,0-1-1,1 1 0,0-1 0,-1 0 0,1 0 0,0 0 0,0 0 0,3 2 1,-5-4-1,1 1 0,-1-1 0,1 0 0,-1 1 1,1-1-1,-1 0 0,1 1 0,-1-1 0,1 0 1,0 0-1,-1 0 0,1 1 0,-1-1 0,1 0 0,0 0 1,-1 0-1,1 0 0,-1 0 0,1 0 0,0 0 1,-1 0-1,1 0 0,-1 0 0,1-1 0,0 1 1,-1 0-1,1 0 0,-1-1 0,1 1 0,-1 0 1,1 0-1,-1-1 0,1 1 0,-1-1 0,1 1 0,0-1 1,0 0 5,7-8 57,-1 0-1,1 0 1,-2-1-1,1 1 1,-1-1-1,-1-1 1,7-15 0,7-14-32,-14 30-24,-4 9-7,-1 0-1,0 0 1,0 1 0,1-1-1,-1 0 1,0 0-1,1 0 1,-1 1 0,1-1-1,-1 0 1,1 1 0,-1-1-1,1 0 1,0 1 0,-1-1-1,1 0 1,0 1 0,-1-1-1,1 1 1,0 0-1,0-1 1,1 0 0,-1 1-142,1 1-97,-1-1 222,1 1 0,0-1 0,-1 1 1,0 0-1,1 0 0,-1-1 0,1 1 0,-1 0 0,0 0 1,0 0-1,2 2 0,1 1 31,-1-1 0,1 0 1,-1-1-1,1 1 0,0 0 1,0-1-1,0 0 0,0 0 0,1 0 1,-1-1-1,0 0 0,1 1 0,-1-1 1,1-1-1,8 1 0,8 0 134,-1-1 0,26-4 0,-41 4-148,-1-1 0,1 0-1,0 0 1,-1-1 0,1 1-1,0-1 1,-1 0 0,0-1 0,1 1-1,-1-1 1,0 0 0,0 1 0,-1-2-1,1 1 1,-1 0 0,1-1 0,-1 0-1,0 0 1,-1 0 0,1 0 0,0 0-1,-1 0 1,2-7 0,-2 8 11,-1-1 0,0 1 1,0-1-1,0 0 0,-1 0 0,1 1 1,-1-1-1,0 0 0,0 0 1,0 0-1,-1 0 0,1 1 0,-1-1 1,0 0-1,0 1 0,0-1 1,-1 0-1,1 1 0,-1-1 0,0 1 1,0 0-1,0 0 0,0 0 0,-1 0 1,1 0-1,-1 0 0,1 0 1,-1 1-1,-5-4 0,0 1 54,0 0 1,0 1-1,0 0 0,-1 0 0,0 1 1,1 0-1,-1 0 0,0 1 0,-1 1 1,1-1-1,0 1 0,-12 1 0,18 0-85,0 0-1,-1 0 0,1 1 0,0-1 0,0 1 0,0-1 0,0 1 0,0 0 1,0 1-1,0-1 0,0 0 0,0 1 0,0 0 0,1-1 0,-1 1 0,1 0 0,-1 0 1,1 1-1,0-1 0,0 0 0,0 1 0,0-1 0,0 1 0,1 0 0,-1 0 0,1 0 1,-1 0-1,1 0 0,0 0 0,0 0 0,1 0 0,-1 0 0,1 0 0,-1 0 1,1 0-1,0 1 0,0 2 0,0 2-564,0-1-1,1 1 1,-1-1 0,1 1-1,1-1 1,-1 0 0,1 0 0,0 1-1,1-1 1,0-1 0,0 1 0,1 0-1,6 9 1,19 10-5259</inkml:trace>
</inkml:ink>
</file>

<file path=ppt/ink/ink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19:04.4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70 19 3897,'0'0'9175,"-5"30"-8083,2-12-872,-20 181 1865,14-58 198,-9 102-604,17-224-1670,0 13 16,2-32-24,-1 1 0,0 0-1,0-1 1,0 1 0,0 0 0,-1-1 0,1 1-1,0 0 1,0-1 0,0 1 0,0-1 0,-1 1-1,1 0 1,0-1 0,0 1 0,-1-1 0,1 1 0,-1-1-1,1 1 1,0-1 0,-1 1 0,1-1 0,-1 1-1,1-1 1,-1 0 0,1 1 0,-1-1 0,0 1-1,-1-28-489,10-210-237,-4 191 695,3 0 0,1 1 0,17-52 0,-19 79 18,28-79-72,-30 86 74,1 1 0,0 0-1,1 0 1,0 0 0,0 1-1,12-13 1,-17 21 0,0 0-1,0 0 0,0 1 1,0-1-1,-1 0 1,1 1-1,0-1 1,1 0-1,-1 1 1,0-1-1,0 1 0,0 0 1,0-1-1,0 1 1,0 0-1,1 0 1,-1-1-1,0 1 1,0 0-1,0 0 1,0 0-1,1 1 0,-1-1 1,0 0-1,0 0 1,0 1-1,0-1 1,0 0-1,1 1 1,-1-1-1,1 2 0,0-1 9,0 1 1,-1-1-1,1 0 0,-1 1 0,1 0 0,-1-1 0,0 1 0,1 0 0,-1 0 0,0 0 0,0-1 0,0 1 0,-1 0 0,1 1 0,0-1 0,-1 0 0,1 2 0,2 21 34,-1 0 0,-2 28 0,0-43-16,0-1 0,-1 0 0,-1 1 1,0-1-1,0 0 0,-1 0 0,0 0 0,-7 16 1,5-18 0,-20 31 53,24-36-73,0 0 1,0-1-1,0 1 0,-1-1 0,1 1 1,-1-1-1,1 0 0,-1 1 1,1-1-1,-1 0 0,0 0 1,1 0-1,-1 0 0,0 0 1,0-1-1,-3 2 0,4-2-189,1-18-617,-1 14 792,1 1 0,0-1 0,0 1 0,0-1-1,1 1 1,-1-1 0,1 1 0,0-1 0,0 1-1,0 0 1,0 0 0,0-1 0,1 1 0,0 0-1,-1 0 1,1 0 0,0 0 0,1 1-1,-1-1 1,0 0 0,1 1 0,-1 0 0,1 0-1,0-1 1,0 2 0,0-1 0,0 0 0,5-2-1,32-15-14,0 0 63,-1-1 0,-1-2-1,0-2 1,47-39-1,-65 36 517,-20 27-511,0-1 1,1 1 0,-1-1-1,0 1 1,1-1 0,-1 1-1,0-1 1,0 1 0,0-1 0,1 1-1,-1-1 1,0 1 0,0-1-1,0 0 1,0 1 0,0-1 0,0 1-1,0-1 1,0 1 0,0-1-1,0 1 1,0-1 0,-1 0-1,1 1 1,0-1 0,0 1 0,0-1-1,-1 1 1,1-1 0,0 1-1,-1 0 1,1-1 0,0 1-1,-1-1 1,1 1 0,-1 0 0,1-1-1,-1 1 1,1 0 0,0-1-1,-1 1 1,1 0 0,-1 0-1,1-1 1,-1 1 0,0 0 0,1 0-1,-1 0 1,1 0 0,-1 0-1,1 0 1,-1 0 0,1 0-1,-1 0 1,0 0 0,0 0 0,-6 0-16,0 0 0,1 1 0,-1 0 0,0 0 1,1 1-1,-1 0 0,1 0 0,-1 0 0,1 1 1,0 0-1,0 0 0,0 1 0,0 0 0,1 0 1,-1 0-1,1 0 0,0 1 0,1 0 0,-1 0 1,1 0-1,0 1 0,0-1 0,0 1 0,1 0 1,0 0-1,0 1 0,1-1 0,-1 0 0,1 1 1,1-1-1,-1 1 0,1 0 0,0 9 0,0 3-33,1-13 8,-1-1-1,1 0 1,0 0 0,1 1 0,-1-1-1,3 8 1,-3-11-39,1 0-1,0 0 1,0-1 0,0 1-1,0 0 1,0 0 0,1-1-1,-1 1 1,0-1 0,1 1-1,-1-1 1,1 0 0,0 1-1,-1-1 1,1 0 0,0 0-1,0 0 1,0 0 0,0-1 0,0 1-1,3 1 1,15 2-1636,1 0 0,0-2 1,40 1-1,0-3-3450</inkml:trace>
</inkml:ink>
</file>

<file path=ppt/ink/ink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19:06.0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1 358 1224,'0'0'12516,"20"-32"-11833,62-103 9,-78 128-621,0 0 1,0 0-1,0 0 0,-1 0 0,0-1 0,-1 1 1,0-1-1,0 0 0,0 1 0,-1-1 0,0 0 0,-1 0 1,0 0-1,0 0 0,-2-9 0,0-17 157,-3 12-93,5 21-119,0 1 1,-1 0-1,1-1 0,0 1 0,-1 0 0,1-1 1,0 1-1,-1 0 0,1 0 0,-1-1 0,1 1 0,0 0 1,-1 0-1,1 0 0,-1 0 0,1-1 0,-1 1 0,1 0 1,0 0-1,-1 0 0,1 0 0,-1 0 0,1 0 0,-1 0 1,1 0-1,-1 0 0,0 1 0,0 0-1,-1-1-1,1 1 1,-1 0 0,1 1-1,0-1 1,-1 0-1,1 0 1,0 0 0,0 1-1,0-1 1,0 1 0,0-1-1,0 1 1,0-1-1,1 1 1,-1-1 0,1 1-1,-1 0 1,1 0-1,-1-1 1,1 4 0,-5 44-46,3 1 0,5 60-1,-1-12 24,1 67-8,-7 189-614,2-340 470,-1 0 0,0 0 0,-1-1 0,-6 18 0,1-8-746,0-15 370,9-8 517,-1 0 0,1 0 1,0 0-1,0 0 0,0 0 0,0 1 0,-1-1 1,1 0-1,0 0 0,0 0 0,0 0 1,-1 0-1,1 0 0,0 0 0,0 0 1,-1 0-1,1 0 0,0 0 0,0 0 0,0 0 1,-1 0-1,1 0 0,0 0 0,0 0 1,0 0-1,-1 0 0,1 0 0,0 0 1,0 0-1,0-1 0,-1 1 0,1 0 1,0 0-1,0 0 0,0 0 0,-1 0 0,1 0 1,0-1-1,0 1 0,0 0 0,0 0 1,0 0-1,0-1 0,-1 1 0,1 0 1,0 0-1,0 0 0,0-1 0,0 1 0,0 0 1,0 0-1,0 0 0,0-1 0,0 1 1,0 0-1,0-22-105,-2-42 351,3-1 0,3 1 0,3 0 0,25-108 0,-24 144-155,0 0 1,3 1-1,0 0 1,1 0-1,2 1 0,1 1 1,1 0-1,28-33 1,-43 56-37,0 0 1,1 1 0,-1-1-1,1 1 1,-1-1 0,1 1-1,0 0 1,-1-1-1,1 1 1,0 0 0,0 0-1,0 1 1,0-1 0,0 0-1,0 0 1,0 1-1,0 0 1,0-1 0,1 1-1,-1 0 1,0 0 0,0 0-1,0 0 1,4 1-1,-3 0 25,0 1-1,-1-1 0,1 1 0,0 0 1,-1 0-1,1 0 0,-1 0 0,1 0 1,-1 0-1,0 1 0,0-1 0,0 1 1,-1 0-1,4 4 0,0 4 3,0 0 0,-1 0 0,0 0-1,0 1 1,-1-1 0,-1 1 0,0 0 0,1 13-1,-5 11-41,1-24-19,0 1 1,1-1-1,0 1 0,1-1 1,3 20-1,-2-30-34,-1 0 1,0 0-1,0 0 0,1 0 1,-1-1-1,1 1 0,-1-1 0,1 1 1,0-1-1,-1 1 0,1-1 1,0 0-1,0 0 0,0 0 0,0 0 1,0 0-1,0-1 0,0 1 1,0 0-1,1-1 0,-1 0 1,0 1-1,0-1 0,0 0 0,3 0 1,-1 0-68,0 0 0,0 0 0,0-1 0,0 1 0,0-1 0,0 1 0,-1-1 0,1-1 0,0 1 0,0 0 0,-1-1 0,1 0 0,5-4 0,16-18 26,-1-1 0,39-53 1,-51 65 1556,-6 13-627,-5 30-413,-2-27-450,0 1 0,1-1 1,0 1-1,0-1 0,0 1 0,0-1 1,0 1-1,1-1 0,-1 1 0,1-1 0,0 1 1,0-1-1,0 0 0,1 1 0,-1-1 1,4 5-1,2-5 70,0-1 0,0 0 0,0-1 0,0 0 1,0 0-1,0 0 0,0-1 0,0 0 0,1 0 0,-1-1 0,0 0 1,0 0-1,0-1 0,0 0 0,0 0 0,-1 0 0,1-1 1,7-5-1,-6 2-19,0 0 0,-1 0 0,0-1 1,-1 0-1,1-1 0,-2 0 0,1 0 1,-1 0-1,0 0 0,6-14 0,-9 17-29,-1 1 0,1 0 0,-1 0 0,0-1 0,0 1-1,0-1 1,-1 1 0,1-1 0,-1 0 0,0 1 0,-1-1-1,1 1 1,-1-1 0,0 1 0,0-1 0,0 1 0,-1 0-1,1-1 1,-1 1 0,0 0 0,0 0 0,-1 0 0,1 0-1,-7-6 1,2 2-30,-1 1-1,0 1 1,-1-1-1,1 1 1,-1 1-1,0 0 1,-1 0-1,-11-4 1,18 7 10,1 1 0,-1 0 1,0 0-1,1 0 0,-1 1 0,0-1 0,0 1 1,1-1-1,-1 1 0,0 0 0,0 0 1,0 0-1,0 0 0,1 1 0,-1-1 0,0 1 1,0-1-1,1 1 0,-1 0 0,0 0 0,1 1 1,-1-1-1,1 0 0,-1 1 0,1-1 1,0 1-1,0 0 0,0 0 0,0 0 0,0 0 1,0 0-1,0 1 0,0-1 0,-1 5 1,-2 6-13,1 0 1,0 0 0,1 1-1,1-1 1,0 1 0,1 0 0,0-1-1,2 20 1,-1-14-9,1-18 23,-1 0-1,0 1 1,0-1-1,1 0 1,-1 0-1,1 0 1,-1 0-1,1 0 1,-1 0-1,1 0 1,0 0-1,-1 0 1,1 0-1,0 0 1,0 0-1,0 0 0,0-1 1,0 1-1,0 0 1,0 0-1,0-1 1,0 1-1,0-1 1,0 1-1,0-1 1,0 0-1,0 1 1,1-1-1,-1 0 1,0 0-1,0 0 1,0 0-1,1 0 1,-1 0-1,0 0 1,0 0-1,0 0 1,1 0-1,-1-1 1,0 1-1,0 0 1,1-2-1,4 1 0,0 0 0,-1 0 1,1-1-1,-1 0 0,0 0 0,0-1 0,9-5 0,8-10-4,1 1 0,0 1 1,1 0-1,51-22 0,-73 37 13,-1 0 0,1 1 0,-1-1 0,1 1 0,-1-1 0,1 1 0,0 0 0,-1 0 0,1-1 0,-1 1 0,1 0 0,0 0 0,-1 1 0,1-1 0,-1 0 0,1 0 0,-1 1 0,1-1 0,-1 1 0,1-1 0,-1 1 0,1 0 0,1 1 0,-1 0 16,0 0 0,0 0 0,-1 0 0,1 1 0,0-1 0,-1 0 0,0 1 1,0-1-1,0 1 0,0-1 0,0 1 0,1 4 0,0 11 160,0-1 0,-1 0 0,-1 29 0,-1-28-8,1 42 812,0-59-905,3-2-78,-1 0 0,1 0 0,-1-1 0,1 1 0,-1-1-1,0 0 1,0 1 0,0-1 0,0 0 0,0-1 0,0 1 0,0 0 0,-1 0-1,1-1 1,-1 1 0,0-1 0,1 1 0,0-5 0,2-1 2,10-14-52,1 1 0,34-37-1,-20 24 50,-27 32 45,-1 3-23,0-1 0,-1 1 0,1 0-1,0 0 1,0 0 0,0 0 0,-1 0 0,1 0-1,0 0 1,-1 0 0,1 0 0,-1 0 0,1 0-1,-1 0 1,0 0 0,1 0 0,-1 1-1,0-1 1,0 0 0,0 0 0,0 0 0,0 0-1,0 1 1,0-1 0,0 1 0,-1 46 277,1-35-227,0 66 404,1-81-476,0 0 1,1-1-1,0 1 1,-1 0-1,1 0 1,0 0-1,0 0 0,0 0 1,4-3-1,1-1-17,-5 3 10,0 0 0,0 0 1,1 0-1,-1 0 0,1 1 1,-1-1-1,1 1 1,0-1-1,0 1 0,0 0 1,0 0-1,0 1 0,1-1 1,-1 1-1,0-1 0,1 1 1,-1 0-1,1 0 1,0 0-1,-1 1 0,7-1 1,-8 2 4,0 0 0,0 1 0,0-1 0,0 0 0,0 1 1,0 0-1,0-1 0,0 1 0,-1 0 0,1 0 0,-1 0 0,0 0 1,1 0-1,-1 0 0,0 0 0,0 1 0,0-1 0,1 4 1,15 45-183,-16-49 129,-1-1 1,0 0-1,0 0 1,1 0-1,-1 0 0,1 1 1,-1-1-1,1 0 1,-1 0-1,1 0 0,0 0 1,0 0-1,-1 0 1,1-1-1,0 1 0,0 0 1,0 0-1,0 0 1,0-1-1,0 1 0,2 0 1,27 2-3196,-25-3 2321,15 0-4784</inkml:trace>
</inkml:ink>
</file>

<file path=ppt/ink/ink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19:06.5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1 271 6785,'0'0'10560,"7"-15"-9400,98-185 859,-100 190-1762,1 0 0,0 0 1,14-14-1,-19 23 145,-1 15 110,10 157-414,-10-168-188,0 1 0,0-1 0,1 0 0,-1 0 0,1 1 0,-1-1 0,1 0-1,0 0 1,0 0 0,0 0 0,1 0 0,-1 0 0,1 0 0,0 0 0,-1-1 0,1 1 0,0-1 0,1 1 0,3 2 0,-3-3-384,0 0-1,0 0 1,0 0 0,0-1 0,1 1 0,-1-1-1,1 0 1,-1 0 0,1 0 0,6 0-1,21 0-5086</inkml:trace>
</inkml:ink>
</file>

<file path=ppt/ink/ink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19:06.9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615 85 7514,'0'0'8247,"-28"-3"-6266,-96-8-740,107 11-1144,1 0 1,-1 2-1,0 0 0,1 1 1,0 0-1,0 2 1,0-1-1,0 2 0,1 0 1,-1 1-1,2 1 1,-1 0-1,-16 13 0,12-9-35,4-4-18,1 1 0,0 0 0,1 2 0,0-1 0,1 1 0,0 1 0,0 0 0,1 1 0,1 0 0,0 1 0,1 0 0,1 0 0,0 1 0,1 0 0,0 0 0,1 1 1,1 0-1,1 0 0,0 0 0,-3 33 0,4-7-38,2 0 1,1 1-1,10 62 1,-7-87-8,1 0 1,1 0-1,1 0 1,0 0-1,1-1 1,1 0 0,1 0-1,0-1 1,1 0-1,16 18 1,-20-28-7,0 0 0,1 0 0,0-1-1,0 0 1,1 0 0,-1-1 0,1 0 0,0 0 0,0-1 0,0 0 0,0 0 0,1-1 0,-1 0-1,1-1 1,0 1 0,-1-2 0,16 1 0,-8-2 40,0 1 0,-1-2 1,1 0-1,0-1 0,-1-1 0,0 0 0,0-1 0,25-11 1,-5-5 143,-1-2 0,-2-1 0,37-33 0,-29 22-43,-18 17-47,-1-1-1,-1 0 0,26-36 0,-39 47-62,-1-1 0,0 0 0,-1 0 0,0-1 0,-1 1 0,0-1 1,0 0-1,-1 0 0,0-1 0,-1 1 0,0 0 0,1-17 0,-4 12-4,-1 0 0,0 0-1,-1 0 1,0 0 0,-1 0 0,-1 1 0,0 0-1,-1 0 1,0 0 0,-14-19 0,-9-10-989,-58-67 0,41 55-944,-14-17-3384,8 15-3021</inkml:trace>
</inkml:ink>
</file>

<file path=ppt/ink/ink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19:32.0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71 1199 4849,'0'0'11196,"-10"-4"-5823,10 16-5340,0 0 0,0 0 0,1-1 0,1 1 0,0-1 0,1 1 0,0-1 0,0 0 0,1 0 0,1 0-1,0 0 1,1-1 0,10 16 0,13 12-16,-20-25 17,0 0-1,1-1 1,22 20-1,6 0 156,-27-21-78,0-1 1,1-1-1,1 0 0,-1 0 1,1-2-1,17 8 0,-7-3 84,-20-10-173,-1-1-1,1 1 1,0-1 0,0 0-1,0 0 1,0 0 0,0 0 0,0 0-1,0 0 1,5-1 0,56 12 375,6-7-52,-66-4-333,1 0 0,-1 0 0,0 0 0,0 0 0,0 1 0,0 0 0,0 0 0,0 0 0,0 0 0,-1 1 0,1-1 0,-1 1 0,6 6 1,-3-4 7,0 0 0,0 0 0,1 0 1,-1-1-1,1 0 0,0 0 0,0-1 1,1 0-1,-1 0 0,15 3 0,-8-3-8,1-1-1,0 0 1,0-1 0,24-2-1,-15 1-5,-20-1 2,1 1 0,-1-1 1,0 0-1,1 0 0,-1 0 0,0-1 0,1 1 0,-1-1 0,0 0 0,0 0 0,0-1 1,-1 1-1,1-1 0,-1 0 0,1 0 0,-1 0 0,0 0 0,5-7 0,-2 2 16,-1 0 0,0 0 0,0 0-1,-1-1 1,0 1 0,-1-1 0,0 0 0,3-13-1,24-86 433,-23 46-223,-3 0-1,-5-80 0,-1 46-47,1 73-101,-1 0-1,-7-28 1,0-1 76,-22-73 85,-5-9 85,29 113-289,4 9-10,-1 1 0,2 0 0,0-1 1,-2-23-1,2 19-6,-2 0 1,1 0-1,-2 0 0,0 1 0,-12-25 1,11 27-31,-17-25 23,19 32-14,-1-1-1,1 1 1,0-1 0,-6-15 0,4 7-3,-2 0 0,1 1 0,-15-20 0,-3-7 2,-4-6-3,-2 0 0,-40-45 0,67 87 5,-1 1 0,0 0 1,0 0-1,0 0 1,-1 1-1,1 0 0,-1 0 1,0 0-1,0 1 1,0 0-1,-10-2 0,-78-12 10,63 11-20,15 3 5,0 0 0,0 1 0,0 0-1,-24 3 1,34-2-2,0 1-1,0 1 1,1-1 0,-1 1-1,1 0 1,-1 0 0,1 1-1,0 0 1,0-1 0,0 2-1,0-1 1,1 1 0,-1-1-1,1 1 1,-6 8 0,-8 10-7,2 2 1,0 0 0,2 1 0,1 1 0,0 0 0,2 1 0,2 0 0,0 0-1,2 1 1,-8 53 0,5-10 7,2-23-6,-2 73-1,9-95 10,2-1 1,1 1-1,0-1 0,2 1 0,8 25 1,-4-26-3,7 23 7,12 60 0,-13-42 11,4 30 16,2 37-19,0-44-50,-20-87-11,1 1-1,0-1 1,0 1-1,0-1 1,0 1-1,0-1 1,0 0-1,1 0 1,-1 0-1,1 0 1,-1 0-1,1 0 1,0 0-1,0 0 0,0 0 1,0-1-1,0 1 1,0-1-1,0 0 1,1 1-1,-1-1 1,0 0-1,1 0 1,-1-1-1,5 2 1,3 0-1176,-1-1 1,1-1 0,-1 1-1,1-1 1,11-2-1,11-3-9409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0:27:28.85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184 544 3505,'0'0'14136,"16"-15"-13062,34-30-726,-2-1 1,-2-3 0,44-61 0,-80 96-308,-1-1 0,-1 0 0,0-1 0,-1 0 0,-1 0 0,-1-1 1,0 1-1,-1-1 0,-1 0 0,0-1 0,-1 1 0,-1-28 0,-1 43-31,0 0-1,0 0 1,0 1-1,0-1 0,-1 0 1,1 1-1,0-1 1,-1 0-1,1 1 0,-1-1 1,1 0-1,-1 1 1,0-1-1,0 1 0,0-1 1,0 1-1,0 0 1,0-1-1,0 1 0,0 0 1,0 0-1,-3-3 0,2 4-2,0 0-1,0-1 0,1 1 0,-1 0 1,0 0-1,0 0 0,0 0 0,1 0 0,-1 1 1,0-1-1,0 0 0,1 1 0,-1-1 1,0 1-1,0 0 0,1-1 0,-1 1 0,1 0 1,-1 0-1,1 0 0,-1 0 0,1 1 1,0-1-1,-1 0 0,1 0 0,-1 3 0,-9 8-6,0 1-1,1 1 0,1 0 0,0 0 0,1 1 0,0 0 0,1 0 0,1 1 0,1-1 0,-4 20 1,-2 12-10,2 1 0,-4 66 1,8 326 46,-3 52-12,6-469-17,-26 212 56,22-206-44,-1-1 0,-1 0 0,-1 0 0,-2-1-1,0 0 1,-17 26 0,26-50-8,0 0-1,0 0 1,0-1-1,0 1 1,-1 0-1,1-1 1,-1 0 0,1 0-1,-1 0 1,0 0-1,0 0 1,0 0-1,0-1 1,0 1-1,0-1 1,0 0-1,-1 0 1,1 0 0,0 0-1,-1-1 1,1 1-1,-1-1 1,1 0-1,0 0 1,-1 0-1,-3-1 1,2 0-1,0 0 0,0 0-1,0-1 1,1 1 0,-1-1 0,1 0 0,-1-1 0,1 1 0,0-1-1,0 0 1,0 0 0,0 0 0,1 0 0,-1-1 0,1 1-1,-6-9 1,3-1-18,1 0 0,0 0 0,0 0-1,2-1 1,-1 1 0,2-1 0,0 0-1,1 0 1,0 0 0,1 0 0,2-20-1,-2 2-39,2 15-8,-1 0 0,2 0 1,1 0-1,0 1 1,0 0-1,2 0 0,0 0 1,1 0-1,1 1 0,12-19 1,14-16-867,58-68-1,-42 61-3034,87-74-1,-94 88-2230</inkml:trace>
</inkml:ink>
</file>

<file path=ppt/ink/ink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19:35.3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607 181 2537,'0'0'10712,"-1"-5"-9545,-2-2-396,1-1 0,-1 1 0,0 0 1,-1-1-1,0 1 0,-7-10 0,-7-11 446,-14-21-194,30 46-966,0 1 1,0 0-1,0 0 0,0 1 1,0-1-1,0 0 0,-1 1 1,1-1-1,-1 1 1,1 0-1,-1-1 0,0 1 1,0 1-1,1-1 0,-1 0 1,0 1-1,-5-1 0,-72-11 666,-39 12-123,112 0-577,1 1 0,-1 0 0,0 1 0,1-1 0,-1 1 0,1 0 0,0 1 1,0 0-1,0 0 0,0 0 0,0 1 0,0-1 0,-9 10 0,-4 4-10,1 1 0,-20 26 0,38-44-12,-6 8 14,1 1 0,0-1-1,1 1 1,-1 0 0,-4 16 0,-17 32 51,22-49-43,1 0 0,0 0 1,0 1-1,1-1 0,0 0 1,0 1-1,0 15 0,-6 20 113,-2 23 43,8-55-146,0-1 0,1 1-1,0 0 1,1 0 0,0-1-1,3 17 1,-1 14 98,-3-12-89,1-13-7,0 0 1,0 1-1,2-1 1,5 28-1,3 20 44,-7-44-49,-3-20-27,0 1-1,0-1 1,0 0 0,1 1-1,-1-1 1,0 0-1,0 1 1,1-1 0,-1 0-1,1 1 1,-1-1-1,1 0 1,0 0-1,-1 0 1,2 2 0,12 34 21,-10-28-20,1 0 0,0-1 0,1 1 0,0-1 0,0 0 0,0-1 0,14 12 0,-5-5-3,-11-10-1,0 0 1,0 0-1,0 0 0,1 0 0,0-1 0,-1 0 0,11 5 0,146 4 62,-137-11-56,-16 0 0,0-1 1,0 0-1,0 0 0,0-1 1,0 1-1,0-2 1,-1 1-1,1-1 0,0 0 1,-1-1-1,13-6 0,-4 2 20,-13 6-21,-1 0-1,0 0 1,0 0 0,0 0-1,0 0 1,0-1 0,0 1 0,0 0-1,0-1 1,3-3 0,37-29 93,-34 29-70,-1 0 0,1-1 0,-1 0-1,9-10 1,34-56 345,-39 55-255,-1 0-1,0 0 1,-2-1-1,0 0 0,-1-1 1,6-26-1,-1 8-12,-10 26-53,0-1 0,-1 0 0,0 1 0,-1-1 0,-3-22 0,2-5 103,1 20-45,-1 1-1,0-1 1,-1 0-1,-7-25 1,6 33-39,-2-1 0,1 1 0,-2 0 1,1 1-1,-1-1 0,-1 1 0,-15-17 1,8 8 133,10 14-175,1 0-1,-1 0 0,-1 0 1,1 1-1,-10-9 0,12 9-56,2-2-448</inkml:trace>
</inkml:ink>
</file>

<file path=ppt/ink/ink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19:41.0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15 5649,'0'0'10933,"0"-15"-6943,0 335-2133,0-319-1860,0-1 0,0 1 0,0 0 0,0-1-1,0 1 1,0 0 0,0-1 0,0 1 0,-1 0 0,1-1 0,0 1 0,-1-1 0,1 1 0,0 0 0,-1-1 0,1 1 0,-1-1 0,1 1-1,0-1 1,-1 1 0,0-1 0,1 1 0,-1-1 0</inkml:trace>
</inkml:ink>
</file>

<file path=ppt/ink/ink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19:41.9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463 195 1640,'0'0'13534,"-4"-14"-12190,3 7-1192,0 1 56,0 1-1,0 0 1,0 0 0,-1-1 0,0 1 0,0 0-1,0 0 1,-1 1 0,1-1 0,-1 0 0,0 1 0,0 0-1,-1 0 1,0 0 0,-7-7 0,-34-19 975,30 20-793,0 0 0,-1 0 0,-28-11 0,38 19-358,0 0 1,0 0-1,-1 1 0,1 0 0,0 0 1,-1 0-1,1 1 0,-1 0 1,1 0-1,0 1 0,-1 0 0,1 0 1,0 0-1,-10 4 0,8-1-28,1 0 0,0 0-1,0 1 1,0 0 0,1 0-1,-1 0 1,1 1 0,1 0-1,-8 9 1,-16 16-2,22-25 5,1 1-1,0-1 1,1 2-1,-1-1 1,1 0-1,1 1 1,0 0-1,0 0 1,0 1-1,1-1 1,0 1-1,1-1 1,-2 13 0,0 9 37,1 1 0,2 48 0,2-45-29,-2-4 25,0 2 62,2 0 0,0-1 1,2 1-1,14 57 1,-10-63-52,-4-15-38,0 1 1,1-1-1,0 0 0,10 18 0,-12-25-4,1-1 0,0 1 0,0-1 0,0 0 0,0 0 0,0 0 0,1 0 0,-1 0 0,1-1 0,0 1 0,0-1-1,0 0 1,0-1 0,0 1 0,0 0 0,8 0 0,2 1 11,0 0 0,0-1-1,1-1 1,-1-1 0,1 0-1,-1-1 1,1 0 0,-1-1-1,1-1 1,-1 0 0,0-1-1,-1-1 1,1 0 0,-1 0-1,1-2 1,-2 1 0,1-2 0,-1 0-1,0 0 1,-1-1 0,0 0-1,0-1 1,-1-1 0,11-13-1,-11 12-1,7-8-2,28-43 0,-41 56-10,0-1 0,-1 1 0,1-1-1,-1 0 1,-1 0 0,0 0 0,0 0-1,0 0 1,-1 0 0,0-11 0,0 7 9,-1 0 1,0 0-1,-1-1 1,0 2-1,-1-1 1,-1 0 0,1 0-1,-2 1 1,0-1-1,0 1 1,-1 0-1,0 0 1,-1 1-1,-10-15 1,-7-6 27,-39-42 0,55 66-63,0 0 0,0 0 1,-1 0-1,0 1 1,0 1-1,-1-1 1,0 1-1,0 1 0,0 0 1,0 0-1,-13-3 1,22 7-128,-1-1 1,1 1 0,-1 0-1,1 0 1,0 0 0,-1 0 0,1 0-1,-1 0 1,1 0 0,-1 0-1,1 0 1,0 0 0,-1 0-1,1 1 1,-1-1 0,1 0 0,0 0-1,-1 0 1,1 0 0,-1 1-1,1-1 1,0 0 0,-1 0-1,1 1 1,0-1 0,0 0-1,-1 1 1,1-1 0,0 0 0,0 1-1,-1-1 1,1 0 0,0 1-1,0-1 1,0 0 0,-1 1-1,1-1 1,0 1 0,0-1 0,0 1-1,0-1 1,0 0 0,0 1-1,0-1 1,0 1 0,0-1-1,0 0 1,0 1 0,0-1-1,0 1 1,1-1 0,-1 1 0,0-1-1,0 0 1,0 1 0,1-1-1,-1 0 1,0 1 0,0-1-1,1 1 1,7 12-8226</inkml:trace>
</inkml:ink>
</file>

<file path=ppt/ink/ink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19:42.9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 70 1224,'0'0'12818,"1"-11"-11798,8-33 15,-9 43-969,0 1 1,0-1 0,0 0-1,1 1 1,-1-1 0,0 0-1,0 1 1,1-1-1,-1 0 1,0 1 0,1-1-1,-1 1 1,1-1 0,-1 1-1,1-1 1,-1 1-1,1-1 1,-1 1 0,1-1-1,0 1 1,-1 0 0,1-1-1,-1 1 1,1 0-1,0 0 1,-1-1 0,1 1-1,0 0 1,0 0 0,-1 0-1,1 0 1,0 0 0,-1 0-1,1 0 1,0 0-1,0 0 1,-1 0 0,1 0-1,0 1 1,-1-1 0,2 1-1,16 12 1758,1 13-1146,-16-23-648,-1-1 1,0 1 0,0-1 0,0 1 0,0 0-1,0 0 1,-1 0 0,1 0 0,-1 0 0,2 3-1,-1 1 12,0 0 1,-1 1-1,0-1 0,0 0 0,0 1 0,-1-1 1,0 0-1,0 1 0,-1-1 0,0 0 0,0 1 0,-1-1 1,0 0-1,0 0 0,0 0 0,-1 0 0,0-1 0,-1 1 1,0-1-1,0 1 0,0-1 0,0-1 0,-9 10 1,0 0 8,0 1 0,1 1 1,2 0-1,-11 20 1,21-36-53,-1-1 1,1 1-1,-1 0 1,1 0-1,0 0 1,-1 0-1,1 0 1,0-1-1,0 1 1,0 0-1,-1 0 1,1 0-1,0 0 1,0 0-1,0 0 1,0 0-1,1 0 1,-1 0-1,0 0 1,0-1-1,1 1 1,-1 0-1,0 0 1,1 0-1,-1 0 1,1 0-1,-1-1 1,1 1-1,0 1 1,1-1 1,-1 0 0,1-1 0,0 1 1,0 0-1,-1-1 0,1 1 0,0-1 0,0 0 1,0 0-1,-1 1 0,1-1 0,0 0 0,3-1 1,54-13-446,-4-7-1498,0 0-4399,-25 9-257</inkml:trace>
</inkml:ink>
</file>

<file path=ppt/ink/ink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19:43.6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473 56 4505,'0'0'8523,"-28"-9"-7405,-89-27-125,64 26-161,32 15-488,11-1-189,-8 5 43,1 0 0,0 2 0,1 0-1,0 0 1,0 2 0,1 0 0,1 0 0,-17 22 0,21-23-40,1 0-1,0 1 1,1 0 0,1 1 0,0 0 0,1 0 0,0 0 0,1 1 0,1 0 0,0 0 0,1 0 0,1 0 0,0 0 0,1 1 0,2 19 0,-1-12 31,-1 22 115,1 0 0,3-1 0,2 1 0,11 47 0,-13-79-289,1-1 0,0 0 0,1 0 0,0 0 0,1-1 0,0 0 0,1 0 0,0 0 0,1-1 0,0 0 0,1 0 0,0-1 0,0-1 0,1 1 0,0-1 0,0-1 0,1 0 0,0 0 0,14 6 1,-11-8-19,1-1 1,-1 0-1,1-1 1,0-1-1,0 0 1,0-1-1,0 0 1,23-3 0,-2 2 2,-20-2 3,0 0-1,0 0 1,-1-2-1,1 0 1,-1 0-1,0-2 1,0 0-1,-1 0 1,0-1-1,0-1 1,0-1-1,14-11 1,-11 7 0,0-1 0,-1-1 1,0-1-1,-1 0 0,-1-1 1,0 0-1,-2-1 0,17-30 1,-24 36 13,0 0 0,-1 0 0,0-1 1,-1 1-1,-1-1 0,0 0 0,-1 1 1,0-1-1,0 0 0,-2 0 0,0 0 0,-3-19 1,0 14 8,0 0 1,-2 0 0,0 1 0,-1 0 0,0 0 0,-1 0 0,-1 1-1,-12-16 1,-2 5-11,0 1-1,-2 1 1,-54-43-1,10 11-474,65 53-91,-5-4 637,32 6-14279</inkml:trace>
</inkml:ink>
</file>

<file path=ppt/ink/ink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19:44.6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177 43 6121,'0'0'10541,"0"-5"-9733,0 4-751,0-1-1,-1 1 0,1 0 1,0-1-1,0 1 0,1 0 1,-1-1-1,0 1 0,0 0 1,1-1-1,-1 1 0,1 0 1,-1 0-1,1 0 0,-1-1 1,1 1-1,0 0 0,-1 0 1,1 0-1,0 0 0,0 0 1,0 0-1,0 0 0,0 0 1,0 1-1,2-2 0,2 0 173,0 1-1,0 0 0,1 0 1,-1 1-1,0-1 0,11 2 1,-15-1-201,0 0 1,0 0 0,1 0-1,-1 0 1,0 0-1,0 0 1,0 1 0,0-1-1,1 0 1,-1 1-1,0-1 1,0 1 0,0 0-1,0-1 1,0 1-1,0 0 1,0-1 0,0 1-1,0 0 1,-1 0-1,1 0 1,0 0 0,0 0-1,-1 0 1,1 0-1,0 1 1,0 1 2,0 0 0,0 0 1,-1 0-1,1 1 0,-1-1 0,0 0 0,1 0 0,-2 0 1,1 0-1,-1 5 0,0-1-17,0 0-1,-1-1 1,0 1-1,0 0 1,-1-1-1,0 0 1,0 1-1,0-1 1,-1 0-1,-4 5 1,-60 56 41,69-65-82,1 0 0,0 0 0,0 0 1,0-1-1,0 1 0,0-1 0,0 1 0,1-1 1,-1 0-1,0 0 0,5 2 0,2 1-2,-5-1 25,0 0 0,0 0 0,0 0-1,0 0 1,0 0 0,-1 1 0,0 0 0,0-1 0,0 1 0,0 0-1,0 1 1,-1-1 0,0 0 0,0 1 0,0 0 0,2 8 0,-1 2 32,-1 0 0,-1 0 0,0 0 0,-2 18 0,1-6 115,-1-26-123,0-1 0,1 1 0,-1 0 0,0-1 0,0 1 0,0-1 0,0 1 0,0-1 0,0 1-1,0-1 1,-1 0 0,1 0 0,0 1 0,0-1 0,0 0 0,0 0 0,0 0 0,0 0 0,0 0 0,-2-1-1,-35 1 109,29 0-107,-4-1-18,0 0-1,1-1 1,-1-1-1,0 0 1,1 0-1,0-2 1,0 1-1,-12-8 1,-43-13-745,61 24 446,22 1-12025</inkml:trace>
</inkml:ink>
</file>

<file path=ppt/ink/ink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19:45.5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521 102 3529,'0'0'10723,"-11"-14"-9364,-38-44-192,46 55-1039,0 0 1,0 1-1,0-1 0,-1 1 0,1 0 0,-1-1 0,1 1 0,-1 1 0,0-1 1,0 1-1,0-1 0,0 1 0,0 0 0,0 1 0,0-1 0,0 1 0,0-1 1,-1 1-1,1 1 0,0-1 0,0 0 0,0 1 0,-5 1 0,-17 0 402,19-2-454,-1 1 0,1 0 0,-1 0 1,1 1-1,-1-1 0,1 2 0,0-1 0,0 1 0,0 0 0,0 0 0,-11 8 0,7-2 7,0-1-1,1 1 1,0 1-1,1 0 1,-17 22-1,3 4 34,1 2-1,2 0 0,-17 48 1,24-50 54,2 0-1,2 1 1,-7 54 0,11-62-29,1 2-13,2 0-1,0 0 1,2 0-1,2 0 1,8 48-1,-8-71-102,0 0 0,0-1-1,1 1 1,1-1 0,5 10-1,7 17 88,-12-25-96,0 0-1,0-1 0,1 0 0,0 0 0,1 0 0,0-1 0,0 1 0,0-2 0,1 1 0,0-1 0,0 0 1,1 0-1,0 0 0,0-1 0,0-1 0,0 0 0,1 0 0,14 5 0,5-4 12,1-1-1,0-1 1,56-3-1,-44 0 3,-28-1-18,0-1 1,0 0-1,-1-1 1,1 0-1,-1-1 1,1 0-1,-1-1 1,0-1-1,19-11 1,1-4 47,0 0 1,29-29-1,-49 40-40,0-2 0,-1 0 0,0 0 0,-1-1-1,-1 0 1,0-1 0,-1 0 0,0 0 0,-1-1-1,0 1 1,6-27 0,-5 8 68,-1-1 0,-3 0 0,0 0 1,-2-50-1,-3 69-61,0 0-1,-1 0 1,-1 1 0,-1-1 0,0 1-1,0-1 1,-2 1 0,0 0 0,-14-24-1,2 10 12,0 1 0,-2 0-1,-33-33 1,50 57-116,1 0-1,0 0 1,-1 1 0,0 0-1,1-1 1,-1 1 0,0 0-1,0 0 1,0 0 0,0 1-1,-1-1 1,1 1 0,0 0 0,-6-2-1,8 4-330,0 0 0,1 0-1,-1 0 1,0-1 0,0 1-1,1 0 1,-1 0 0,0 0-1,1 0 1,-1 0 0,1 0-1,-1 0 1,1 0 0,0 1-1,-1 1 1,-1 10-6872</inkml:trace>
</inkml:ink>
</file>

<file path=ppt/ink/ink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19:46.5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 1 3897,'0'0'13441,"0"5"-12359,0 5-680,0 18 172,-1-1 0,-1 0 0,-5 27 0,0-13-80,2 0 0,0 45 0,2-26-62,9-61-408,1 0 0,0 0 0,-1 0 1,0-1-1,1 0 0,-1 0 1,0-1-1,0 0 0,0 0 1,0 0-1,-1-1 0,1 0 0,-1 0 1,0 0-1,0-1 0,0 1 1,-1-1-1,5-7 0,6-3 31,-11 10 107,-1 1 0,1-1 0,-1 1 0,0-1 0,-1 0 0,0 0 0,1 0 0,-1 0 0,-1 0 1,1-1-1,-1 1 0,1-11 0,-13 85 66,1-20-153,4 1-588,3 61 0,3-110 366,0-1-1,0 1 1,0 0 0,1-1 0,-1 1-1,0 0 1,0-1 0,0 1 0,1 0-1,-1-1 1,0 1 0,1-1-1,-1 1 1,0-1 0,1 1 0,-1-1-1,1 1 1,-1-1 0,1 1 0,-1-1-1,1 1 1,-1-1 0,1 0-1,0 1 1,-1-1 0,1 0 0,-1 0-1,1 1 1,0-1 0,-1 0 0,1 0-1,0 0 1,-1 0 0,1 0-1,0 0 1,-1 0 0,1 0 0,0 0-1,-1 0 1,1 0 0,0 0 0,-1-1-1,1 1 1,1-1 0,5 1-1770,13 0-4685</inkml:trace>
</inkml:ink>
</file>

<file path=ppt/ink/ink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19:47.4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654 198 4889,'0'0'11342,"-15"-26"-10269,-47-75-158,38 68-37,14 28-371,2 2-192,3 1-171,0 0 1,0 0 0,0 0-1,-1 1 1,1 0-1,-1 0 1,1 0-1,-1 1 1,-9 0-1,9 0-63,0-1 0,0 1-1,0-1 1,0 0 0,-11-3 0,4 1 104,0 0 0,0 1 0,0 1 0,0 0 1,0 0-1,0 2 0,-17 1 0,-10 0-67,34-1-110,0 1 0,1 0 0,-1 0 0,0 0 0,1 0 0,-1 1 0,1 0 0,-1 0 0,-8 8 0,-2 0 14,8-5-5,0-1 0,1 1 0,0 1 0,1 0 0,-1 0 0,1 0 0,0 0 0,1 1 0,0 0 0,-6 13 0,4-6 19,0 1-1,1 0 1,1 0-1,-6 31 0,-30 121 382,33-132-338,-2 23-21,0 117 89,9-163-123,0 1 1,1 0 0,1 0 0,0-1 0,1 1 0,1-1-1,0 1 1,0-1 0,2 0 0,-1 0 0,2 0-1,6 12 1,9 7 72,43 52-1,-53-72-93,0 0-1,1-1 0,0 0 1,1-1-1,0 0 0,23 12 1,-28-18-3,0-1 1,1 0 0,-1 0-1,1 0 1,0-1 0,-1 0-1,1-1 1,0 0 0,0-1 0,0 0-1,0 0 1,0 0 0,0-2-1,0 1 1,10-3 0,-6-1 6,1 0 0,-1 0 0,0-1 0,-1-1 0,1 0 0,-1-1 0,-1 0 0,18-16 0,-4 0 66,0 0-1,-3-2 0,0-1 0,-1 0 0,19-35 1,-29 42-28,0-1 0,-1 0 0,-1-1 0,-1 0 0,-1 0 0,-2-1 0,0 0 0,3-33 0,-5-117 61,-4 106-92,1 48-11,-1 1 0,-1 0 0,0-1 0,-1 1 0,-1 0 0,-1 0 0,-1 1 0,0-1 0,-13-24 0,4 6-144,-7-12-545,-2 24-2902</inkml:trace>
</inkml:ink>
</file>

<file path=ppt/ink/ink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0:39.2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31 139 2481,'0'0'13724,"-4"-7"-12512,3 4-974,1 1-149,-1 0-1,1 0 0,-1 1 0,1-1 1,-1 0-1,0 0 0,0 0 0,0 1 0,0-1 1,0 0-1,-1 1 0,1-1 0,0 1 1,-1 0-1,1-1 0,-1 1 0,-6-3 7179,58 4-6769,98 0 109,-146 0-600,28 0 89,-17-1-44,-8 1-36,-1 0-1,1-1 0,0 2 1,-1-1-1,1 0 0,-1 1 1,1 0-1,7 3 1,-4-3-14,26-3 55,-18 5-61,14 7 21,15-9 2,-41-1-17,-1-1 0,1 1 0,0 0 0,0 0 0,0 0 0,-1 0 0,1 1 0,0 0 0,0-1 0,5 4 0,30 3 6,-18-5-2,1 1 0,-1 1 0,35 12 0,-6 0-5,-46-13 2,-3-3-3,0 1 0,0 0-1,0-1 1,0 1 0,0-1 0,0 1 0,0-1-1,0 0 1,0 1 0,1-1 0,-1 0 0,0 0 0,0 0-1,0 1 1,0-1 0,0-1 0,1 1 0,-1 0-1,0 0 1,0 0 0,2-1 0,118 1-40,-81 0-32,-36-1 61,0 0 0,0 0 0,0 0 0,0 0 0,0 0 0,0-1 0,5-3 0,6 0-100,-9 5 109,-5-4 1,-1 0 1,1 1-1,-1-1 0,0 0 1,0 1-1,0-1 1,-1 0-1,1 1 1,-2-6-1,-6-1 12,1 1 1,-1 1-1,-1-1 0,0 2 0,0-1 0,0 1 0,-1 0 0,0 1 0,0 0 1,-1 1-1,1 0 0,-1 1 0,-1 0 0,1 0 0,0 1 0,-1 1 1,1 0-1,-1 1 0,-17-1 0,-18-4 6,45 6-10,24 24-103,-8-12 94,-7-5-3,0-1 0,1 0 0,-1 0 0,1 0 0,1-1-1,-1 0 1,1 0 0,0-1 0,0-1 0,0 1 0,0-1 0,1-1 0,14 3 0,-20-5 0,0 1 0,0 0 0,0 0 0,-1 0 0,1 0 0,0 1 1,6 3-1,23 7-102,-31 18 90,-3-26 19,0 0 0,0 0 0,-1 0 0,1-1 0,-1 1 0,0 0 0,0 0-1,0-1 1,0 1 0,-1-1 0,1 0 0,-1 0 0,0 0 0,0 0 0,0 0 0,0-1 0,-1 1 0,-4 2 0,-71 40 15,75-43-14,-32 14 115,-1 1-616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0:27:29.25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232 1 3489,'0'0'12801,"-22"28"-11398,-68 96-221,82-112-1034,1 1 1,0 0-1,1 0 1,1 0 0,0 1-1,0 0 1,2 0-1,-3 15 1,-1 5 123,-16 91 700,-12 215-1,32-138-1066,4-122-688,-1-73 525,0 0 0,1 0 0,0 0 0,0-1 0,0 1 0,1 0 0,0-1 0,3 8 0,-4-11-232,1 1 1,0-1 0,1 0-1,-1 0 1,0 0-1,1 0 1,0 0-1,-1 0 1,5 3-1,13 3-4960</inkml:trace>
</inkml:ink>
</file>

<file path=ppt/ink/ink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0:40.6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244 5 120,'0'0'12975,"-40"-5"-3214,22 13-9491,1 0 0,0 0 0,-22 16 0,18-12-102,16-8-140,-4 0 5,0 2 0,0-1 0,1 1 0,0 0 0,0 1-1,1 0 1,0 0 0,-10 12 0,16-15-28,0 0-1,0 0 1,0 1 0,1-1-1,-1 0 1,1 1 0,0-1 0,0 0-1,1 1 1,-1-1 0,1 0-1,0 1 1,0-1 0,1 0-1,-1 0 1,1 0 0,0 0 0,2 5-1,4-4 16,0 0-1,0 0 1,0-1-1,0 0 1,1 0-1,0-1 1,0 0-1,-1-1 1,2 0-1,14 1 1,11 0-919,52-3 0,-40-1-3128,-25 1-3149</inkml:trace>
</inkml:ink>
</file>

<file path=ppt/ink/ink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0:48.3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61 110 208,'0'0'7544,"-5"4"-7343,-12 10 10358,16-13-10533,1-1 0,-1 0 0,0 1 0,1-1-1,-1 1 1,0-1 0,1 0 0,-1 1 0,1-1 0,-1 1 0,1-1 0,-1 1-1,1 0 1,0-1 0,-1 1 0,1-1 0,0 1 0,-1 0 0,1-1 0,0 1 0,0 0-1,-1-1 1,1 1 0,0 0 0,0 0 0,0-1 0,0 1 0,0 0 0,0-1 0,0 1-1,0 0 1,0 0 0,1-1 0,-1 1 0,0 0 0,0-1 0,1 1 0,-1 1 0,2-2-29,-1-1 6,1 1 0,-1 0 0,0 0 0,0-1 0,0 1 0,0-1 0,1 1 0,-1-1 0,0 1 0,0-1 0,0 0 0,0 1 0,0-1 0,0 0 0,-1 0 0,1 0 0,0 0 0,0 0 0,0 0 0,-1 0 0,1 0 0,-1 0 0,1 0 0,-1 0 0,1 0 0,-1 0 0,1-1 0,-1 1 0,0 0 0,0-2 0,4-33 103,-4 33-84,0 0-3,0 1 91,0-1 0,0 0 0,0 0 0,0 0 0,0 0 0,-1 0 0,1 0 0,-1 0 0,0 0 0,-1-4 0,0 6-36,1 0 1,-1 0-1,1 0 1,-1 0 0,1 0-1,-1 0 1,1 0-1,-1 1 1,0-1-1,1 1 1,-1-1-1,0 1 1,0 0-1,1 0 1,-1-1-1,0 1 1,0 1-1,1-1 1,-4 0-1,4 1-63,0-1-1,0 1 1,0-1-1,0 1 1,-1 0-1,1 0 0,0-1 1,0 1-1,0 0 1,1 0-1,-1 0 0,0 0 1,0 0-1,0 0 1,1 0-1,-1 0 0,0 1 1,1-1-1,-1 0 1,1 0-1,-1 0 1,1 1-1,0-1 0,0 0 1,0 1-1,-1-1 1,1 0-1,0 0 0,1 3 1,-2 52-63,1-43 70,1-12-22,-1 1-1,1-1 1,-1 1-1,1 0 1,0-1-1,0 1 1,0-1-1,0 1 1,0-1-1,0 0 1,0 1-1,0-1 1,0 0-1,1 0 1,-1 0 0,0 0-1,1 0 1,-1 0-1,1 0 1,-1 0-1,1-1 1,-1 1-1,1 0 1,0-1-1,3 1 1,-4 0-1,1 0 1,0-1 0,0 1-1,0-1 1,0 0-1,0 1 1,0-1-1,0 0 1,0 0 0,0 0-1,0-1 1,0 1-1,0 0 1,0-1 0,0 1-1,0-1 1,0 0-1,0 1 1,-1-1 0,1 0-1,3-2 1,-3-2 10,0 1 0,0-1 0,-1 1 0,0-1 0,0 1 0,0-1 0,1-7 0,-2-7 24,-2-37-2,2 54 6,-1-1-1,1 0 1,-1 1-1,0-1 1,0 1-1,0 0 1,0-1-1,0 1 1,-1 0-1,1-1 1,-1 1-1,1 0 1,-1 0-1,0 0 1,0 1-1,0-1 1,-4-3-1,6 5 1,-1-1 0,1 1-1,-1 0 1,1 0 0,-1-1 0,1 1-1,-1 0 1,1 0 0,-1 0 0,1-1-1,-1 1 1,1 0 0,-1 0 0,0 0-1,1 0 1,-1 0 0,1 0-1,-1 0 1,1 0 0,-1 1 0,0-1-1,1 0 1,-1 0 0,1 0 0,-1 0-1,1 1 1,-1-1 0,1 0 0,-1 1-1,1-1 1,0 0 0,-1 1 0,1-1-1,-1 1 1,-9 23 290,6 26-1295,4-50 965,11 1-4763,-1-1-1389</inkml:trace>
</inkml:ink>
</file>

<file path=ppt/ink/ink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0:49.4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 29 1456,'0'0'11597,"-4"-3"-10534,3 1-891,0 1 0,0 0 0,0 0 0,0 0 0,-1 0 0,1 0 0,0 0-1,-1 0 1,1 0 0,-1 0 0,1 1 0,-1-1 0,1 0 0,-1 1 0,1 0 0,-1-1-1,-1 1 1,5-2-11,0 1 0,1 0 0,0 0 0,-1 0 0,1 0 0,0 0 0,-1 0 0,1 1 0,0-1 0,0 1 0,0 0 0,0 0 0,-1 0 0,1 0 0,0 0 0,0 1 0,4 1 0,1-1-594,-1 1-1,1 0 1,-1 0-1,1 1 1,11 6 0,4 4-1477,-13-8 196,-1 0-1,0 0 1,0 1-1,9 9 1,-6 2-4088</inkml:trace>
</inkml:ink>
</file>

<file path=ppt/ink/ink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0:49.7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13 2905,'0'0'10762,"10"-6"-8198,85 3-2170,-52 1-3778,-4 1-3558</inkml:trace>
</inkml:ink>
</file>

<file path=ppt/ink/ink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0:50.1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0 63 4793</inkml:trace>
  <inkml:trace contextRef="#ctx0" brushRef="#br0" timeOffset="1">0 63 4793,'201'-50'3070,"-161"40"6867,-38 10-9864,34-2-980,4 1-3718,-37 1 3830,0 1 0,0-1 0,0 0 1,0 1-1,0 0 0,0 0 0,0 0 1,0 0-1,2 2 0,5 3-2158</inkml:trace>
</inkml:ink>
</file>

<file path=ppt/ink/ink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0:50.4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13 488,'0'0'8410,"40"-12"-3768,1 12-4884,-1 0-6401,-30 0 3677</inkml:trace>
</inkml:ink>
</file>

<file path=ppt/ink/ink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0:50.8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13 3801,'0'0'7341,"8"-12"-5999,24 12-5091,-22 0-593</inkml:trace>
</inkml:ink>
</file>

<file path=ppt/ink/ink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0:51.1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73 2537,'150'-55'2107,"-116"40"8018,-28 13-10021,53 2-9793</inkml:trace>
</inkml:ink>
</file>

<file path=ppt/ink/ink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0:51.5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19 624,'0'0'11443,"12"-18"-9282,36 18-9235,-38 0 2553</inkml:trace>
</inkml:ink>
</file>

<file path=ppt/ink/ink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22:20:51.8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37 928,'0'0'11659,"0"-4"-10596,0 2-999,-1 1 1,1 0-1,0 0 1,0 0 0,0 0-1,1 0 1,-1-1-1,0 1 1,0 0-1,0 0 1,1 0 0,-1 0-1,1 0 1,-1 0-1,1 0 1,-1 0 0,1 0-1,0 0 1,-1 0-1,1 0 1,0 0-1,0 1 1,0-1 0,-1 0-1,1 0 1,0 1-1,2-2 1,14-1-569,6 3-3661,-17 0 2581,2 0-1409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63200" cy="360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50" b="1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3" name="Date"/>
          <p:cNvSpPr>
            <a:spLocks noGrp="1"/>
          </p:cNvSpPr>
          <p:nvPr>
            <p:ph type="dt" idx="1"/>
          </p:nvPr>
        </p:nvSpPr>
        <p:spPr>
          <a:xfrm>
            <a:off x="5086800" y="0"/>
            <a:ext cx="1771200" cy="360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50">
                <a:solidFill>
                  <a:schemeClr val="tx2"/>
                </a:solidFill>
              </a:defRPr>
            </a:lvl1pPr>
          </a:lstStyle>
          <a:p>
            <a:fld id="{76FBC1AF-E4C9-412F-9B6D-66CD520F95DB}" type="datetimeFigureOut">
              <a:rPr lang="en-US" smtClean="0"/>
              <a:pPr/>
              <a:t>11/28/2024</a:t>
            </a:fld>
            <a:endParaRPr lang="en-US"/>
          </a:p>
        </p:txBody>
      </p:sp>
      <p:sp>
        <p:nvSpPr>
          <p:cNvPr id="4" name="Slide Image Placeholder"/>
          <p:cNvSpPr>
            <a:spLocks noGrp="1" noRot="1" noChangeAspect="1"/>
          </p:cNvSpPr>
          <p:nvPr>
            <p:ph type="sldImg" idx="2"/>
          </p:nvPr>
        </p:nvSpPr>
        <p:spPr>
          <a:xfrm>
            <a:off x="406800" y="619200"/>
            <a:ext cx="6048000" cy="3402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"/>
          <p:cNvSpPr>
            <a:spLocks noGrp="1"/>
          </p:cNvSpPr>
          <p:nvPr>
            <p:ph type="body" sz="quarter" idx="3"/>
          </p:nvPr>
        </p:nvSpPr>
        <p:spPr>
          <a:xfrm>
            <a:off x="406800" y="4575600"/>
            <a:ext cx="6048000" cy="3960000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6" name="Footer Placeholder"/>
          <p:cNvSpPr>
            <a:spLocks noGrp="1"/>
          </p:cNvSpPr>
          <p:nvPr>
            <p:ph type="ftr" sz="quarter" idx="4"/>
          </p:nvPr>
        </p:nvSpPr>
        <p:spPr>
          <a:xfrm>
            <a:off x="0" y="8784000"/>
            <a:ext cx="4363200" cy="360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5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"/>
          <p:cNvSpPr>
            <a:spLocks noGrp="1"/>
          </p:cNvSpPr>
          <p:nvPr>
            <p:ph type="sldNum" sz="quarter" idx="5"/>
          </p:nvPr>
        </p:nvSpPr>
        <p:spPr>
          <a:xfrm>
            <a:off x="5086800" y="8784000"/>
            <a:ext cx="1771200" cy="360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50"/>
            </a:lvl1pPr>
          </a:lstStyle>
          <a:p>
            <a:r>
              <a:rPr lang="en-US" b="1">
                <a:solidFill>
                  <a:schemeClr val="accent2"/>
                </a:solidFill>
              </a:rPr>
              <a:t>Notes</a:t>
            </a:r>
            <a:r>
              <a:rPr lang="en-US"/>
              <a:t> </a:t>
            </a:r>
            <a:fld id="{E76C657F-0E32-4130-ADDA-66B81138A76A}" type="slidenum">
              <a:rPr lang="en-US" smtClean="0">
                <a:solidFill>
                  <a:schemeClr val="tx2"/>
                </a:solidFill>
              </a:rPr>
              <a:pPr/>
              <a:t>‹#›</a:t>
            </a:fld>
            <a:endParaRPr lang="en-US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73060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spcAft>
        <a:spcPts val="60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144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288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432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576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720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864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1008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1152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19125"/>
            <a:ext cx="6048375" cy="34020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FFFFFF"/>
                </a:solidFill>
                <a:effectLst/>
                <a:latin typeface="Siemens Sans"/>
              </a:rPr>
              <a:t>The image represents a Lorenz attractor, which is a three-dimensional chaotic attractor discovered by the mathematician Edward Lorenz. </a:t>
            </a:r>
          </a:p>
          <a:p>
            <a:r>
              <a:rPr lang="en-US" b="0" i="0" dirty="0">
                <a:solidFill>
                  <a:srgbClr val="FFFFFF"/>
                </a:solidFill>
                <a:effectLst/>
                <a:latin typeface="Siemens Sans"/>
              </a:rPr>
              <a:t>The Lorenz attractor is a graphical representation of the solutions to a set of differential equations that describe a simplified model of atmospheric convection, known as the "Butterfly effect". </a:t>
            </a:r>
          </a:p>
          <a:p>
            <a:r>
              <a:rPr lang="en-US" b="0" i="0" dirty="0">
                <a:solidFill>
                  <a:srgbClr val="FFFFFF"/>
                </a:solidFill>
                <a:effectLst/>
                <a:latin typeface="Siemens Sans"/>
              </a:rPr>
              <a:t>The image shows the characteristic butterfly-like shape of the Lorenz attractor, which demonstrates the sensitive dependence on initial conditions that is a hallmark of chaotic systems.</a:t>
            </a:r>
          </a:p>
          <a:p>
            <a:endParaRPr lang="en-US" b="0" i="0" dirty="0">
              <a:solidFill>
                <a:srgbClr val="FFFFFF"/>
              </a:solidFill>
              <a:effectLst/>
              <a:latin typeface="Siemens San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</a:rPr>
              <a:t>Notes</a:t>
            </a:r>
            <a:r>
              <a:rPr lang="en-US"/>
              <a:t> </a:t>
            </a:r>
            <a:fld id="{E76C657F-0E32-4130-ADDA-66B81138A76A}" type="slidenum">
              <a:rPr lang="en-US" smtClean="0">
                <a:solidFill>
                  <a:schemeClr val="tx2"/>
                </a:solidFill>
              </a:rPr>
              <a:pPr/>
              <a:t>4</a:t>
            </a:fld>
            <a:endParaRPr lang="en-US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68874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sv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svg"/></Relationships>
</file>

<file path=ppt/slideLayouts/_rels/slideLayout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svg"/></Relationships>
</file>

<file path=ppt/slideLayouts/_rels/slideLayout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svg"/></Relationships>
</file>

<file path=ppt/slideLayouts/_rels/slideLayout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svg"/></Relationships>
</file>

<file path=ppt/slideLayouts/_rels/slideLayout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svg"/></Relationships>
</file>

<file path=ppt/slideLayouts/_rels/slideLayout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svg"/></Relationships>
</file>

<file path=ppt/slideLayouts/_rels/slideLayout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svg"/></Relationships>
</file>

<file path=ppt/slideLayouts/_rels/slideLayout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svg"/></Relationships>
</file>

<file path=ppt/slideLayouts/_rels/slideLayout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svg"/></Relationships>
</file>

<file path=ppt/slideLayouts/_rels/slideLayout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sv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svg"/></Relationships>
</file>

<file path=ppt/slideLayouts/_rels/slideLayout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svg"/></Relationships>
</file>

<file path=ppt/slideLayouts/_rels/slideLayout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svg"/></Relationships>
</file>

<file path=ppt/slideLayouts/_rels/slideLayout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svg"/></Relationships>
</file>

<file path=ppt/slideLayouts/_rels/slideLayout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svg"/></Relationships>
</file>

<file path=ppt/slideLayouts/_rels/slideLayout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svg"/></Relationships>
</file>

<file path=ppt/slideLayouts/_rels/slideLayout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svg"/></Relationships>
</file>

<file path=ppt/slideLayouts/_rels/slideLayout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svg"/></Relationships>
</file>

<file path=ppt/slideLayouts/_rels/slideLayout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svg"/></Relationships>
</file>

<file path=ppt/slideLayouts/_rels/slideLayout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sv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svg"/></Relationships>
</file>

<file path=ppt/slideLayouts/_rels/slideLayout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svg"/></Relationships>
</file>

<file path=ppt/slideLayouts/_rels/slideLayout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svg"/></Relationships>
</file>

<file path=ppt/slideLayouts/_rels/slideLayout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3.xml"/></Relationships>
</file>

<file path=ppt/slideLayouts/_rels/slideLayout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svg"/></Relationships>
</file>

<file path=ppt/slideLayouts/_rels/slideLayout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svg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2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6.jpe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16.svg"/></Relationships>
</file>

<file path=ppt/slideLayouts/_rels/slideLayout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7.jpe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19.svg"/></Relationships>
</file>

<file path=ppt/slideLayouts/_rels/slideLayout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22.svg"/></Relationships>
</file>

<file path=ppt/slideLayouts/_rels/slideLayout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16.svg"/></Relationships>
</file>

<file path=ppt/slideLayouts/_rels/slideLayout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19.svg"/></Relationships>
</file>

<file path=ppt/slideLayouts/_rels/slideLayout2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22.svg"/></Relationships>
</file>

<file path=ppt/slideLayouts/_rels/slideLayout2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2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2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2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2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2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2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2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2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2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2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2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2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2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2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2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2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2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2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2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2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2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.svg"/></Relationships>
</file>

<file path=ppt/slideLayouts/_rels/slideLayout2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.svg"/></Relationships>
</file>

<file path=ppt/slideLayouts/_rels/slideLayout2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.svg"/></Relationships>
</file>

<file path=ppt/slideLayouts/_rels/slideLayout2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.svg"/></Relationships>
</file>

<file path=ppt/slideLayouts/_rels/slideLayout2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.sv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.svg"/></Relationships>
</file>

<file path=ppt/slideLayouts/_rels/slideLayout2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.svg"/></Relationships>
</file>

<file path=ppt/slideLayouts/_rels/slideLayout2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.svg"/></Relationships>
</file>

<file path=ppt/slideLayouts/_rels/slideLayout2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.svg"/></Relationships>
</file>

<file path=ppt/slideLayouts/_rels/slideLayout2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8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.svg"/></Relationships>
</file>

<file path=ppt/slideLayouts/_rels/slideLayout2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8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.svg"/></Relationships>
</file>

<file path=ppt/slideLayouts/_rels/slideLayout2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8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.svg"/></Relationships>
</file>

<file path=ppt/slideLayouts/_rels/slideLayout2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.svg"/></Relationships>
</file>

<file path=ppt/slideLayouts/_rels/slideLayout2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.svg"/></Relationships>
</file>

<file path=ppt/slideLayouts/_rels/slideLayout2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.sv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.svg"/></Relationships>
</file>

<file path=ppt/slideLayouts/_rels/slideLayout2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.svg"/></Relationships>
</file>

<file path=ppt/slideLayouts/_rels/slideLayout2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.svg"/></Relationships>
</file>

<file path=ppt/slideLayouts/_rels/slideLayout2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.svg"/></Relationships>
</file>

<file path=ppt/slideLayouts/_rels/slideLayout2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.svg"/></Relationships>
</file>

<file path=ppt/slideLayouts/_rels/slideLayout2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.svg"/></Relationships>
</file>

<file path=ppt/slideLayouts/_rels/slideLayout2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.svg"/></Relationships>
</file>

<file path=ppt/slideLayouts/_rels/slideLayout2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.svg"/></Relationships>
</file>

<file path=ppt/slideLayouts/_rels/slideLayout2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.svg"/></Relationships>
</file>

<file path=ppt/slideLayouts/_rels/slideLayout2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.sv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.svg"/></Relationships>
</file>

<file path=ppt/slideLayouts/_rels/slideLayout2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.svg"/></Relationships>
</file>

<file path=ppt/slideLayouts/_rels/slideLayout2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2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2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2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2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2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2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2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2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2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2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2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2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2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2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2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2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3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3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3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3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3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3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3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3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3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3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3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3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3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3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3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3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3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3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3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3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3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3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9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.svg"/></Relationships>
</file>

<file path=ppt/slideLayouts/_rels/slideLayout3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0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.svg"/></Relationships>
</file>

<file path=ppt/slideLayouts/_rels/slideLayout3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3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3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3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3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2.svg"/></Relationships>
</file>

<file path=ppt/slideLayouts/_rels/slideLayout3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2.svg"/></Relationships>
</file>

<file path=ppt/slideLayouts/_rels/slideLayout3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2.svg"/></Relationships>
</file>

<file path=ppt/slideLayouts/_rels/slideLayout3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2.svg"/></Relationships>
</file>

<file path=ppt/slideLayouts/_rels/slideLayout3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2.svg"/></Relationships>
</file>

<file path=ppt/slideLayouts/_rels/slideLayout3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2.svg"/></Relationships>
</file>

<file path=ppt/slideLayouts/_rels/slideLayout3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2.svg"/></Relationships>
</file>

<file path=ppt/slideLayouts/_rels/slideLayout3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2.svg"/></Relationships>
</file>

<file path=ppt/slideLayouts/_rels/slideLayout3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2.svg"/></Relationships>
</file>

<file path=ppt/slideLayouts/_rels/slideLayout3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2.sv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2.svg"/></Relationships>
</file>

<file path=ppt/slideLayouts/_rels/slideLayout3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2.svg"/></Relationships>
</file>

<file path=ppt/slideLayouts/_rels/slideLayout3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2.svg"/></Relationships>
</file>

<file path=ppt/slideLayouts/_rels/slideLayout3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2.svg"/></Relationships>
</file>

<file path=ppt/slideLayouts/_rels/slideLayout3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2.svg"/></Relationships>
</file>

<file path=ppt/slideLayouts/_rels/slideLayout3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2.svg"/></Relationships>
</file>

<file path=ppt/slideLayouts/_rels/slideLayout3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2.svg"/></Relationships>
</file>

<file path=ppt/slideLayouts/_rels/slideLayout3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2.svg"/></Relationships>
</file>

<file path=ppt/slideLayouts/_rels/slideLayout3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2.svg"/></Relationships>
</file>

<file path=ppt/slideLayouts/_rels/slideLayout3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2.sv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2.svg"/></Relationships>
</file>

<file path=ppt/slideLayouts/_rels/slideLayout3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2.svg"/></Relationships>
</file>

<file path=ppt/slideLayouts/_rels/slideLayout3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2.svg"/></Relationships>
</file>

<file path=ppt/slideLayouts/_rels/slideLayout3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2.svg"/></Relationships>
</file>

<file path=ppt/slideLayouts/_rels/slideLayout3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2.svg"/></Relationships>
</file>

<file path=ppt/slideLayouts/_rels/slideLayout3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2.svg"/></Relationships>
</file>

<file path=ppt/slideLayouts/_rels/slideLayout3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2.svg"/></Relationships>
</file>

<file path=ppt/slideLayouts/_rels/slideLayout3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3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3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3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3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3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3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3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3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3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3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3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3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3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3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3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3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3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3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3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3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3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3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3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3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3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3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3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3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3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3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3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3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3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3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3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3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3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3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2.svg"/></Relationships>
</file>

<file path=ppt/slideLayouts/_rels/slideLayout4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2.svg"/></Relationships>
</file>

<file path=ppt/slideLayouts/_rels/slideLayout4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2.svg"/></Relationships>
</file>

<file path=ppt/slideLayouts/_rels/slideLayout4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2.svg"/></Relationships>
</file>

<file path=ppt/slideLayouts/_rels/slideLayout4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2.svg"/></Relationships>
</file>

<file path=ppt/slideLayouts/_rels/slideLayout4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2.svg"/></Relationships>
</file>

<file path=ppt/slideLayouts/_rels/slideLayout4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2.svg"/></Relationships>
</file>

<file path=ppt/slideLayouts/_rels/slideLayout4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2.svg"/></Relationships>
</file>

<file path=ppt/slideLayouts/_rels/slideLayout4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2.svg"/></Relationships>
</file>

<file path=ppt/slideLayouts/_rels/slideLayout4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2.sv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2.svg"/></Relationships>
</file>

<file path=ppt/slideLayouts/_rels/slideLayout4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2.svg"/></Relationships>
</file>

<file path=ppt/slideLayouts/_rels/slideLayout4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2.svg"/></Relationships>
</file>

<file path=ppt/slideLayouts/_rels/slideLayout4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2.svg"/></Relationships>
</file>

<file path=ppt/slideLayouts/_rels/slideLayout4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2.svg"/></Relationships>
</file>

<file path=ppt/slideLayouts/_rels/slideLayout4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2.svg"/></Relationships>
</file>

<file path=ppt/slideLayouts/_rels/slideLayout4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2.svg"/></Relationships>
</file>

<file path=ppt/slideLayouts/_rels/slideLayout4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2.svg"/></Relationships>
</file>

<file path=ppt/slideLayouts/_rels/slideLayout4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2.svg"/></Relationships>
</file>

<file path=ppt/slideLayouts/_rels/slideLayout4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2.sv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2.svg"/></Relationships>
</file>

<file path=ppt/slideLayouts/_rels/slideLayout4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2.svg"/></Relationships>
</file>

<file path=ppt/slideLayouts/_rels/slideLayout4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2.svg"/></Relationships>
</file>

<file path=ppt/slideLayouts/_rels/slideLayout4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2.svg"/></Relationships>
</file>

<file path=ppt/slideLayouts/_rels/slideLayout4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2.svg"/></Relationships>
</file>

<file path=ppt/slideLayouts/_rels/slideLayout4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2.svg"/></Relationships>
</file>

<file path=ppt/slideLayouts/_rels/slideLayout4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2.svg"/></Relationships>
</file>

<file path=ppt/slideLayouts/_rels/slideLayout4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4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4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4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4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4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7.xml"/></Relationships>
</file>

<file path=ppt/slideLayouts/_rels/slideLayout4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7.xml"/></Relationships>
</file>

<file path=ppt/slideLayouts/_rels/slideLayout4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7.xml"/></Relationships>
</file>

<file path=ppt/slideLayouts/_rels/slideLayout4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4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4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4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7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7.xml"/></Relationships>
</file>

<file path=ppt/slideLayouts/_rels/slideLayout4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7.xml"/></Relationships>
</file>

<file path=ppt/slideLayouts/_rels/slideLayout4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7.xml"/></Relationships>
</file>

<file path=ppt/slideLayouts/_rels/slideLayout4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7.xml"/></Relationships>
</file>

<file path=ppt/slideLayouts/_rels/slideLayout4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7.xml"/></Relationships>
</file>

<file path=ppt/slideLayouts/_rels/slideLayout4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7.xml"/></Relationships>
</file>

<file path=ppt/slideLayouts/_rels/slideLayout4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4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7.xml"/></Relationships>
</file>

<file path=ppt/slideLayouts/_rels/slideLayout4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7.xml"/></Relationships>
</file>

<file path=ppt/slideLayouts/_rels/slideLayout4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7.xml"/></Relationships>
</file>

<file path=ppt/slideLayouts/_rels/slideLayout4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4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4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7.xml"/></Relationships>
</file>

<file path=ppt/slideLayouts/_rels/slideLayout4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7.xml"/></Relationships>
</file>

<file path=ppt/slideLayouts/_rels/slideLayout4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7.xml"/></Relationships>
</file>

<file path=ppt/slideLayouts/_rels/slideLayout4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7.xml"/></Relationships>
</file>

<file path=ppt/slideLayouts/_rels/slideLayout4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7.xml"/></Relationships>
</file>

<file path=ppt/slideLayouts/_rels/slideLayout4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7.xml"/></Relationships>
</file>

<file path=ppt/slideLayouts/_rels/slideLayout4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7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7.xml"/></Relationships>
</file>

<file path=ppt/slideLayouts/_rels/slideLayout4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4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4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7.xml"/></Relationships>
</file>

<file path=ppt/slideLayouts/_rels/slideLayout4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4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7.xml"/></Relationships>
</file>

<file path=ppt/slideLayouts/_rels/slideLayout4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4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8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2.svg"/></Relationships>
</file>

<file path=ppt/slideLayouts/_rels/slideLayout4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8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2.svg"/></Relationships>
</file>

<file path=ppt/slideLayouts/_rels/slideLayout4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8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2.sv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4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4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4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4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2.svg"/></Relationships>
</file>

<file path=ppt/slideLayouts/_rels/slideLayout4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2.svg"/></Relationships>
</file>

<file path=ppt/slideLayouts/_rels/slideLayout4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2.svg"/></Relationships>
</file>

<file path=ppt/slideLayouts/_rels/slideLayout4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2.svg"/></Relationships>
</file>

<file path=ppt/slideLayouts/_rels/slideLayout4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2.svg"/></Relationships>
</file>

<file path=ppt/slideLayouts/_rels/slideLayout4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2.svg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2.svg"/></Relationships>
</file>

<file path=ppt/slideLayouts/_rels/slideLayout4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2.svg"/></Relationships>
</file>

<file path=ppt/slideLayouts/_rels/slideLayout4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2.svg"/></Relationships>
</file>

<file path=ppt/slideLayouts/_rels/slideLayout4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8.jpe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2.svg"/></Relationships>
</file>

<file path=ppt/slideLayouts/_rels/slideLayout4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8.jpe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2.svg"/></Relationships>
</file>

<file path=ppt/slideLayouts/_rels/slideLayout4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8.jpe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2.svg"/></Relationships>
</file>

<file path=ppt/slideLayouts/_rels/slideLayout4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2.svg"/></Relationships>
</file>

<file path=ppt/slideLayouts/_rels/slideLayout4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2.svg"/></Relationships>
</file>

<file path=ppt/slideLayouts/_rels/slideLayout4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2.svg"/></Relationships>
</file>

<file path=ppt/slideLayouts/_rels/slideLayout4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2.svg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2.svg"/></Relationships>
</file>

<file path=ppt/slideLayouts/_rels/slideLayout4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2.svg"/></Relationships>
</file>

<file path=ppt/slideLayouts/_rels/slideLayout4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2.svg"/></Relationships>
</file>

<file path=ppt/slideLayouts/_rels/slideLayout4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2.svg"/></Relationships>
</file>

<file path=ppt/slideLayouts/_rels/slideLayout4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2.svg"/></Relationships>
</file>

<file path=ppt/slideLayouts/_rels/slideLayout4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2.svg"/></Relationships>
</file>

<file path=ppt/slideLayouts/_rels/slideLayout4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2.svg"/></Relationships>
</file>

<file path=ppt/slideLayouts/_rels/slideLayout4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2.svg"/></Relationships>
</file>

<file path=ppt/slideLayouts/_rels/slideLayout4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2.svg"/></Relationships>
</file>

<file path=ppt/slideLayouts/_rels/slideLayout4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2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2.svg"/></Relationships>
</file>

<file path=ppt/slideLayouts/_rels/slideLayout5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5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5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5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5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5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5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8.xml"/></Relationships>
</file>

<file path=ppt/slideLayouts/_rels/slideLayout5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8.xml"/></Relationships>
</file>

<file path=ppt/slideLayouts/_rels/slideLayout5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8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5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5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5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5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8.xml"/></Relationships>
</file>

<file path=ppt/slideLayouts/_rels/slideLayout5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8.xml"/></Relationships>
</file>

<file path=ppt/slideLayouts/_rels/slideLayout5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8.xml"/></Relationships>
</file>

<file path=ppt/slideLayouts/_rels/slideLayout5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8.xml"/></Relationships>
</file>

<file path=ppt/slideLayouts/_rels/slideLayout5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8.xml"/></Relationships>
</file>

<file path=ppt/slideLayouts/_rels/slideLayout5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8.xml"/></Relationships>
</file>

<file path=ppt/slideLayouts/_rels/slideLayout5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8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8.xml"/></Relationships>
</file>

<file path=ppt/slideLayouts/_rels/slideLayout5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8.xml"/></Relationships>
</file>

<file path=ppt/slideLayouts/_rels/slideLayout5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5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8.xml"/></Relationships>
</file>

<file path=ppt/slideLayouts/_rels/slideLayout5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8.xml"/></Relationships>
</file>

<file path=ppt/slideLayouts/_rels/slideLayout5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5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5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8.xml"/></Relationships>
</file>

<file path=ppt/slideLayouts/_rels/slideLayout5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8.xml"/></Relationships>
</file>

<file path=ppt/slideLayouts/_rels/slideLayout5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8.xml"/></Relationships>
</file>

<file path=ppt/slideLayouts/_rels/slideLayout5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5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8.xml"/></Relationships>
</file>

<file path=ppt/slideLayouts/_rels/slideLayout5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5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8.xml"/></Relationships>
</file>

<file path=ppt/slideLayouts/_rels/slideLayout5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5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8.xml"/></Relationships>
</file>

<file path=ppt/slideLayouts/_rels/slideLayout5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5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8.xml"/></Relationships>
</file>

<file path=ppt/slideLayouts/_rels/slideLayout5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5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8.xml"/></Relationships>
</file>

<file path=ppt/slideLayouts/_rels/slideLayout5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5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8.xml"/></Relationships>
</file>

<file path=ppt/slideLayouts/_rels/slideLayout5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5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16.svg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19.svg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22.svg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16.svg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19.svg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22.svg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20262505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8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Unrestricted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26629223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1" y="3780000"/>
            <a:ext cx="9287638" cy="1231106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270000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Siemens Digital Industries Software</a:t>
            </a:r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  <p:grpSp>
        <p:nvGrpSpPr>
          <p:cNvPr id="9" name="Gruppieren 3">
            <a:extLst>
              <a:ext uri="{FF2B5EF4-FFF2-40B4-BE49-F238E27FC236}">
                <a16:creationId xmlns:a16="http://schemas.microsoft.com/office/drawing/2014/main" id="{56AAC322-A587-0D44-9CDC-7DA011D994FD}"/>
              </a:ext>
            </a:extLst>
          </p:cNvPr>
          <p:cNvGrpSpPr/>
          <p:nvPr userDrawn="1"/>
        </p:nvGrpSpPr>
        <p:grpSpPr>
          <a:xfrm>
            <a:off x="-218016" y="-216000"/>
            <a:ext cx="12630816" cy="7290000"/>
            <a:chOff x="-218016" y="-216000"/>
            <a:chExt cx="12630816" cy="7290000"/>
          </a:xfrm>
        </p:grpSpPr>
        <p:cxnSp>
          <p:nvCxnSpPr>
            <p:cNvPr id="10" name="Gerade Verbindung 2">
              <a:extLst>
                <a:ext uri="{FF2B5EF4-FFF2-40B4-BE49-F238E27FC236}">
                  <a16:creationId xmlns:a16="http://schemas.microsoft.com/office/drawing/2014/main" id="{CC8EC03B-39C5-0E45-AD0F-DE2479FFECB9}"/>
                </a:ext>
              </a:extLst>
            </p:cNvPr>
            <p:cNvCxnSpPr/>
            <p:nvPr userDrawn="1"/>
          </p:nvCxnSpPr>
          <p:spPr bwMode="auto">
            <a:xfrm>
              <a:off x="41148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" name="Gerade Verbindung 35">
              <a:extLst>
                <a:ext uri="{FF2B5EF4-FFF2-40B4-BE49-F238E27FC236}">
                  <a16:creationId xmlns:a16="http://schemas.microsoft.com/office/drawing/2014/main" id="{A5B8C075-D469-5945-8A81-FECAB28B4205}"/>
                </a:ext>
              </a:extLst>
            </p:cNvPr>
            <p:cNvCxnSpPr/>
            <p:nvPr userDrawn="1"/>
          </p:nvCxnSpPr>
          <p:spPr bwMode="auto">
            <a:xfrm>
              <a:off x="58705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Gerade Verbindung 36">
              <a:extLst>
                <a:ext uri="{FF2B5EF4-FFF2-40B4-BE49-F238E27FC236}">
                  <a16:creationId xmlns:a16="http://schemas.microsoft.com/office/drawing/2014/main" id="{9E6D37D9-3301-F54F-9272-9D252A6EC58C}"/>
                </a:ext>
              </a:extLst>
            </p:cNvPr>
            <p:cNvCxnSpPr/>
            <p:nvPr userDrawn="1"/>
          </p:nvCxnSpPr>
          <p:spPr bwMode="auto">
            <a:xfrm>
              <a:off x="6313932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" name="Gerade Verbindung 37">
              <a:extLst>
                <a:ext uri="{FF2B5EF4-FFF2-40B4-BE49-F238E27FC236}">
                  <a16:creationId xmlns:a16="http://schemas.microsoft.com/office/drawing/2014/main" id="{595EA0FA-9501-B547-8135-2C3BC9966CA4}"/>
                </a:ext>
              </a:extLst>
            </p:cNvPr>
            <p:cNvCxnSpPr/>
            <p:nvPr userDrawn="1"/>
          </p:nvCxnSpPr>
          <p:spPr bwMode="auto">
            <a:xfrm>
              <a:off x="102799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Gerade Verbindung 38">
              <a:extLst>
                <a:ext uri="{FF2B5EF4-FFF2-40B4-BE49-F238E27FC236}">
                  <a16:creationId xmlns:a16="http://schemas.microsoft.com/office/drawing/2014/main" id="{11D6F0E7-49AB-0E44-A424-AE9E809C800E}"/>
                </a:ext>
              </a:extLst>
            </p:cNvPr>
            <p:cNvCxnSpPr/>
            <p:nvPr userDrawn="1"/>
          </p:nvCxnSpPr>
          <p:spPr bwMode="auto">
            <a:xfrm>
              <a:off x="1178433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" name="Gerade Verbindung 39">
              <a:extLst>
                <a:ext uri="{FF2B5EF4-FFF2-40B4-BE49-F238E27FC236}">
                  <a16:creationId xmlns:a16="http://schemas.microsoft.com/office/drawing/2014/main" id="{B8241830-918C-D640-9D55-215C3DE4BED6}"/>
                </a:ext>
              </a:extLst>
            </p:cNvPr>
            <p:cNvCxnSpPr/>
            <p:nvPr userDrawn="1"/>
          </p:nvCxnSpPr>
          <p:spPr bwMode="auto">
            <a:xfrm rot="5400000">
              <a:off x="12322800" y="39319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" name="Gerade Verbindung 41">
              <a:extLst>
                <a:ext uri="{FF2B5EF4-FFF2-40B4-BE49-F238E27FC236}">
                  <a16:creationId xmlns:a16="http://schemas.microsoft.com/office/drawing/2014/main" id="{1968923F-80FF-8A45-A7BA-12B93FD3E61A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Gerade Verbindung 42">
              <a:extLst>
                <a:ext uri="{FF2B5EF4-FFF2-40B4-BE49-F238E27FC236}">
                  <a16:creationId xmlns:a16="http://schemas.microsoft.com/office/drawing/2014/main" id="{9120F0CB-3F89-FD48-8828-371EFE6E64A5}"/>
                </a:ext>
              </a:extLst>
            </p:cNvPr>
            <p:cNvCxnSpPr/>
            <p:nvPr userDrawn="1"/>
          </p:nvCxnSpPr>
          <p:spPr bwMode="auto">
            <a:xfrm rot="5400000">
              <a:off x="12322800" y="3630168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Gerade Verbindung 43">
              <a:extLst>
                <a:ext uri="{FF2B5EF4-FFF2-40B4-BE49-F238E27FC236}">
                  <a16:creationId xmlns:a16="http://schemas.microsoft.com/office/drawing/2014/main" id="{AE5F0138-FE18-2447-9206-3096D156DCA7}"/>
                </a:ext>
              </a:extLst>
            </p:cNvPr>
            <p:cNvCxnSpPr/>
            <p:nvPr userDrawn="1"/>
          </p:nvCxnSpPr>
          <p:spPr bwMode="auto">
            <a:xfrm rot="5400000">
              <a:off x="12322800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Gerade Verbindung 44">
              <a:extLst>
                <a:ext uri="{FF2B5EF4-FFF2-40B4-BE49-F238E27FC236}">
                  <a16:creationId xmlns:a16="http://schemas.microsoft.com/office/drawing/2014/main" id="{83C7C61E-04DA-5549-B482-33FC7E0BDEF5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Gerade Verbindung 51">
              <a:extLst>
                <a:ext uri="{FF2B5EF4-FFF2-40B4-BE49-F238E27FC236}">
                  <a16:creationId xmlns:a16="http://schemas.microsoft.com/office/drawing/2014/main" id="{FA4769DE-B43A-964E-BFA9-FFA182F859A9}"/>
                </a:ext>
              </a:extLst>
            </p:cNvPr>
            <p:cNvCxnSpPr/>
            <p:nvPr userDrawn="1"/>
          </p:nvCxnSpPr>
          <p:spPr bwMode="auto">
            <a:xfrm>
              <a:off x="41148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Gerade Verbindung 52">
              <a:extLst>
                <a:ext uri="{FF2B5EF4-FFF2-40B4-BE49-F238E27FC236}">
                  <a16:creationId xmlns:a16="http://schemas.microsoft.com/office/drawing/2014/main" id="{91E17DAC-840F-CE4F-93D6-9BD633AB24FA}"/>
                </a:ext>
              </a:extLst>
            </p:cNvPr>
            <p:cNvCxnSpPr/>
            <p:nvPr userDrawn="1"/>
          </p:nvCxnSpPr>
          <p:spPr bwMode="auto">
            <a:xfrm>
              <a:off x="5870448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Gerade Verbindung 53">
              <a:extLst>
                <a:ext uri="{FF2B5EF4-FFF2-40B4-BE49-F238E27FC236}">
                  <a16:creationId xmlns:a16="http://schemas.microsoft.com/office/drawing/2014/main" id="{075373C4-4D07-E84D-BA6C-1B009B58C60F}"/>
                </a:ext>
              </a:extLst>
            </p:cNvPr>
            <p:cNvCxnSpPr/>
            <p:nvPr userDrawn="1"/>
          </p:nvCxnSpPr>
          <p:spPr bwMode="auto">
            <a:xfrm>
              <a:off x="6318504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Gerade Verbindung 54">
              <a:extLst>
                <a:ext uri="{FF2B5EF4-FFF2-40B4-BE49-F238E27FC236}">
                  <a16:creationId xmlns:a16="http://schemas.microsoft.com/office/drawing/2014/main" id="{491EE608-7320-F042-856E-432165CE7594}"/>
                </a:ext>
              </a:extLst>
            </p:cNvPr>
            <p:cNvCxnSpPr/>
            <p:nvPr userDrawn="1"/>
          </p:nvCxnSpPr>
          <p:spPr bwMode="auto">
            <a:xfrm>
              <a:off x="1027565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Gerade Verbindung 55">
              <a:extLst>
                <a:ext uri="{FF2B5EF4-FFF2-40B4-BE49-F238E27FC236}">
                  <a16:creationId xmlns:a16="http://schemas.microsoft.com/office/drawing/2014/main" id="{46F3B282-50D5-114A-81CE-18E1B86FAFA7}"/>
                </a:ext>
              </a:extLst>
            </p:cNvPr>
            <p:cNvCxnSpPr/>
            <p:nvPr userDrawn="1"/>
          </p:nvCxnSpPr>
          <p:spPr bwMode="auto">
            <a:xfrm>
              <a:off x="11786616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Gerade Verbindung 56">
              <a:extLst>
                <a:ext uri="{FF2B5EF4-FFF2-40B4-BE49-F238E27FC236}">
                  <a16:creationId xmlns:a16="http://schemas.microsoft.com/office/drawing/2014/main" id="{3D183DD2-9850-F84D-A98F-EABE4BCEED5C}"/>
                </a:ext>
              </a:extLst>
            </p:cNvPr>
            <p:cNvCxnSpPr/>
            <p:nvPr userDrawn="1"/>
          </p:nvCxnSpPr>
          <p:spPr bwMode="auto">
            <a:xfrm rot="5400000">
              <a:off x="-128016" y="38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" name="Gerade Verbindung 58">
              <a:extLst>
                <a:ext uri="{FF2B5EF4-FFF2-40B4-BE49-F238E27FC236}">
                  <a16:creationId xmlns:a16="http://schemas.microsoft.com/office/drawing/2014/main" id="{CCD88A22-6F41-C44E-8743-8B6862A5793B}"/>
                </a:ext>
              </a:extLst>
            </p:cNvPr>
            <p:cNvCxnSpPr/>
            <p:nvPr userDrawn="1"/>
          </p:nvCxnSpPr>
          <p:spPr bwMode="auto">
            <a:xfrm rot="5400000">
              <a:off x="-126000" y="13230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" name="Gerade Verbindung 59">
              <a:extLst>
                <a:ext uri="{FF2B5EF4-FFF2-40B4-BE49-F238E27FC236}">
                  <a16:creationId xmlns:a16="http://schemas.microsoft.com/office/drawing/2014/main" id="{EC234909-56D8-D848-B9F0-3A5FD9C95AC1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" name="Gerade Verbindung 60">
              <a:extLst>
                <a:ext uri="{FF2B5EF4-FFF2-40B4-BE49-F238E27FC236}">
                  <a16:creationId xmlns:a16="http://schemas.microsoft.com/office/drawing/2014/main" id="{3B01C128-FD60-F642-BEC5-B533A2278417}"/>
                </a:ext>
              </a:extLst>
            </p:cNvPr>
            <p:cNvCxnSpPr/>
            <p:nvPr userDrawn="1"/>
          </p:nvCxnSpPr>
          <p:spPr bwMode="auto">
            <a:xfrm rot="5400000">
              <a:off x="-128016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9" name="Gerade Verbindung 61">
              <a:extLst>
                <a:ext uri="{FF2B5EF4-FFF2-40B4-BE49-F238E27FC236}">
                  <a16:creationId xmlns:a16="http://schemas.microsoft.com/office/drawing/2014/main" id="{25F553AF-29EC-E14F-B878-AF579864F84D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15353768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6109">
          <p15:clr>
            <a:srgbClr val="65CEFF"/>
          </p15:clr>
        </p15:guide>
        <p15:guide id="4" orient="horz" pos="2206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36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1" y="3780000"/>
            <a:ext cx="9287638" cy="1661993"/>
          </a:xfr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1000" b="500"/>
            </a:stretch>
          </a:blipFill>
        </p:spPr>
        <p:txBody>
          <a:bodyPr rIns="0" bIns="0" anchor="t">
            <a:spAutoFit/>
          </a:bodyPr>
          <a:lstStyle>
            <a:lvl1pPr marL="252000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 </a:t>
            </a:r>
            <a:br>
              <a:rPr lang="en-US"/>
            </a:br>
            <a:r>
              <a:rPr lang="en-US"/>
              <a:t>36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36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Siemens Digital Industries Software</a:t>
            </a:r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  <p:grpSp>
        <p:nvGrpSpPr>
          <p:cNvPr id="9" name="Gruppieren 3">
            <a:extLst>
              <a:ext uri="{FF2B5EF4-FFF2-40B4-BE49-F238E27FC236}">
                <a16:creationId xmlns:a16="http://schemas.microsoft.com/office/drawing/2014/main" id="{A77AF10F-158F-C346-8747-EDFC2E4DFC9B}"/>
              </a:ext>
            </a:extLst>
          </p:cNvPr>
          <p:cNvGrpSpPr/>
          <p:nvPr userDrawn="1"/>
        </p:nvGrpSpPr>
        <p:grpSpPr>
          <a:xfrm>
            <a:off x="-218016" y="-216000"/>
            <a:ext cx="12630816" cy="7290000"/>
            <a:chOff x="-218016" y="-216000"/>
            <a:chExt cx="12630816" cy="7290000"/>
          </a:xfrm>
        </p:grpSpPr>
        <p:cxnSp>
          <p:nvCxnSpPr>
            <p:cNvPr id="10" name="Gerade Verbindung 2">
              <a:extLst>
                <a:ext uri="{FF2B5EF4-FFF2-40B4-BE49-F238E27FC236}">
                  <a16:creationId xmlns:a16="http://schemas.microsoft.com/office/drawing/2014/main" id="{F446DFDC-9BF0-0F43-B562-CC194FAEC48A}"/>
                </a:ext>
              </a:extLst>
            </p:cNvPr>
            <p:cNvCxnSpPr/>
            <p:nvPr userDrawn="1"/>
          </p:nvCxnSpPr>
          <p:spPr bwMode="auto">
            <a:xfrm>
              <a:off x="41148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" name="Gerade Verbindung 35">
              <a:extLst>
                <a:ext uri="{FF2B5EF4-FFF2-40B4-BE49-F238E27FC236}">
                  <a16:creationId xmlns:a16="http://schemas.microsoft.com/office/drawing/2014/main" id="{13731EA9-2529-FA49-951E-5D8EC2A94A39}"/>
                </a:ext>
              </a:extLst>
            </p:cNvPr>
            <p:cNvCxnSpPr/>
            <p:nvPr userDrawn="1"/>
          </p:nvCxnSpPr>
          <p:spPr bwMode="auto">
            <a:xfrm>
              <a:off x="58705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Gerade Verbindung 36">
              <a:extLst>
                <a:ext uri="{FF2B5EF4-FFF2-40B4-BE49-F238E27FC236}">
                  <a16:creationId xmlns:a16="http://schemas.microsoft.com/office/drawing/2014/main" id="{2D5134B1-7FD9-6145-A059-C1B164ABAE4B}"/>
                </a:ext>
              </a:extLst>
            </p:cNvPr>
            <p:cNvCxnSpPr/>
            <p:nvPr userDrawn="1"/>
          </p:nvCxnSpPr>
          <p:spPr bwMode="auto">
            <a:xfrm>
              <a:off x="6313932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" name="Gerade Verbindung 37">
              <a:extLst>
                <a:ext uri="{FF2B5EF4-FFF2-40B4-BE49-F238E27FC236}">
                  <a16:creationId xmlns:a16="http://schemas.microsoft.com/office/drawing/2014/main" id="{DD698EC2-9B0A-224F-9101-4F08D6CD4A1E}"/>
                </a:ext>
              </a:extLst>
            </p:cNvPr>
            <p:cNvCxnSpPr/>
            <p:nvPr userDrawn="1"/>
          </p:nvCxnSpPr>
          <p:spPr bwMode="auto">
            <a:xfrm>
              <a:off x="102799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Gerade Verbindung 38">
              <a:extLst>
                <a:ext uri="{FF2B5EF4-FFF2-40B4-BE49-F238E27FC236}">
                  <a16:creationId xmlns:a16="http://schemas.microsoft.com/office/drawing/2014/main" id="{C3196EE8-C18D-0F43-A47C-966F09342A63}"/>
                </a:ext>
              </a:extLst>
            </p:cNvPr>
            <p:cNvCxnSpPr/>
            <p:nvPr userDrawn="1"/>
          </p:nvCxnSpPr>
          <p:spPr bwMode="auto">
            <a:xfrm>
              <a:off x="1178433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" name="Gerade Verbindung 39">
              <a:extLst>
                <a:ext uri="{FF2B5EF4-FFF2-40B4-BE49-F238E27FC236}">
                  <a16:creationId xmlns:a16="http://schemas.microsoft.com/office/drawing/2014/main" id="{0579804E-299D-C34D-A7C4-87A0C3B6EB1F}"/>
                </a:ext>
              </a:extLst>
            </p:cNvPr>
            <p:cNvCxnSpPr/>
            <p:nvPr userDrawn="1"/>
          </p:nvCxnSpPr>
          <p:spPr bwMode="auto">
            <a:xfrm rot="5400000">
              <a:off x="12322800" y="39319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" name="Gerade Verbindung 41">
              <a:extLst>
                <a:ext uri="{FF2B5EF4-FFF2-40B4-BE49-F238E27FC236}">
                  <a16:creationId xmlns:a16="http://schemas.microsoft.com/office/drawing/2014/main" id="{9C106911-B1D8-D940-A775-582CAE9EF475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Gerade Verbindung 42">
              <a:extLst>
                <a:ext uri="{FF2B5EF4-FFF2-40B4-BE49-F238E27FC236}">
                  <a16:creationId xmlns:a16="http://schemas.microsoft.com/office/drawing/2014/main" id="{31421553-45B9-9346-AECF-97332F93FEFF}"/>
                </a:ext>
              </a:extLst>
            </p:cNvPr>
            <p:cNvCxnSpPr/>
            <p:nvPr userDrawn="1"/>
          </p:nvCxnSpPr>
          <p:spPr bwMode="auto">
            <a:xfrm rot="5400000">
              <a:off x="12322800" y="3630168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Gerade Verbindung 43">
              <a:extLst>
                <a:ext uri="{FF2B5EF4-FFF2-40B4-BE49-F238E27FC236}">
                  <a16:creationId xmlns:a16="http://schemas.microsoft.com/office/drawing/2014/main" id="{AC464758-6ED1-2F46-B184-EB1B4EC92079}"/>
                </a:ext>
              </a:extLst>
            </p:cNvPr>
            <p:cNvCxnSpPr/>
            <p:nvPr userDrawn="1"/>
          </p:nvCxnSpPr>
          <p:spPr bwMode="auto">
            <a:xfrm rot="5400000">
              <a:off x="12322800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Gerade Verbindung 44">
              <a:extLst>
                <a:ext uri="{FF2B5EF4-FFF2-40B4-BE49-F238E27FC236}">
                  <a16:creationId xmlns:a16="http://schemas.microsoft.com/office/drawing/2014/main" id="{FDF93D31-DFCC-E24C-B684-3B5DFD7007E5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Gerade Verbindung 51">
              <a:extLst>
                <a:ext uri="{FF2B5EF4-FFF2-40B4-BE49-F238E27FC236}">
                  <a16:creationId xmlns:a16="http://schemas.microsoft.com/office/drawing/2014/main" id="{7F0E7E74-1E06-6D46-A071-68A6F2485B8D}"/>
                </a:ext>
              </a:extLst>
            </p:cNvPr>
            <p:cNvCxnSpPr/>
            <p:nvPr userDrawn="1"/>
          </p:nvCxnSpPr>
          <p:spPr bwMode="auto">
            <a:xfrm>
              <a:off x="41148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Gerade Verbindung 52">
              <a:extLst>
                <a:ext uri="{FF2B5EF4-FFF2-40B4-BE49-F238E27FC236}">
                  <a16:creationId xmlns:a16="http://schemas.microsoft.com/office/drawing/2014/main" id="{3E21427B-C7C7-9649-8D89-24F47E7DF649}"/>
                </a:ext>
              </a:extLst>
            </p:cNvPr>
            <p:cNvCxnSpPr/>
            <p:nvPr userDrawn="1"/>
          </p:nvCxnSpPr>
          <p:spPr bwMode="auto">
            <a:xfrm>
              <a:off x="5870448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Gerade Verbindung 53">
              <a:extLst>
                <a:ext uri="{FF2B5EF4-FFF2-40B4-BE49-F238E27FC236}">
                  <a16:creationId xmlns:a16="http://schemas.microsoft.com/office/drawing/2014/main" id="{7F04AFE7-1B1E-DC4A-A910-774D13684159}"/>
                </a:ext>
              </a:extLst>
            </p:cNvPr>
            <p:cNvCxnSpPr/>
            <p:nvPr userDrawn="1"/>
          </p:nvCxnSpPr>
          <p:spPr bwMode="auto">
            <a:xfrm>
              <a:off x="6318504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Gerade Verbindung 54">
              <a:extLst>
                <a:ext uri="{FF2B5EF4-FFF2-40B4-BE49-F238E27FC236}">
                  <a16:creationId xmlns:a16="http://schemas.microsoft.com/office/drawing/2014/main" id="{333F937F-3713-B640-AA0F-D52F3C98276A}"/>
                </a:ext>
              </a:extLst>
            </p:cNvPr>
            <p:cNvCxnSpPr/>
            <p:nvPr userDrawn="1"/>
          </p:nvCxnSpPr>
          <p:spPr bwMode="auto">
            <a:xfrm>
              <a:off x="1027565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Gerade Verbindung 55">
              <a:extLst>
                <a:ext uri="{FF2B5EF4-FFF2-40B4-BE49-F238E27FC236}">
                  <a16:creationId xmlns:a16="http://schemas.microsoft.com/office/drawing/2014/main" id="{F4CAB2CF-1385-1747-A421-64EFDE105D6F}"/>
                </a:ext>
              </a:extLst>
            </p:cNvPr>
            <p:cNvCxnSpPr/>
            <p:nvPr userDrawn="1"/>
          </p:nvCxnSpPr>
          <p:spPr bwMode="auto">
            <a:xfrm>
              <a:off x="11786616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Gerade Verbindung 56">
              <a:extLst>
                <a:ext uri="{FF2B5EF4-FFF2-40B4-BE49-F238E27FC236}">
                  <a16:creationId xmlns:a16="http://schemas.microsoft.com/office/drawing/2014/main" id="{12C032E3-AC49-D14E-AE86-1BC17F89D5D5}"/>
                </a:ext>
              </a:extLst>
            </p:cNvPr>
            <p:cNvCxnSpPr/>
            <p:nvPr userDrawn="1"/>
          </p:nvCxnSpPr>
          <p:spPr bwMode="auto">
            <a:xfrm rot="5400000">
              <a:off x="-128016" y="38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" name="Gerade Verbindung 58">
              <a:extLst>
                <a:ext uri="{FF2B5EF4-FFF2-40B4-BE49-F238E27FC236}">
                  <a16:creationId xmlns:a16="http://schemas.microsoft.com/office/drawing/2014/main" id="{976F9622-66FB-F641-97A6-87F7321065CD}"/>
                </a:ext>
              </a:extLst>
            </p:cNvPr>
            <p:cNvCxnSpPr/>
            <p:nvPr userDrawn="1"/>
          </p:nvCxnSpPr>
          <p:spPr bwMode="auto">
            <a:xfrm rot="5400000">
              <a:off x="-126000" y="13230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" name="Gerade Verbindung 59">
              <a:extLst>
                <a:ext uri="{FF2B5EF4-FFF2-40B4-BE49-F238E27FC236}">
                  <a16:creationId xmlns:a16="http://schemas.microsoft.com/office/drawing/2014/main" id="{9799DA12-6AB1-6B4E-B08B-036934F7A175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" name="Gerade Verbindung 60">
              <a:extLst>
                <a:ext uri="{FF2B5EF4-FFF2-40B4-BE49-F238E27FC236}">
                  <a16:creationId xmlns:a16="http://schemas.microsoft.com/office/drawing/2014/main" id="{1B5A50F5-A2BF-AF48-A483-E6F72318BA74}"/>
                </a:ext>
              </a:extLst>
            </p:cNvPr>
            <p:cNvCxnSpPr/>
            <p:nvPr userDrawn="1"/>
          </p:nvCxnSpPr>
          <p:spPr bwMode="auto">
            <a:xfrm rot="5400000">
              <a:off x="-128016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9" name="Gerade Verbindung 61">
              <a:extLst>
                <a:ext uri="{FF2B5EF4-FFF2-40B4-BE49-F238E27FC236}">
                  <a16:creationId xmlns:a16="http://schemas.microsoft.com/office/drawing/2014/main" id="{183DBE8E-3651-3A4A-8CDB-685DD0E66BC1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14576073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6109">
          <p15:clr>
            <a:srgbClr val="65CEFF"/>
          </p15:clr>
        </p15:guide>
        <p15:guide id="4" orient="horz" pos="2206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48pt">
    <p:bg>
      <p:bgPr>
        <a:gradFill>
          <a:gsLst>
            <a:gs pos="52000">
              <a:schemeClr val="bg2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1" y="3780000"/>
            <a:ext cx="9287638" cy="1477328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324000">
              <a:lnSpc>
                <a:spcPct val="10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/>
              <a:t>Subhead for headline size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Siemens Digital Industries Software</a:t>
            </a:r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  <p:grpSp>
        <p:nvGrpSpPr>
          <p:cNvPr id="9" name="Gruppieren 3">
            <a:extLst>
              <a:ext uri="{FF2B5EF4-FFF2-40B4-BE49-F238E27FC236}">
                <a16:creationId xmlns:a16="http://schemas.microsoft.com/office/drawing/2014/main" id="{CDBB2564-1FAE-904D-9067-E0C17DC1B4DF}"/>
              </a:ext>
            </a:extLst>
          </p:cNvPr>
          <p:cNvGrpSpPr/>
          <p:nvPr userDrawn="1"/>
        </p:nvGrpSpPr>
        <p:grpSpPr>
          <a:xfrm>
            <a:off x="-218016" y="-216000"/>
            <a:ext cx="12630816" cy="7290000"/>
            <a:chOff x="-218016" y="-216000"/>
            <a:chExt cx="12630816" cy="7290000"/>
          </a:xfrm>
        </p:grpSpPr>
        <p:cxnSp>
          <p:nvCxnSpPr>
            <p:cNvPr id="10" name="Gerade Verbindung 2">
              <a:extLst>
                <a:ext uri="{FF2B5EF4-FFF2-40B4-BE49-F238E27FC236}">
                  <a16:creationId xmlns:a16="http://schemas.microsoft.com/office/drawing/2014/main" id="{6BEB21D0-EF3E-D845-B9EB-F58AFF13BB20}"/>
                </a:ext>
              </a:extLst>
            </p:cNvPr>
            <p:cNvCxnSpPr/>
            <p:nvPr userDrawn="1"/>
          </p:nvCxnSpPr>
          <p:spPr bwMode="auto">
            <a:xfrm>
              <a:off x="41148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" name="Gerade Verbindung 35">
              <a:extLst>
                <a:ext uri="{FF2B5EF4-FFF2-40B4-BE49-F238E27FC236}">
                  <a16:creationId xmlns:a16="http://schemas.microsoft.com/office/drawing/2014/main" id="{60736A09-34A5-BE44-822D-78090BD7F742}"/>
                </a:ext>
              </a:extLst>
            </p:cNvPr>
            <p:cNvCxnSpPr/>
            <p:nvPr userDrawn="1"/>
          </p:nvCxnSpPr>
          <p:spPr bwMode="auto">
            <a:xfrm>
              <a:off x="58705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Gerade Verbindung 36">
              <a:extLst>
                <a:ext uri="{FF2B5EF4-FFF2-40B4-BE49-F238E27FC236}">
                  <a16:creationId xmlns:a16="http://schemas.microsoft.com/office/drawing/2014/main" id="{DEA230E7-ADB1-E141-BC7D-DA43445D39D5}"/>
                </a:ext>
              </a:extLst>
            </p:cNvPr>
            <p:cNvCxnSpPr/>
            <p:nvPr userDrawn="1"/>
          </p:nvCxnSpPr>
          <p:spPr bwMode="auto">
            <a:xfrm>
              <a:off x="6313932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" name="Gerade Verbindung 37">
              <a:extLst>
                <a:ext uri="{FF2B5EF4-FFF2-40B4-BE49-F238E27FC236}">
                  <a16:creationId xmlns:a16="http://schemas.microsoft.com/office/drawing/2014/main" id="{07884ECF-8B14-F54A-BA06-DE345EECE33F}"/>
                </a:ext>
              </a:extLst>
            </p:cNvPr>
            <p:cNvCxnSpPr/>
            <p:nvPr userDrawn="1"/>
          </p:nvCxnSpPr>
          <p:spPr bwMode="auto">
            <a:xfrm>
              <a:off x="102799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Gerade Verbindung 38">
              <a:extLst>
                <a:ext uri="{FF2B5EF4-FFF2-40B4-BE49-F238E27FC236}">
                  <a16:creationId xmlns:a16="http://schemas.microsoft.com/office/drawing/2014/main" id="{C263524C-1EF2-AE41-9C05-DA4D14288882}"/>
                </a:ext>
              </a:extLst>
            </p:cNvPr>
            <p:cNvCxnSpPr/>
            <p:nvPr userDrawn="1"/>
          </p:nvCxnSpPr>
          <p:spPr bwMode="auto">
            <a:xfrm>
              <a:off x="1178433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" name="Gerade Verbindung 39">
              <a:extLst>
                <a:ext uri="{FF2B5EF4-FFF2-40B4-BE49-F238E27FC236}">
                  <a16:creationId xmlns:a16="http://schemas.microsoft.com/office/drawing/2014/main" id="{99344581-36D1-2745-86E9-7A3BC54C60BA}"/>
                </a:ext>
              </a:extLst>
            </p:cNvPr>
            <p:cNvCxnSpPr/>
            <p:nvPr userDrawn="1"/>
          </p:nvCxnSpPr>
          <p:spPr bwMode="auto">
            <a:xfrm rot="5400000">
              <a:off x="12322800" y="39319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" name="Gerade Verbindung 41">
              <a:extLst>
                <a:ext uri="{FF2B5EF4-FFF2-40B4-BE49-F238E27FC236}">
                  <a16:creationId xmlns:a16="http://schemas.microsoft.com/office/drawing/2014/main" id="{B850F3C4-908D-2B42-801B-922F760EEE59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Gerade Verbindung 42">
              <a:extLst>
                <a:ext uri="{FF2B5EF4-FFF2-40B4-BE49-F238E27FC236}">
                  <a16:creationId xmlns:a16="http://schemas.microsoft.com/office/drawing/2014/main" id="{F82E916D-0833-EE4A-982B-61CEED6FD2F5}"/>
                </a:ext>
              </a:extLst>
            </p:cNvPr>
            <p:cNvCxnSpPr/>
            <p:nvPr userDrawn="1"/>
          </p:nvCxnSpPr>
          <p:spPr bwMode="auto">
            <a:xfrm rot="5400000">
              <a:off x="12322800" y="3630168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Gerade Verbindung 43">
              <a:extLst>
                <a:ext uri="{FF2B5EF4-FFF2-40B4-BE49-F238E27FC236}">
                  <a16:creationId xmlns:a16="http://schemas.microsoft.com/office/drawing/2014/main" id="{5050A37F-AA5F-2D48-A115-B66B562B3DE8}"/>
                </a:ext>
              </a:extLst>
            </p:cNvPr>
            <p:cNvCxnSpPr/>
            <p:nvPr userDrawn="1"/>
          </p:nvCxnSpPr>
          <p:spPr bwMode="auto">
            <a:xfrm rot="5400000">
              <a:off x="12322800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Gerade Verbindung 44">
              <a:extLst>
                <a:ext uri="{FF2B5EF4-FFF2-40B4-BE49-F238E27FC236}">
                  <a16:creationId xmlns:a16="http://schemas.microsoft.com/office/drawing/2014/main" id="{6742B941-5584-8D43-AA2B-23C57A2C43FB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Gerade Verbindung 51">
              <a:extLst>
                <a:ext uri="{FF2B5EF4-FFF2-40B4-BE49-F238E27FC236}">
                  <a16:creationId xmlns:a16="http://schemas.microsoft.com/office/drawing/2014/main" id="{8D5BAA46-C3E0-A74D-909A-E80576BB21C7}"/>
                </a:ext>
              </a:extLst>
            </p:cNvPr>
            <p:cNvCxnSpPr/>
            <p:nvPr userDrawn="1"/>
          </p:nvCxnSpPr>
          <p:spPr bwMode="auto">
            <a:xfrm>
              <a:off x="41148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Gerade Verbindung 52">
              <a:extLst>
                <a:ext uri="{FF2B5EF4-FFF2-40B4-BE49-F238E27FC236}">
                  <a16:creationId xmlns:a16="http://schemas.microsoft.com/office/drawing/2014/main" id="{2BD45C55-0431-1E42-AE88-CC7CF1B544F4}"/>
                </a:ext>
              </a:extLst>
            </p:cNvPr>
            <p:cNvCxnSpPr/>
            <p:nvPr userDrawn="1"/>
          </p:nvCxnSpPr>
          <p:spPr bwMode="auto">
            <a:xfrm>
              <a:off x="5870448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Gerade Verbindung 53">
              <a:extLst>
                <a:ext uri="{FF2B5EF4-FFF2-40B4-BE49-F238E27FC236}">
                  <a16:creationId xmlns:a16="http://schemas.microsoft.com/office/drawing/2014/main" id="{E606A71A-ACA6-7447-9040-3327E5398D5E}"/>
                </a:ext>
              </a:extLst>
            </p:cNvPr>
            <p:cNvCxnSpPr/>
            <p:nvPr userDrawn="1"/>
          </p:nvCxnSpPr>
          <p:spPr bwMode="auto">
            <a:xfrm>
              <a:off x="6318504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Gerade Verbindung 54">
              <a:extLst>
                <a:ext uri="{FF2B5EF4-FFF2-40B4-BE49-F238E27FC236}">
                  <a16:creationId xmlns:a16="http://schemas.microsoft.com/office/drawing/2014/main" id="{6ED70D24-5B20-D44D-9C13-F9EF46D9531E}"/>
                </a:ext>
              </a:extLst>
            </p:cNvPr>
            <p:cNvCxnSpPr/>
            <p:nvPr userDrawn="1"/>
          </p:nvCxnSpPr>
          <p:spPr bwMode="auto">
            <a:xfrm>
              <a:off x="1027565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Gerade Verbindung 55">
              <a:extLst>
                <a:ext uri="{FF2B5EF4-FFF2-40B4-BE49-F238E27FC236}">
                  <a16:creationId xmlns:a16="http://schemas.microsoft.com/office/drawing/2014/main" id="{86A66190-91BD-2B47-98C0-A85F25684F87}"/>
                </a:ext>
              </a:extLst>
            </p:cNvPr>
            <p:cNvCxnSpPr/>
            <p:nvPr userDrawn="1"/>
          </p:nvCxnSpPr>
          <p:spPr bwMode="auto">
            <a:xfrm>
              <a:off x="11786616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Gerade Verbindung 56">
              <a:extLst>
                <a:ext uri="{FF2B5EF4-FFF2-40B4-BE49-F238E27FC236}">
                  <a16:creationId xmlns:a16="http://schemas.microsoft.com/office/drawing/2014/main" id="{07E7EF01-3461-6F48-8ED3-9A2BE04294CC}"/>
                </a:ext>
              </a:extLst>
            </p:cNvPr>
            <p:cNvCxnSpPr/>
            <p:nvPr userDrawn="1"/>
          </p:nvCxnSpPr>
          <p:spPr bwMode="auto">
            <a:xfrm rot="5400000">
              <a:off x="-128016" y="38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" name="Gerade Verbindung 58">
              <a:extLst>
                <a:ext uri="{FF2B5EF4-FFF2-40B4-BE49-F238E27FC236}">
                  <a16:creationId xmlns:a16="http://schemas.microsoft.com/office/drawing/2014/main" id="{ADCDCFD7-560D-F146-8301-79D7B6F2B4DA}"/>
                </a:ext>
              </a:extLst>
            </p:cNvPr>
            <p:cNvCxnSpPr/>
            <p:nvPr userDrawn="1"/>
          </p:nvCxnSpPr>
          <p:spPr bwMode="auto">
            <a:xfrm rot="5400000">
              <a:off x="-126000" y="13230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" name="Gerade Verbindung 59">
              <a:extLst>
                <a:ext uri="{FF2B5EF4-FFF2-40B4-BE49-F238E27FC236}">
                  <a16:creationId xmlns:a16="http://schemas.microsoft.com/office/drawing/2014/main" id="{552E3AE9-5ECC-CA49-95B0-973875A548ED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" name="Gerade Verbindung 60">
              <a:extLst>
                <a:ext uri="{FF2B5EF4-FFF2-40B4-BE49-F238E27FC236}">
                  <a16:creationId xmlns:a16="http://schemas.microsoft.com/office/drawing/2014/main" id="{1FC166F5-E82C-554C-B84F-5B1878744729}"/>
                </a:ext>
              </a:extLst>
            </p:cNvPr>
            <p:cNvCxnSpPr/>
            <p:nvPr userDrawn="1"/>
          </p:nvCxnSpPr>
          <p:spPr bwMode="auto">
            <a:xfrm rot="5400000">
              <a:off x="-128016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9" name="Gerade Verbindung 61">
              <a:extLst>
                <a:ext uri="{FF2B5EF4-FFF2-40B4-BE49-F238E27FC236}">
                  <a16:creationId xmlns:a16="http://schemas.microsoft.com/office/drawing/2014/main" id="{7434A299-AF03-374E-91F6-8D7C38890873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7666218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6109">
          <p15:clr>
            <a:srgbClr val="65CEFF"/>
          </p15:clr>
        </p15:guide>
        <p15:guide id="4" orient="horz" pos="2206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40pt">
    <p:bg>
      <p:bgPr>
        <a:gradFill>
          <a:gsLst>
            <a:gs pos="52000">
              <a:schemeClr val="bg2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1" y="3780000"/>
            <a:ext cx="9287638" cy="1231106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270000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Siemens Digital Industries Software</a:t>
            </a:r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  <p:grpSp>
        <p:nvGrpSpPr>
          <p:cNvPr id="9" name="Gruppieren 3">
            <a:extLst>
              <a:ext uri="{FF2B5EF4-FFF2-40B4-BE49-F238E27FC236}">
                <a16:creationId xmlns:a16="http://schemas.microsoft.com/office/drawing/2014/main" id="{EB0229AE-A0A0-CB4C-BC48-6969992344AB}"/>
              </a:ext>
            </a:extLst>
          </p:cNvPr>
          <p:cNvGrpSpPr/>
          <p:nvPr userDrawn="1"/>
        </p:nvGrpSpPr>
        <p:grpSpPr>
          <a:xfrm>
            <a:off x="-218016" y="-216000"/>
            <a:ext cx="12630816" cy="7290000"/>
            <a:chOff x="-218016" y="-216000"/>
            <a:chExt cx="12630816" cy="7290000"/>
          </a:xfrm>
        </p:grpSpPr>
        <p:cxnSp>
          <p:nvCxnSpPr>
            <p:cNvPr id="10" name="Gerade Verbindung 2">
              <a:extLst>
                <a:ext uri="{FF2B5EF4-FFF2-40B4-BE49-F238E27FC236}">
                  <a16:creationId xmlns:a16="http://schemas.microsoft.com/office/drawing/2014/main" id="{18C65F01-37EF-D140-B2F2-407856C77286}"/>
                </a:ext>
              </a:extLst>
            </p:cNvPr>
            <p:cNvCxnSpPr/>
            <p:nvPr userDrawn="1"/>
          </p:nvCxnSpPr>
          <p:spPr bwMode="auto">
            <a:xfrm>
              <a:off x="41148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" name="Gerade Verbindung 35">
              <a:extLst>
                <a:ext uri="{FF2B5EF4-FFF2-40B4-BE49-F238E27FC236}">
                  <a16:creationId xmlns:a16="http://schemas.microsoft.com/office/drawing/2014/main" id="{A4227ACB-6AE0-034D-A89C-76CAAC4D9691}"/>
                </a:ext>
              </a:extLst>
            </p:cNvPr>
            <p:cNvCxnSpPr/>
            <p:nvPr userDrawn="1"/>
          </p:nvCxnSpPr>
          <p:spPr bwMode="auto">
            <a:xfrm>
              <a:off x="58705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Gerade Verbindung 36">
              <a:extLst>
                <a:ext uri="{FF2B5EF4-FFF2-40B4-BE49-F238E27FC236}">
                  <a16:creationId xmlns:a16="http://schemas.microsoft.com/office/drawing/2014/main" id="{9466A4D8-DA55-4247-9B68-DB81ECCACE20}"/>
                </a:ext>
              </a:extLst>
            </p:cNvPr>
            <p:cNvCxnSpPr/>
            <p:nvPr userDrawn="1"/>
          </p:nvCxnSpPr>
          <p:spPr bwMode="auto">
            <a:xfrm>
              <a:off x="6313932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" name="Gerade Verbindung 37">
              <a:extLst>
                <a:ext uri="{FF2B5EF4-FFF2-40B4-BE49-F238E27FC236}">
                  <a16:creationId xmlns:a16="http://schemas.microsoft.com/office/drawing/2014/main" id="{B30F1561-A307-2741-A027-37F5110EE56A}"/>
                </a:ext>
              </a:extLst>
            </p:cNvPr>
            <p:cNvCxnSpPr/>
            <p:nvPr userDrawn="1"/>
          </p:nvCxnSpPr>
          <p:spPr bwMode="auto">
            <a:xfrm>
              <a:off x="102799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Gerade Verbindung 38">
              <a:extLst>
                <a:ext uri="{FF2B5EF4-FFF2-40B4-BE49-F238E27FC236}">
                  <a16:creationId xmlns:a16="http://schemas.microsoft.com/office/drawing/2014/main" id="{5E5BAC6B-779F-CD48-8952-18AFCAE522A0}"/>
                </a:ext>
              </a:extLst>
            </p:cNvPr>
            <p:cNvCxnSpPr/>
            <p:nvPr userDrawn="1"/>
          </p:nvCxnSpPr>
          <p:spPr bwMode="auto">
            <a:xfrm>
              <a:off x="1178433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" name="Gerade Verbindung 39">
              <a:extLst>
                <a:ext uri="{FF2B5EF4-FFF2-40B4-BE49-F238E27FC236}">
                  <a16:creationId xmlns:a16="http://schemas.microsoft.com/office/drawing/2014/main" id="{AD81B65A-537E-8143-AF30-D943C9594DC5}"/>
                </a:ext>
              </a:extLst>
            </p:cNvPr>
            <p:cNvCxnSpPr/>
            <p:nvPr userDrawn="1"/>
          </p:nvCxnSpPr>
          <p:spPr bwMode="auto">
            <a:xfrm rot="5400000">
              <a:off x="12322800" y="39319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" name="Gerade Verbindung 41">
              <a:extLst>
                <a:ext uri="{FF2B5EF4-FFF2-40B4-BE49-F238E27FC236}">
                  <a16:creationId xmlns:a16="http://schemas.microsoft.com/office/drawing/2014/main" id="{BE0C7608-4AB2-7C44-8170-54EC88D82EA1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Gerade Verbindung 42">
              <a:extLst>
                <a:ext uri="{FF2B5EF4-FFF2-40B4-BE49-F238E27FC236}">
                  <a16:creationId xmlns:a16="http://schemas.microsoft.com/office/drawing/2014/main" id="{7AECEE15-AF70-BD49-9F30-501721A16EB3}"/>
                </a:ext>
              </a:extLst>
            </p:cNvPr>
            <p:cNvCxnSpPr/>
            <p:nvPr userDrawn="1"/>
          </p:nvCxnSpPr>
          <p:spPr bwMode="auto">
            <a:xfrm rot="5400000">
              <a:off x="12322800" y="3630168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Gerade Verbindung 43">
              <a:extLst>
                <a:ext uri="{FF2B5EF4-FFF2-40B4-BE49-F238E27FC236}">
                  <a16:creationId xmlns:a16="http://schemas.microsoft.com/office/drawing/2014/main" id="{8DBD2C83-E024-3348-9988-41F83CE81A8A}"/>
                </a:ext>
              </a:extLst>
            </p:cNvPr>
            <p:cNvCxnSpPr/>
            <p:nvPr userDrawn="1"/>
          </p:nvCxnSpPr>
          <p:spPr bwMode="auto">
            <a:xfrm rot="5400000">
              <a:off x="12322800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Gerade Verbindung 44">
              <a:extLst>
                <a:ext uri="{FF2B5EF4-FFF2-40B4-BE49-F238E27FC236}">
                  <a16:creationId xmlns:a16="http://schemas.microsoft.com/office/drawing/2014/main" id="{81264A0D-8138-DD43-8769-787FA4E3EAE3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Gerade Verbindung 51">
              <a:extLst>
                <a:ext uri="{FF2B5EF4-FFF2-40B4-BE49-F238E27FC236}">
                  <a16:creationId xmlns:a16="http://schemas.microsoft.com/office/drawing/2014/main" id="{3BE20A05-CD82-5944-B28C-EE0A685FD586}"/>
                </a:ext>
              </a:extLst>
            </p:cNvPr>
            <p:cNvCxnSpPr/>
            <p:nvPr userDrawn="1"/>
          </p:nvCxnSpPr>
          <p:spPr bwMode="auto">
            <a:xfrm>
              <a:off x="41148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Gerade Verbindung 52">
              <a:extLst>
                <a:ext uri="{FF2B5EF4-FFF2-40B4-BE49-F238E27FC236}">
                  <a16:creationId xmlns:a16="http://schemas.microsoft.com/office/drawing/2014/main" id="{0C7DDD21-D3FE-C949-B655-B0A9B1DFE809}"/>
                </a:ext>
              </a:extLst>
            </p:cNvPr>
            <p:cNvCxnSpPr/>
            <p:nvPr userDrawn="1"/>
          </p:nvCxnSpPr>
          <p:spPr bwMode="auto">
            <a:xfrm>
              <a:off x="5870448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Gerade Verbindung 53">
              <a:extLst>
                <a:ext uri="{FF2B5EF4-FFF2-40B4-BE49-F238E27FC236}">
                  <a16:creationId xmlns:a16="http://schemas.microsoft.com/office/drawing/2014/main" id="{FC7BB3E8-A213-0446-9304-7A9B51BE3C6A}"/>
                </a:ext>
              </a:extLst>
            </p:cNvPr>
            <p:cNvCxnSpPr/>
            <p:nvPr userDrawn="1"/>
          </p:nvCxnSpPr>
          <p:spPr bwMode="auto">
            <a:xfrm>
              <a:off x="6318504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Gerade Verbindung 54">
              <a:extLst>
                <a:ext uri="{FF2B5EF4-FFF2-40B4-BE49-F238E27FC236}">
                  <a16:creationId xmlns:a16="http://schemas.microsoft.com/office/drawing/2014/main" id="{3B2DC09C-FDEC-B64A-A5F3-C29E62BAC91E}"/>
                </a:ext>
              </a:extLst>
            </p:cNvPr>
            <p:cNvCxnSpPr/>
            <p:nvPr userDrawn="1"/>
          </p:nvCxnSpPr>
          <p:spPr bwMode="auto">
            <a:xfrm>
              <a:off x="1027565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Gerade Verbindung 55">
              <a:extLst>
                <a:ext uri="{FF2B5EF4-FFF2-40B4-BE49-F238E27FC236}">
                  <a16:creationId xmlns:a16="http://schemas.microsoft.com/office/drawing/2014/main" id="{7FF0001D-2872-5744-9421-830967A21AFC}"/>
                </a:ext>
              </a:extLst>
            </p:cNvPr>
            <p:cNvCxnSpPr/>
            <p:nvPr userDrawn="1"/>
          </p:nvCxnSpPr>
          <p:spPr bwMode="auto">
            <a:xfrm>
              <a:off x="11786616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Gerade Verbindung 56">
              <a:extLst>
                <a:ext uri="{FF2B5EF4-FFF2-40B4-BE49-F238E27FC236}">
                  <a16:creationId xmlns:a16="http://schemas.microsoft.com/office/drawing/2014/main" id="{089131F7-8FE6-6546-B30C-5B9C39E1A213}"/>
                </a:ext>
              </a:extLst>
            </p:cNvPr>
            <p:cNvCxnSpPr/>
            <p:nvPr userDrawn="1"/>
          </p:nvCxnSpPr>
          <p:spPr bwMode="auto">
            <a:xfrm rot="5400000">
              <a:off x="-128016" y="38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" name="Gerade Verbindung 58">
              <a:extLst>
                <a:ext uri="{FF2B5EF4-FFF2-40B4-BE49-F238E27FC236}">
                  <a16:creationId xmlns:a16="http://schemas.microsoft.com/office/drawing/2014/main" id="{AC8E0E8A-1E19-BB49-8311-E20DA72FF227}"/>
                </a:ext>
              </a:extLst>
            </p:cNvPr>
            <p:cNvCxnSpPr/>
            <p:nvPr userDrawn="1"/>
          </p:nvCxnSpPr>
          <p:spPr bwMode="auto">
            <a:xfrm rot="5400000">
              <a:off x="-126000" y="13230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" name="Gerade Verbindung 59">
              <a:extLst>
                <a:ext uri="{FF2B5EF4-FFF2-40B4-BE49-F238E27FC236}">
                  <a16:creationId xmlns:a16="http://schemas.microsoft.com/office/drawing/2014/main" id="{4586611B-DABA-474F-8041-50D4418E656D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" name="Gerade Verbindung 60">
              <a:extLst>
                <a:ext uri="{FF2B5EF4-FFF2-40B4-BE49-F238E27FC236}">
                  <a16:creationId xmlns:a16="http://schemas.microsoft.com/office/drawing/2014/main" id="{DF2F26A7-88A6-8149-9C9D-F0F38764ECAE}"/>
                </a:ext>
              </a:extLst>
            </p:cNvPr>
            <p:cNvCxnSpPr/>
            <p:nvPr userDrawn="1"/>
          </p:nvCxnSpPr>
          <p:spPr bwMode="auto">
            <a:xfrm rot="5400000">
              <a:off x="-128016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9" name="Gerade Verbindung 61">
              <a:extLst>
                <a:ext uri="{FF2B5EF4-FFF2-40B4-BE49-F238E27FC236}">
                  <a16:creationId xmlns:a16="http://schemas.microsoft.com/office/drawing/2014/main" id="{75D05C79-E1A9-9341-A4C3-716EF4ED62CF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1049750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6109">
          <p15:clr>
            <a:srgbClr val="65CEFF"/>
          </p15:clr>
        </p15:guide>
        <p15:guide id="4" orient="horz" pos="2206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36pt">
    <p:bg>
      <p:bgPr>
        <a:gradFill>
          <a:gsLst>
            <a:gs pos="52000">
              <a:schemeClr val="bg2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1" y="3780000"/>
            <a:ext cx="9287638" cy="1661993"/>
          </a:xfr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1000" b="500"/>
            </a:stretch>
          </a:blipFill>
        </p:spPr>
        <p:txBody>
          <a:bodyPr rIns="0" bIns="0" anchor="t">
            <a:spAutoFit/>
          </a:bodyPr>
          <a:lstStyle>
            <a:lvl1pPr marL="252000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 </a:t>
            </a:r>
            <a:br>
              <a:rPr lang="en-US"/>
            </a:br>
            <a:r>
              <a:rPr lang="en-US"/>
              <a:t>36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36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Siemens Digital Industries Software</a:t>
            </a:r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  <p:grpSp>
        <p:nvGrpSpPr>
          <p:cNvPr id="9" name="Gruppieren 3">
            <a:extLst>
              <a:ext uri="{FF2B5EF4-FFF2-40B4-BE49-F238E27FC236}">
                <a16:creationId xmlns:a16="http://schemas.microsoft.com/office/drawing/2014/main" id="{A8100205-D20B-3242-A3A5-4BA81450BB6B}"/>
              </a:ext>
            </a:extLst>
          </p:cNvPr>
          <p:cNvGrpSpPr/>
          <p:nvPr userDrawn="1"/>
        </p:nvGrpSpPr>
        <p:grpSpPr>
          <a:xfrm>
            <a:off x="-218016" y="-216000"/>
            <a:ext cx="12630816" cy="7290000"/>
            <a:chOff x="-218016" y="-216000"/>
            <a:chExt cx="12630816" cy="7290000"/>
          </a:xfrm>
        </p:grpSpPr>
        <p:cxnSp>
          <p:nvCxnSpPr>
            <p:cNvPr id="10" name="Gerade Verbindung 2">
              <a:extLst>
                <a:ext uri="{FF2B5EF4-FFF2-40B4-BE49-F238E27FC236}">
                  <a16:creationId xmlns:a16="http://schemas.microsoft.com/office/drawing/2014/main" id="{F53DA42E-4013-124A-B141-F95745077564}"/>
                </a:ext>
              </a:extLst>
            </p:cNvPr>
            <p:cNvCxnSpPr/>
            <p:nvPr userDrawn="1"/>
          </p:nvCxnSpPr>
          <p:spPr bwMode="auto">
            <a:xfrm>
              <a:off x="41148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" name="Gerade Verbindung 35">
              <a:extLst>
                <a:ext uri="{FF2B5EF4-FFF2-40B4-BE49-F238E27FC236}">
                  <a16:creationId xmlns:a16="http://schemas.microsoft.com/office/drawing/2014/main" id="{7CDC4676-69E8-454C-A33B-50318377959D}"/>
                </a:ext>
              </a:extLst>
            </p:cNvPr>
            <p:cNvCxnSpPr/>
            <p:nvPr userDrawn="1"/>
          </p:nvCxnSpPr>
          <p:spPr bwMode="auto">
            <a:xfrm>
              <a:off x="58705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Gerade Verbindung 36">
              <a:extLst>
                <a:ext uri="{FF2B5EF4-FFF2-40B4-BE49-F238E27FC236}">
                  <a16:creationId xmlns:a16="http://schemas.microsoft.com/office/drawing/2014/main" id="{DB3C18BF-8CBB-204E-85FD-6C57AE0A9BE8}"/>
                </a:ext>
              </a:extLst>
            </p:cNvPr>
            <p:cNvCxnSpPr/>
            <p:nvPr userDrawn="1"/>
          </p:nvCxnSpPr>
          <p:spPr bwMode="auto">
            <a:xfrm>
              <a:off x="6313932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" name="Gerade Verbindung 37">
              <a:extLst>
                <a:ext uri="{FF2B5EF4-FFF2-40B4-BE49-F238E27FC236}">
                  <a16:creationId xmlns:a16="http://schemas.microsoft.com/office/drawing/2014/main" id="{AF4C8CF8-5970-F047-991F-934EE08D99C0}"/>
                </a:ext>
              </a:extLst>
            </p:cNvPr>
            <p:cNvCxnSpPr/>
            <p:nvPr userDrawn="1"/>
          </p:nvCxnSpPr>
          <p:spPr bwMode="auto">
            <a:xfrm>
              <a:off x="102799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Gerade Verbindung 38">
              <a:extLst>
                <a:ext uri="{FF2B5EF4-FFF2-40B4-BE49-F238E27FC236}">
                  <a16:creationId xmlns:a16="http://schemas.microsoft.com/office/drawing/2014/main" id="{A3452B59-5D95-7949-8D4C-37A5A576AFE0}"/>
                </a:ext>
              </a:extLst>
            </p:cNvPr>
            <p:cNvCxnSpPr/>
            <p:nvPr userDrawn="1"/>
          </p:nvCxnSpPr>
          <p:spPr bwMode="auto">
            <a:xfrm>
              <a:off x="1178433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" name="Gerade Verbindung 39">
              <a:extLst>
                <a:ext uri="{FF2B5EF4-FFF2-40B4-BE49-F238E27FC236}">
                  <a16:creationId xmlns:a16="http://schemas.microsoft.com/office/drawing/2014/main" id="{F001C4A5-AD36-E44A-B263-18D9C4512BB5}"/>
                </a:ext>
              </a:extLst>
            </p:cNvPr>
            <p:cNvCxnSpPr/>
            <p:nvPr userDrawn="1"/>
          </p:nvCxnSpPr>
          <p:spPr bwMode="auto">
            <a:xfrm rot="5400000">
              <a:off x="12322800" y="39319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" name="Gerade Verbindung 41">
              <a:extLst>
                <a:ext uri="{FF2B5EF4-FFF2-40B4-BE49-F238E27FC236}">
                  <a16:creationId xmlns:a16="http://schemas.microsoft.com/office/drawing/2014/main" id="{17A0914D-3D31-6F49-B7FA-D84E0C086036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Gerade Verbindung 42">
              <a:extLst>
                <a:ext uri="{FF2B5EF4-FFF2-40B4-BE49-F238E27FC236}">
                  <a16:creationId xmlns:a16="http://schemas.microsoft.com/office/drawing/2014/main" id="{DAA6DA7F-8FBB-864C-9EA8-2EB248F1E06A}"/>
                </a:ext>
              </a:extLst>
            </p:cNvPr>
            <p:cNvCxnSpPr/>
            <p:nvPr userDrawn="1"/>
          </p:nvCxnSpPr>
          <p:spPr bwMode="auto">
            <a:xfrm rot="5400000">
              <a:off x="12322800" y="3630168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Gerade Verbindung 43">
              <a:extLst>
                <a:ext uri="{FF2B5EF4-FFF2-40B4-BE49-F238E27FC236}">
                  <a16:creationId xmlns:a16="http://schemas.microsoft.com/office/drawing/2014/main" id="{6496FF78-CBFC-C144-A0B0-BFD836E16A37}"/>
                </a:ext>
              </a:extLst>
            </p:cNvPr>
            <p:cNvCxnSpPr/>
            <p:nvPr userDrawn="1"/>
          </p:nvCxnSpPr>
          <p:spPr bwMode="auto">
            <a:xfrm rot="5400000">
              <a:off x="12322800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Gerade Verbindung 44">
              <a:extLst>
                <a:ext uri="{FF2B5EF4-FFF2-40B4-BE49-F238E27FC236}">
                  <a16:creationId xmlns:a16="http://schemas.microsoft.com/office/drawing/2014/main" id="{D3DA9FDF-276B-2545-820B-9480CA6E3040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Gerade Verbindung 51">
              <a:extLst>
                <a:ext uri="{FF2B5EF4-FFF2-40B4-BE49-F238E27FC236}">
                  <a16:creationId xmlns:a16="http://schemas.microsoft.com/office/drawing/2014/main" id="{6FD0B97B-7121-E547-AB46-08773A6B6071}"/>
                </a:ext>
              </a:extLst>
            </p:cNvPr>
            <p:cNvCxnSpPr/>
            <p:nvPr userDrawn="1"/>
          </p:nvCxnSpPr>
          <p:spPr bwMode="auto">
            <a:xfrm>
              <a:off x="41148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Gerade Verbindung 52">
              <a:extLst>
                <a:ext uri="{FF2B5EF4-FFF2-40B4-BE49-F238E27FC236}">
                  <a16:creationId xmlns:a16="http://schemas.microsoft.com/office/drawing/2014/main" id="{D0C1545C-909B-314B-8101-132F92176D50}"/>
                </a:ext>
              </a:extLst>
            </p:cNvPr>
            <p:cNvCxnSpPr/>
            <p:nvPr userDrawn="1"/>
          </p:nvCxnSpPr>
          <p:spPr bwMode="auto">
            <a:xfrm>
              <a:off x="5870448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Gerade Verbindung 53">
              <a:extLst>
                <a:ext uri="{FF2B5EF4-FFF2-40B4-BE49-F238E27FC236}">
                  <a16:creationId xmlns:a16="http://schemas.microsoft.com/office/drawing/2014/main" id="{DC737D53-697F-8248-8617-1C0414D107D2}"/>
                </a:ext>
              </a:extLst>
            </p:cNvPr>
            <p:cNvCxnSpPr/>
            <p:nvPr userDrawn="1"/>
          </p:nvCxnSpPr>
          <p:spPr bwMode="auto">
            <a:xfrm>
              <a:off x="6318504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Gerade Verbindung 54">
              <a:extLst>
                <a:ext uri="{FF2B5EF4-FFF2-40B4-BE49-F238E27FC236}">
                  <a16:creationId xmlns:a16="http://schemas.microsoft.com/office/drawing/2014/main" id="{50392668-ECB9-EC4A-B38F-E8C7A0A57613}"/>
                </a:ext>
              </a:extLst>
            </p:cNvPr>
            <p:cNvCxnSpPr/>
            <p:nvPr userDrawn="1"/>
          </p:nvCxnSpPr>
          <p:spPr bwMode="auto">
            <a:xfrm>
              <a:off x="1027565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Gerade Verbindung 55">
              <a:extLst>
                <a:ext uri="{FF2B5EF4-FFF2-40B4-BE49-F238E27FC236}">
                  <a16:creationId xmlns:a16="http://schemas.microsoft.com/office/drawing/2014/main" id="{66857A4F-6F65-DB4E-A9FB-A32AF6C96477}"/>
                </a:ext>
              </a:extLst>
            </p:cNvPr>
            <p:cNvCxnSpPr/>
            <p:nvPr userDrawn="1"/>
          </p:nvCxnSpPr>
          <p:spPr bwMode="auto">
            <a:xfrm>
              <a:off x="11786616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Gerade Verbindung 56">
              <a:extLst>
                <a:ext uri="{FF2B5EF4-FFF2-40B4-BE49-F238E27FC236}">
                  <a16:creationId xmlns:a16="http://schemas.microsoft.com/office/drawing/2014/main" id="{87BF39A1-5714-C149-BC63-997FDD7883F0}"/>
                </a:ext>
              </a:extLst>
            </p:cNvPr>
            <p:cNvCxnSpPr/>
            <p:nvPr userDrawn="1"/>
          </p:nvCxnSpPr>
          <p:spPr bwMode="auto">
            <a:xfrm rot="5400000">
              <a:off x="-128016" y="38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" name="Gerade Verbindung 58">
              <a:extLst>
                <a:ext uri="{FF2B5EF4-FFF2-40B4-BE49-F238E27FC236}">
                  <a16:creationId xmlns:a16="http://schemas.microsoft.com/office/drawing/2014/main" id="{CC709433-2186-4649-9480-21E49AD0A7A2}"/>
                </a:ext>
              </a:extLst>
            </p:cNvPr>
            <p:cNvCxnSpPr/>
            <p:nvPr userDrawn="1"/>
          </p:nvCxnSpPr>
          <p:spPr bwMode="auto">
            <a:xfrm rot="5400000">
              <a:off x="-126000" y="13230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" name="Gerade Verbindung 59">
              <a:extLst>
                <a:ext uri="{FF2B5EF4-FFF2-40B4-BE49-F238E27FC236}">
                  <a16:creationId xmlns:a16="http://schemas.microsoft.com/office/drawing/2014/main" id="{29310353-24A8-8840-9BA3-E7CB86E12A44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" name="Gerade Verbindung 60">
              <a:extLst>
                <a:ext uri="{FF2B5EF4-FFF2-40B4-BE49-F238E27FC236}">
                  <a16:creationId xmlns:a16="http://schemas.microsoft.com/office/drawing/2014/main" id="{A1BB35F5-6F81-074B-8C82-70818DDE9502}"/>
                </a:ext>
              </a:extLst>
            </p:cNvPr>
            <p:cNvCxnSpPr/>
            <p:nvPr userDrawn="1"/>
          </p:nvCxnSpPr>
          <p:spPr bwMode="auto">
            <a:xfrm rot="5400000">
              <a:off x="-128016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9" name="Gerade Verbindung 61">
              <a:extLst>
                <a:ext uri="{FF2B5EF4-FFF2-40B4-BE49-F238E27FC236}">
                  <a16:creationId xmlns:a16="http://schemas.microsoft.com/office/drawing/2014/main" id="{FB98052A-4F05-0448-8435-F94F72C97723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30902991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6109">
          <p15:clr>
            <a:srgbClr val="65CEFF"/>
          </p15:clr>
        </p15:guide>
        <p15:guide id="4" orient="horz" pos="2206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0" y="1414463"/>
            <a:ext cx="11376788" cy="2462213"/>
          </a:xfr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b="700"/>
            </a:stretch>
          </a:blipFill>
        </p:spPr>
        <p:txBody>
          <a:bodyPr rIns="0" bIns="0" anchor="t" anchorCtr="0">
            <a:spAutoFit/>
          </a:bodyPr>
          <a:lstStyle>
            <a:lvl1pPr marL="540000">
              <a:lnSpc>
                <a:spcPct val="100000"/>
              </a:lnSpc>
              <a:defRPr sz="8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3" y="3876675"/>
            <a:ext cx="9288000" cy="1930399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EDBCA456-A643-45C8-9383-5A06099EB6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/>
              <a:t>Restricted | © Siemens 2023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5B05DC85-FD3C-4245-83A1-F6197CB9E08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  <p:grpSp>
        <p:nvGrpSpPr>
          <p:cNvPr id="7" name="Gruppieren 3">
            <a:extLst>
              <a:ext uri="{FF2B5EF4-FFF2-40B4-BE49-F238E27FC236}">
                <a16:creationId xmlns:a16="http://schemas.microsoft.com/office/drawing/2014/main" id="{A7F1AE90-14FD-464F-8345-41F570EFCAA5}"/>
              </a:ext>
            </a:extLst>
          </p:cNvPr>
          <p:cNvGrpSpPr/>
          <p:nvPr userDrawn="1"/>
        </p:nvGrpSpPr>
        <p:grpSpPr>
          <a:xfrm>
            <a:off x="-218016" y="-216000"/>
            <a:ext cx="12630816" cy="7290000"/>
            <a:chOff x="-218016" y="-216000"/>
            <a:chExt cx="12630816" cy="7290000"/>
          </a:xfrm>
        </p:grpSpPr>
        <p:cxnSp>
          <p:nvCxnSpPr>
            <p:cNvPr id="8" name="Gerade Verbindung 2">
              <a:extLst>
                <a:ext uri="{FF2B5EF4-FFF2-40B4-BE49-F238E27FC236}">
                  <a16:creationId xmlns:a16="http://schemas.microsoft.com/office/drawing/2014/main" id="{9C8519DC-E4B1-014B-9FB8-D37EEBDAA687}"/>
                </a:ext>
              </a:extLst>
            </p:cNvPr>
            <p:cNvCxnSpPr/>
            <p:nvPr userDrawn="1"/>
          </p:nvCxnSpPr>
          <p:spPr bwMode="auto">
            <a:xfrm>
              <a:off x="41148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" name="Gerade Verbindung 35">
              <a:extLst>
                <a:ext uri="{FF2B5EF4-FFF2-40B4-BE49-F238E27FC236}">
                  <a16:creationId xmlns:a16="http://schemas.microsoft.com/office/drawing/2014/main" id="{D51E4660-226C-A548-9C18-2F534D42797D}"/>
                </a:ext>
              </a:extLst>
            </p:cNvPr>
            <p:cNvCxnSpPr/>
            <p:nvPr userDrawn="1"/>
          </p:nvCxnSpPr>
          <p:spPr bwMode="auto">
            <a:xfrm>
              <a:off x="58705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" name="Gerade Verbindung 36">
              <a:extLst>
                <a:ext uri="{FF2B5EF4-FFF2-40B4-BE49-F238E27FC236}">
                  <a16:creationId xmlns:a16="http://schemas.microsoft.com/office/drawing/2014/main" id="{705FBED6-14D1-3644-97A8-D2A387F7027D}"/>
                </a:ext>
              </a:extLst>
            </p:cNvPr>
            <p:cNvCxnSpPr/>
            <p:nvPr userDrawn="1"/>
          </p:nvCxnSpPr>
          <p:spPr bwMode="auto">
            <a:xfrm>
              <a:off x="6313932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Gerade Verbindung 37">
              <a:extLst>
                <a:ext uri="{FF2B5EF4-FFF2-40B4-BE49-F238E27FC236}">
                  <a16:creationId xmlns:a16="http://schemas.microsoft.com/office/drawing/2014/main" id="{6321C712-F33B-1943-9DEE-0D476E2458AA}"/>
                </a:ext>
              </a:extLst>
            </p:cNvPr>
            <p:cNvCxnSpPr/>
            <p:nvPr userDrawn="1"/>
          </p:nvCxnSpPr>
          <p:spPr bwMode="auto">
            <a:xfrm>
              <a:off x="102799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" name="Gerade Verbindung 38">
              <a:extLst>
                <a:ext uri="{FF2B5EF4-FFF2-40B4-BE49-F238E27FC236}">
                  <a16:creationId xmlns:a16="http://schemas.microsoft.com/office/drawing/2014/main" id="{99C5BAB4-72EC-104E-814E-8E2DCD613D55}"/>
                </a:ext>
              </a:extLst>
            </p:cNvPr>
            <p:cNvCxnSpPr/>
            <p:nvPr userDrawn="1"/>
          </p:nvCxnSpPr>
          <p:spPr bwMode="auto">
            <a:xfrm>
              <a:off x="1178433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Gerade Verbindung 39">
              <a:extLst>
                <a:ext uri="{FF2B5EF4-FFF2-40B4-BE49-F238E27FC236}">
                  <a16:creationId xmlns:a16="http://schemas.microsoft.com/office/drawing/2014/main" id="{27C1853F-6D3C-584E-A7BE-366C25B8AC87}"/>
                </a:ext>
              </a:extLst>
            </p:cNvPr>
            <p:cNvCxnSpPr/>
            <p:nvPr userDrawn="1"/>
          </p:nvCxnSpPr>
          <p:spPr bwMode="auto">
            <a:xfrm rot="5400000">
              <a:off x="12322800" y="39319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" name="Gerade Verbindung 41">
              <a:extLst>
                <a:ext uri="{FF2B5EF4-FFF2-40B4-BE49-F238E27FC236}">
                  <a16:creationId xmlns:a16="http://schemas.microsoft.com/office/drawing/2014/main" id="{56F9FABC-CDC0-CF48-B746-23485BF87A5F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" name="Gerade Verbindung 42">
              <a:extLst>
                <a:ext uri="{FF2B5EF4-FFF2-40B4-BE49-F238E27FC236}">
                  <a16:creationId xmlns:a16="http://schemas.microsoft.com/office/drawing/2014/main" id="{2DB041F2-E8DC-C949-B5AF-87F8228DB55B}"/>
                </a:ext>
              </a:extLst>
            </p:cNvPr>
            <p:cNvCxnSpPr/>
            <p:nvPr userDrawn="1"/>
          </p:nvCxnSpPr>
          <p:spPr bwMode="auto">
            <a:xfrm rot="5400000">
              <a:off x="12322800" y="3630168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Gerade Verbindung 43">
              <a:extLst>
                <a:ext uri="{FF2B5EF4-FFF2-40B4-BE49-F238E27FC236}">
                  <a16:creationId xmlns:a16="http://schemas.microsoft.com/office/drawing/2014/main" id="{1B5ED2E0-FC88-B643-9AE2-E24B7157B2C2}"/>
                </a:ext>
              </a:extLst>
            </p:cNvPr>
            <p:cNvCxnSpPr/>
            <p:nvPr userDrawn="1"/>
          </p:nvCxnSpPr>
          <p:spPr bwMode="auto">
            <a:xfrm rot="5400000">
              <a:off x="12322800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Gerade Verbindung 44">
              <a:extLst>
                <a:ext uri="{FF2B5EF4-FFF2-40B4-BE49-F238E27FC236}">
                  <a16:creationId xmlns:a16="http://schemas.microsoft.com/office/drawing/2014/main" id="{ACB8F4B7-B51E-E342-B64D-D4333F9E1386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Gerade Verbindung 51">
              <a:extLst>
                <a:ext uri="{FF2B5EF4-FFF2-40B4-BE49-F238E27FC236}">
                  <a16:creationId xmlns:a16="http://schemas.microsoft.com/office/drawing/2014/main" id="{D7DB5217-1F9F-454A-9809-AA2500D2479E}"/>
                </a:ext>
              </a:extLst>
            </p:cNvPr>
            <p:cNvCxnSpPr/>
            <p:nvPr userDrawn="1"/>
          </p:nvCxnSpPr>
          <p:spPr bwMode="auto">
            <a:xfrm>
              <a:off x="41148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Gerade Verbindung 52">
              <a:extLst>
                <a:ext uri="{FF2B5EF4-FFF2-40B4-BE49-F238E27FC236}">
                  <a16:creationId xmlns:a16="http://schemas.microsoft.com/office/drawing/2014/main" id="{40CE00D2-E24A-FE4E-BB2E-E2144974D6BB}"/>
                </a:ext>
              </a:extLst>
            </p:cNvPr>
            <p:cNvCxnSpPr/>
            <p:nvPr userDrawn="1"/>
          </p:nvCxnSpPr>
          <p:spPr bwMode="auto">
            <a:xfrm>
              <a:off x="5870448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Gerade Verbindung 53">
              <a:extLst>
                <a:ext uri="{FF2B5EF4-FFF2-40B4-BE49-F238E27FC236}">
                  <a16:creationId xmlns:a16="http://schemas.microsoft.com/office/drawing/2014/main" id="{C6B75246-3347-A148-8CE4-AA9D3F9AAD20}"/>
                </a:ext>
              </a:extLst>
            </p:cNvPr>
            <p:cNvCxnSpPr/>
            <p:nvPr userDrawn="1"/>
          </p:nvCxnSpPr>
          <p:spPr bwMode="auto">
            <a:xfrm>
              <a:off x="6318504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Gerade Verbindung 54">
              <a:extLst>
                <a:ext uri="{FF2B5EF4-FFF2-40B4-BE49-F238E27FC236}">
                  <a16:creationId xmlns:a16="http://schemas.microsoft.com/office/drawing/2014/main" id="{05E73623-40F3-9D42-8773-EDB72F2792FC}"/>
                </a:ext>
              </a:extLst>
            </p:cNvPr>
            <p:cNvCxnSpPr/>
            <p:nvPr userDrawn="1"/>
          </p:nvCxnSpPr>
          <p:spPr bwMode="auto">
            <a:xfrm>
              <a:off x="1027565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Gerade Verbindung 55">
              <a:extLst>
                <a:ext uri="{FF2B5EF4-FFF2-40B4-BE49-F238E27FC236}">
                  <a16:creationId xmlns:a16="http://schemas.microsoft.com/office/drawing/2014/main" id="{BD3FB745-D47C-B440-8327-42DDDE2A55A8}"/>
                </a:ext>
              </a:extLst>
            </p:cNvPr>
            <p:cNvCxnSpPr/>
            <p:nvPr userDrawn="1"/>
          </p:nvCxnSpPr>
          <p:spPr bwMode="auto">
            <a:xfrm>
              <a:off x="11786616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Gerade Verbindung 56">
              <a:extLst>
                <a:ext uri="{FF2B5EF4-FFF2-40B4-BE49-F238E27FC236}">
                  <a16:creationId xmlns:a16="http://schemas.microsoft.com/office/drawing/2014/main" id="{A37B7881-390C-7047-95E9-3D0AA3FDF197}"/>
                </a:ext>
              </a:extLst>
            </p:cNvPr>
            <p:cNvCxnSpPr/>
            <p:nvPr userDrawn="1"/>
          </p:nvCxnSpPr>
          <p:spPr bwMode="auto">
            <a:xfrm rot="5400000">
              <a:off x="-128016" y="38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Gerade Verbindung 58">
              <a:extLst>
                <a:ext uri="{FF2B5EF4-FFF2-40B4-BE49-F238E27FC236}">
                  <a16:creationId xmlns:a16="http://schemas.microsoft.com/office/drawing/2014/main" id="{EC3D0AD5-C796-6C45-AC20-58FFE1C504F5}"/>
                </a:ext>
              </a:extLst>
            </p:cNvPr>
            <p:cNvCxnSpPr/>
            <p:nvPr userDrawn="1"/>
          </p:nvCxnSpPr>
          <p:spPr bwMode="auto">
            <a:xfrm rot="5400000">
              <a:off x="-126000" y="13230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" name="Gerade Verbindung 59">
              <a:extLst>
                <a:ext uri="{FF2B5EF4-FFF2-40B4-BE49-F238E27FC236}">
                  <a16:creationId xmlns:a16="http://schemas.microsoft.com/office/drawing/2014/main" id="{24BE4D74-E8E7-304A-83F1-01A42D8D46BC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" name="Gerade Verbindung 60">
              <a:extLst>
                <a:ext uri="{FF2B5EF4-FFF2-40B4-BE49-F238E27FC236}">
                  <a16:creationId xmlns:a16="http://schemas.microsoft.com/office/drawing/2014/main" id="{6D66DB51-BFC8-F044-BA49-872061AF8F58}"/>
                </a:ext>
              </a:extLst>
            </p:cNvPr>
            <p:cNvCxnSpPr/>
            <p:nvPr userDrawn="1"/>
          </p:nvCxnSpPr>
          <p:spPr bwMode="auto">
            <a:xfrm rot="5400000">
              <a:off x="-128016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" name="Gerade Verbindung 61">
              <a:extLst>
                <a:ext uri="{FF2B5EF4-FFF2-40B4-BE49-F238E27FC236}">
                  <a16:creationId xmlns:a16="http://schemas.microsoft.com/office/drawing/2014/main" id="{6148EBDE-BDFE-AB48-A069-2D1D954C09EC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18561569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3" pos="6109">
          <p15:clr>
            <a:srgbClr val="65CEFF"/>
          </p15:clr>
        </p15:guide>
        <p15:guide id="5" orient="horz" pos="888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0" y="1414463"/>
            <a:ext cx="11376788" cy="2769989"/>
          </a:xfr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b="500"/>
            </a:stretch>
          </a:blipFill>
        </p:spPr>
        <p:txBody>
          <a:bodyPr rIns="0" bIns="0" anchor="t" anchorCtr="0">
            <a:spAutoFit/>
          </a:bodyPr>
          <a:lstStyle>
            <a:lvl1pPr marL="414000">
              <a:lnSpc>
                <a:spcPct val="100000"/>
              </a:lnSpc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br>
              <a:rPr lang="en-US"/>
            </a:br>
            <a:r>
              <a:rPr lang="en-US"/>
              <a:t>3 lines 60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3" y="4184452"/>
            <a:ext cx="9288000" cy="1622622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21031E7D-E514-484A-9CCD-52A9C22222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/>
              <a:t>Restricted | © Siemens 2023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447F428C-5AA7-413C-A721-B7AADDF8B42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  <p:grpSp>
        <p:nvGrpSpPr>
          <p:cNvPr id="7" name="Gruppieren 3">
            <a:extLst>
              <a:ext uri="{FF2B5EF4-FFF2-40B4-BE49-F238E27FC236}">
                <a16:creationId xmlns:a16="http://schemas.microsoft.com/office/drawing/2014/main" id="{D1E5269B-37CC-1747-8F83-00D7AEF62D50}"/>
              </a:ext>
            </a:extLst>
          </p:cNvPr>
          <p:cNvGrpSpPr/>
          <p:nvPr userDrawn="1"/>
        </p:nvGrpSpPr>
        <p:grpSpPr>
          <a:xfrm>
            <a:off x="-218016" y="-216000"/>
            <a:ext cx="12630816" cy="7290000"/>
            <a:chOff x="-218016" y="-216000"/>
            <a:chExt cx="12630816" cy="7290000"/>
          </a:xfrm>
        </p:grpSpPr>
        <p:cxnSp>
          <p:nvCxnSpPr>
            <p:cNvPr id="8" name="Gerade Verbindung 2">
              <a:extLst>
                <a:ext uri="{FF2B5EF4-FFF2-40B4-BE49-F238E27FC236}">
                  <a16:creationId xmlns:a16="http://schemas.microsoft.com/office/drawing/2014/main" id="{EAE66F48-80F6-F14F-B7F8-786E2A6545DB}"/>
                </a:ext>
              </a:extLst>
            </p:cNvPr>
            <p:cNvCxnSpPr/>
            <p:nvPr userDrawn="1"/>
          </p:nvCxnSpPr>
          <p:spPr bwMode="auto">
            <a:xfrm>
              <a:off x="41148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" name="Gerade Verbindung 35">
              <a:extLst>
                <a:ext uri="{FF2B5EF4-FFF2-40B4-BE49-F238E27FC236}">
                  <a16:creationId xmlns:a16="http://schemas.microsoft.com/office/drawing/2014/main" id="{D380ACC1-9A90-8340-A4FA-D8FDBEDB1034}"/>
                </a:ext>
              </a:extLst>
            </p:cNvPr>
            <p:cNvCxnSpPr/>
            <p:nvPr userDrawn="1"/>
          </p:nvCxnSpPr>
          <p:spPr bwMode="auto">
            <a:xfrm>
              <a:off x="58705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" name="Gerade Verbindung 36">
              <a:extLst>
                <a:ext uri="{FF2B5EF4-FFF2-40B4-BE49-F238E27FC236}">
                  <a16:creationId xmlns:a16="http://schemas.microsoft.com/office/drawing/2014/main" id="{E8612FCB-FFEB-0A42-90B5-91A71CC1F6E9}"/>
                </a:ext>
              </a:extLst>
            </p:cNvPr>
            <p:cNvCxnSpPr/>
            <p:nvPr userDrawn="1"/>
          </p:nvCxnSpPr>
          <p:spPr bwMode="auto">
            <a:xfrm>
              <a:off x="6313932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Gerade Verbindung 37">
              <a:extLst>
                <a:ext uri="{FF2B5EF4-FFF2-40B4-BE49-F238E27FC236}">
                  <a16:creationId xmlns:a16="http://schemas.microsoft.com/office/drawing/2014/main" id="{3739B361-6CBE-8940-8E0F-51D79954C68C}"/>
                </a:ext>
              </a:extLst>
            </p:cNvPr>
            <p:cNvCxnSpPr/>
            <p:nvPr userDrawn="1"/>
          </p:nvCxnSpPr>
          <p:spPr bwMode="auto">
            <a:xfrm>
              <a:off x="102799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" name="Gerade Verbindung 38">
              <a:extLst>
                <a:ext uri="{FF2B5EF4-FFF2-40B4-BE49-F238E27FC236}">
                  <a16:creationId xmlns:a16="http://schemas.microsoft.com/office/drawing/2014/main" id="{9891019E-6F46-4748-AF4B-3DE17EEA73F0}"/>
                </a:ext>
              </a:extLst>
            </p:cNvPr>
            <p:cNvCxnSpPr/>
            <p:nvPr userDrawn="1"/>
          </p:nvCxnSpPr>
          <p:spPr bwMode="auto">
            <a:xfrm>
              <a:off x="1178433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Gerade Verbindung 39">
              <a:extLst>
                <a:ext uri="{FF2B5EF4-FFF2-40B4-BE49-F238E27FC236}">
                  <a16:creationId xmlns:a16="http://schemas.microsoft.com/office/drawing/2014/main" id="{F2065961-D643-5340-9E05-47013FC56CAA}"/>
                </a:ext>
              </a:extLst>
            </p:cNvPr>
            <p:cNvCxnSpPr/>
            <p:nvPr userDrawn="1"/>
          </p:nvCxnSpPr>
          <p:spPr bwMode="auto">
            <a:xfrm rot="5400000">
              <a:off x="12322800" y="39319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" name="Gerade Verbindung 41">
              <a:extLst>
                <a:ext uri="{FF2B5EF4-FFF2-40B4-BE49-F238E27FC236}">
                  <a16:creationId xmlns:a16="http://schemas.microsoft.com/office/drawing/2014/main" id="{5E7F9EBA-30B9-304D-9A5A-5FA9A6261325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" name="Gerade Verbindung 42">
              <a:extLst>
                <a:ext uri="{FF2B5EF4-FFF2-40B4-BE49-F238E27FC236}">
                  <a16:creationId xmlns:a16="http://schemas.microsoft.com/office/drawing/2014/main" id="{40875A41-8EF4-E949-BC4C-7D79CBFAB8DF}"/>
                </a:ext>
              </a:extLst>
            </p:cNvPr>
            <p:cNvCxnSpPr/>
            <p:nvPr userDrawn="1"/>
          </p:nvCxnSpPr>
          <p:spPr bwMode="auto">
            <a:xfrm rot="5400000">
              <a:off x="12322800" y="3630168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Gerade Verbindung 43">
              <a:extLst>
                <a:ext uri="{FF2B5EF4-FFF2-40B4-BE49-F238E27FC236}">
                  <a16:creationId xmlns:a16="http://schemas.microsoft.com/office/drawing/2014/main" id="{5FC3C7D5-33C1-AA41-8831-0B2CDDC9D621}"/>
                </a:ext>
              </a:extLst>
            </p:cNvPr>
            <p:cNvCxnSpPr/>
            <p:nvPr userDrawn="1"/>
          </p:nvCxnSpPr>
          <p:spPr bwMode="auto">
            <a:xfrm rot="5400000">
              <a:off x="12322800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Gerade Verbindung 44">
              <a:extLst>
                <a:ext uri="{FF2B5EF4-FFF2-40B4-BE49-F238E27FC236}">
                  <a16:creationId xmlns:a16="http://schemas.microsoft.com/office/drawing/2014/main" id="{7705FD61-370B-7544-9B52-7E98B9F2FFBA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Gerade Verbindung 51">
              <a:extLst>
                <a:ext uri="{FF2B5EF4-FFF2-40B4-BE49-F238E27FC236}">
                  <a16:creationId xmlns:a16="http://schemas.microsoft.com/office/drawing/2014/main" id="{2394A1F8-6238-C643-A030-FA9B40C9D517}"/>
                </a:ext>
              </a:extLst>
            </p:cNvPr>
            <p:cNvCxnSpPr/>
            <p:nvPr userDrawn="1"/>
          </p:nvCxnSpPr>
          <p:spPr bwMode="auto">
            <a:xfrm>
              <a:off x="41148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Gerade Verbindung 52">
              <a:extLst>
                <a:ext uri="{FF2B5EF4-FFF2-40B4-BE49-F238E27FC236}">
                  <a16:creationId xmlns:a16="http://schemas.microsoft.com/office/drawing/2014/main" id="{5841E93B-262F-5948-9FB2-776492C81534}"/>
                </a:ext>
              </a:extLst>
            </p:cNvPr>
            <p:cNvCxnSpPr/>
            <p:nvPr userDrawn="1"/>
          </p:nvCxnSpPr>
          <p:spPr bwMode="auto">
            <a:xfrm>
              <a:off x="5870448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Gerade Verbindung 53">
              <a:extLst>
                <a:ext uri="{FF2B5EF4-FFF2-40B4-BE49-F238E27FC236}">
                  <a16:creationId xmlns:a16="http://schemas.microsoft.com/office/drawing/2014/main" id="{8C504E1C-6C80-0F40-B078-934B46365020}"/>
                </a:ext>
              </a:extLst>
            </p:cNvPr>
            <p:cNvCxnSpPr/>
            <p:nvPr userDrawn="1"/>
          </p:nvCxnSpPr>
          <p:spPr bwMode="auto">
            <a:xfrm>
              <a:off x="6318504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Gerade Verbindung 54">
              <a:extLst>
                <a:ext uri="{FF2B5EF4-FFF2-40B4-BE49-F238E27FC236}">
                  <a16:creationId xmlns:a16="http://schemas.microsoft.com/office/drawing/2014/main" id="{B0908C1B-A859-8D40-94A5-EAAF0D60DFE9}"/>
                </a:ext>
              </a:extLst>
            </p:cNvPr>
            <p:cNvCxnSpPr/>
            <p:nvPr userDrawn="1"/>
          </p:nvCxnSpPr>
          <p:spPr bwMode="auto">
            <a:xfrm>
              <a:off x="1027565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Gerade Verbindung 55">
              <a:extLst>
                <a:ext uri="{FF2B5EF4-FFF2-40B4-BE49-F238E27FC236}">
                  <a16:creationId xmlns:a16="http://schemas.microsoft.com/office/drawing/2014/main" id="{9352377D-AB25-2B48-A346-8710095D4483}"/>
                </a:ext>
              </a:extLst>
            </p:cNvPr>
            <p:cNvCxnSpPr/>
            <p:nvPr userDrawn="1"/>
          </p:nvCxnSpPr>
          <p:spPr bwMode="auto">
            <a:xfrm>
              <a:off x="11786616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Gerade Verbindung 56">
              <a:extLst>
                <a:ext uri="{FF2B5EF4-FFF2-40B4-BE49-F238E27FC236}">
                  <a16:creationId xmlns:a16="http://schemas.microsoft.com/office/drawing/2014/main" id="{F4D90156-1109-064E-8EAF-BD19B8B58B86}"/>
                </a:ext>
              </a:extLst>
            </p:cNvPr>
            <p:cNvCxnSpPr/>
            <p:nvPr userDrawn="1"/>
          </p:nvCxnSpPr>
          <p:spPr bwMode="auto">
            <a:xfrm rot="5400000">
              <a:off x="-128016" y="38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Gerade Verbindung 58">
              <a:extLst>
                <a:ext uri="{FF2B5EF4-FFF2-40B4-BE49-F238E27FC236}">
                  <a16:creationId xmlns:a16="http://schemas.microsoft.com/office/drawing/2014/main" id="{D91EBD60-6730-2043-9AA8-0FEBBFFBD381}"/>
                </a:ext>
              </a:extLst>
            </p:cNvPr>
            <p:cNvCxnSpPr/>
            <p:nvPr userDrawn="1"/>
          </p:nvCxnSpPr>
          <p:spPr bwMode="auto">
            <a:xfrm rot="5400000">
              <a:off x="-126000" y="13230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" name="Gerade Verbindung 59">
              <a:extLst>
                <a:ext uri="{FF2B5EF4-FFF2-40B4-BE49-F238E27FC236}">
                  <a16:creationId xmlns:a16="http://schemas.microsoft.com/office/drawing/2014/main" id="{1A8B3A94-8B83-3D4F-8EB6-516DB579FE26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" name="Gerade Verbindung 60">
              <a:extLst>
                <a:ext uri="{FF2B5EF4-FFF2-40B4-BE49-F238E27FC236}">
                  <a16:creationId xmlns:a16="http://schemas.microsoft.com/office/drawing/2014/main" id="{E9738D49-5D16-094F-9FC9-3D1A310736D3}"/>
                </a:ext>
              </a:extLst>
            </p:cNvPr>
            <p:cNvCxnSpPr/>
            <p:nvPr userDrawn="1"/>
          </p:nvCxnSpPr>
          <p:spPr bwMode="auto">
            <a:xfrm rot="5400000">
              <a:off x="-128016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" name="Gerade Verbindung 61">
              <a:extLst>
                <a:ext uri="{FF2B5EF4-FFF2-40B4-BE49-F238E27FC236}">
                  <a16:creationId xmlns:a16="http://schemas.microsoft.com/office/drawing/2014/main" id="{96A16986-3E83-854A-BA9F-F6C8551101F6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36069383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3" pos="6109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0" y="1414464"/>
            <a:ext cx="11376788" cy="2462213"/>
          </a:xfr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b="500"/>
            </a:stretch>
          </a:blipFill>
        </p:spPr>
        <p:txBody>
          <a:bodyPr wrap="square" rIns="0" bIns="0" anchor="t" anchorCtr="0">
            <a:spAutoFit/>
          </a:bodyPr>
          <a:lstStyle>
            <a:lvl1pPr marL="270000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br>
              <a:rPr lang="en-US"/>
            </a:br>
            <a:r>
              <a:rPr lang="en-US"/>
              <a:t>extra long headlines</a:t>
            </a:r>
            <a:br>
              <a:rPr lang="en-US"/>
            </a:br>
            <a:r>
              <a:rPr lang="en-US"/>
              <a:t>4 lines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3" y="3876677"/>
            <a:ext cx="9288000" cy="1930121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1498F1A9-6241-4523-AFBC-C74F3AA4AC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59160" y="6310800"/>
            <a:ext cx="8639240" cy="547200"/>
          </a:xfrm>
        </p:spPr>
        <p:txBody>
          <a:bodyPr/>
          <a:lstStyle/>
          <a:p>
            <a:r>
              <a:rPr lang="en-US"/>
              <a:t>Restricted | © Siemens 2023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267619FE-01EE-4013-B481-A8C505C5D26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  <p:grpSp>
        <p:nvGrpSpPr>
          <p:cNvPr id="7" name="Gruppieren 3">
            <a:extLst>
              <a:ext uri="{FF2B5EF4-FFF2-40B4-BE49-F238E27FC236}">
                <a16:creationId xmlns:a16="http://schemas.microsoft.com/office/drawing/2014/main" id="{23BB6AB6-2F71-184D-908B-4ECDC1CC7CB2}"/>
              </a:ext>
            </a:extLst>
          </p:cNvPr>
          <p:cNvGrpSpPr/>
          <p:nvPr userDrawn="1"/>
        </p:nvGrpSpPr>
        <p:grpSpPr>
          <a:xfrm>
            <a:off x="-218016" y="-216000"/>
            <a:ext cx="12630816" cy="7290000"/>
            <a:chOff x="-218016" y="-216000"/>
            <a:chExt cx="12630816" cy="7290000"/>
          </a:xfrm>
        </p:grpSpPr>
        <p:cxnSp>
          <p:nvCxnSpPr>
            <p:cNvPr id="8" name="Gerade Verbindung 2">
              <a:extLst>
                <a:ext uri="{FF2B5EF4-FFF2-40B4-BE49-F238E27FC236}">
                  <a16:creationId xmlns:a16="http://schemas.microsoft.com/office/drawing/2014/main" id="{DF9E0473-AEBC-DC40-85C9-01B79D7AF37D}"/>
                </a:ext>
              </a:extLst>
            </p:cNvPr>
            <p:cNvCxnSpPr/>
            <p:nvPr userDrawn="1"/>
          </p:nvCxnSpPr>
          <p:spPr bwMode="auto">
            <a:xfrm>
              <a:off x="41148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" name="Gerade Verbindung 35">
              <a:extLst>
                <a:ext uri="{FF2B5EF4-FFF2-40B4-BE49-F238E27FC236}">
                  <a16:creationId xmlns:a16="http://schemas.microsoft.com/office/drawing/2014/main" id="{05B773B7-6CE0-7B41-8573-A8761AFAF1F2}"/>
                </a:ext>
              </a:extLst>
            </p:cNvPr>
            <p:cNvCxnSpPr/>
            <p:nvPr userDrawn="1"/>
          </p:nvCxnSpPr>
          <p:spPr bwMode="auto">
            <a:xfrm>
              <a:off x="58705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" name="Gerade Verbindung 36">
              <a:extLst>
                <a:ext uri="{FF2B5EF4-FFF2-40B4-BE49-F238E27FC236}">
                  <a16:creationId xmlns:a16="http://schemas.microsoft.com/office/drawing/2014/main" id="{CC6F99F8-11B2-EB4F-91F5-3612FB86336D}"/>
                </a:ext>
              </a:extLst>
            </p:cNvPr>
            <p:cNvCxnSpPr/>
            <p:nvPr userDrawn="1"/>
          </p:nvCxnSpPr>
          <p:spPr bwMode="auto">
            <a:xfrm>
              <a:off x="6313932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Gerade Verbindung 37">
              <a:extLst>
                <a:ext uri="{FF2B5EF4-FFF2-40B4-BE49-F238E27FC236}">
                  <a16:creationId xmlns:a16="http://schemas.microsoft.com/office/drawing/2014/main" id="{56F86936-97F7-EC40-9C1A-AB5B0BC06A1A}"/>
                </a:ext>
              </a:extLst>
            </p:cNvPr>
            <p:cNvCxnSpPr/>
            <p:nvPr userDrawn="1"/>
          </p:nvCxnSpPr>
          <p:spPr bwMode="auto">
            <a:xfrm>
              <a:off x="102799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" name="Gerade Verbindung 38">
              <a:extLst>
                <a:ext uri="{FF2B5EF4-FFF2-40B4-BE49-F238E27FC236}">
                  <a16:creationId xmlns:a16="http://schemas.microsoft.com/office/drawing/2014/main" id="{87DEC493-99BC-6C42-A500-E3F9F3027F0C}"/>
                </a:ext>
              </a:extLst>
            </p:cNvPr>
            <p:cNvCxnSpPr/>
            <p:nvPr userDrawn="1"/>
          </p:nvCxnSpPr>
          <p:spPr bwMode="auto">
            <a:xfrm>
              <a:off x="1178433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Gerade Verbindung 39">
              <a:extLst>
                <a:ext uri="{FF2B5EF4-FFF2-40B4-BE49-F238E27FC236}">
                  <a16:creationId xmlns:a16="http://schemas.microsoft.com/office/drawing/2014/main" id="{9905A8A1-25AC-1F49-8F69-B41E64E9ACCC}"/>
                </a:ext>
              </a:extLst>
            </p:cNvPr>
            <p:cNvCxnSpPr/>
            <p:nvPr userDrawn="1"/>
          </p:nvCxnSpPr>
          <p:spPr bwMode="auto">
            <a:xfrm rot="5400000">
              <a:off x="12322800" y="39319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" name="Gerade Verbindung 41">
              <a:extLst>
                <a:ext uri="{FF2B5EF4-FFF2-40B4-BE49-F238E27FC236}">
                  <a16:creationId xmlns:a16="http://schemas.microsoft.com/office/drawing/2014/main" id="{00B27B6A-B069-7149-A637-76E2541D73E6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" name="Gerade Verbindung 42">
              <a:extLst>
                <a:ext uri="{FF2B5EF4-FFF2-40B4-BE49-F238E27FC236}">
                  <a16:creationId xmlns:a16="http://schemas.microsoft.com/office/drawing/2014/main" id="{CA1FC2F0-95AC-BD42-8CF3-5ED654BC6A58}"/>
                </a:ext>
              </a:extLst>
            </p:cNvPr>
            <p:cNvCxnSpPr/>
            <p:nvPr userDrawn="1"/>
          </p:nvCxnSpPr>
          <p:spPr bwMode="auto">
            <a:xfrm rot="5400000">
              <a:off x="12322800" y="3630168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Gerade Verbindung 43">
              <a:extLst>
                <a:ext uri="{FF2B5EF4-FFF2-40B4-BE49-F238E27FC236}">
                  <a16:creationId xmlns:a16="http://schemas.microsoft.com/office/drawing/2014/main" id="{70700DE9-6A86-8747-BD9F-FCA60EE6185E}"/>
                </a:ext>
              </a:extLst>
            </p:cNvPr>
            <p:cNvCxnSpPr/>
            <p:nvPr userDrawn="1"/>
          </p:nvCxnSpPr>
          <p:spPr bwMode="auto">
            <a:xfrm rot="5400000">
              <a:off x="12322800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Gerade Verbindung 44">
              <a:extLst>
                <a:ext uri="{FF2B5EF4-FFF2-40B4-BE49-F238E27FC236}">
                  <a16:creationId xmlns:a16="http://schemas.microsoft.com/office/drawing/2014/main" id="{1B4CB2B2-155C-7D45-8EB1-EF2392CA5E3A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Gerade Verbindung 51">
              <a:extLst>
                <a:ext uri="{FF2B5EF4-FFF2-40B4-BE49-F238E27FC236}">
                  <a16:creationId xmlns:a16="http://schemas.microsoft.com/office/drawing/2014/main" id="{906CAD04-1C9B-174C-A956-DA6847DD8E93}"/>
                </a:ext>
              </a:extLst>
            </p:cNvPr>
            <p:cNvCxnSpPr/>
            <p:nvPr userDrawn="1"/>
          </p:nvCxnSpPr>
          <p:spPr bwMode="auto">
            <a:xfrm>
              <a:off x="41148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Gerade Verbindung 52">
              <a:extLst>
                <a:ext uri="{FF2B5EF4-FFF2-40B4-BE49-F238E27FC236}">
                  <a16:creationId xmlns:a16="http://schemas.microsoft.com/office/drawing/2014/main" id="{A9F99345-483C-3340-B93E-94DDC083B1EE}"/>
                </a:ext>
              </a:extLst>
            </p:cNvPr>
            <p:cNvCxnSpPr/>
            <p:nvPr userDrawn="1"/>
          </p:nvCxnSpPr>
          <p:spPr bwMode="auto">
            <a:xfrm>
              <a:off x="5870448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Gerade Verbindung 53">
              <a:extLst>
                <a:ext uri="{FF2B5EF4-FFF2-40B4-BE49-F238E27FC236}">
                  <a16:creationId xmlns:a16="http://schemas.microsoft.com/office/drawing/2014/main" id="{D4B7877E-74F6-134E-9943-CC6A978E8201}"/>
                </a:ext>
              </a:extLst>
            </p:cNvPr>
            <p:cNvCxnSpPr/>
            <p:nvPr userDrawn="1"/>
          </p:nvCxnSpPr>
          <p:spPr bwMode="auto">
            <a:xfrm>
              <a:off x="6318504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Gerade Verbindung 54">
              <a:extLst>
                <a:ext uri="{FF2B5EF4-FFF2-40B4-BE49-F238E27FC236}">
                  <a16:creationId xmlns:a16="http://schemas.microsoft.com/office/drawing/2014/main" id="{A45760D8-FF0D-AE45-9E3B-7AFF7C1BFE5E}"/>
                </a:ext>
              </a:extLst>
            </p:cNvPr>
            <p:cNvCxnSpPr/>
            <p:nvPr userDrawn="1"/>
          </p:nvCxnSpPr>
          <p:spPr bwMode="auto">
            <a:xfrm>
              <a:off x="1027565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Gerade Verbindung 55">
              <a:extLst>
                <a:ext uri="{FF2B5EF4-FFF2-40B4-BE49-F238E27FC236}">
                  <a16:creationId xmlns:a16="http://schemas.microsoft.com/office/drawing/2014/main" id="{66809BA3-9AB6-1B48-8F36-9131F2D418E9}"/>
                </a:ext>
              </a:extLst>
            </p:cNvPr>
            <p:cNvCxnSpPr/>
            <p:nvPr userDrawn="1"/>
          </p:nvCxnSpPr>
          <p:spPr bwMode="auto">
            <a:xfrm>
              <a:off x="11786616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Gerade Verbindung 56">
              <a:extLst>
                <a:ext uri="{FF2B5EF4-FFF2-40B4-BE49-F238E27FC236}">
                  <a16:creationId xmlns:a16="http://schemas.microsoft.com/office/drawing/2014/main" id="{6553FD53-3770-F041-9CB0-82EA3A41217E}"/>
                </a:ext>
              </a:extLst>
            </p:cNvPr>
            <p:cNvCxnSpPr/>
            <p:nvPr userDrawn="1"/>
          </p:nvCxnSpPr>
          <p:spPr bwMode="auto">
            <a:xfrm rot="5400000">
              <a:off x="-128016" y="38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Gerade Verbindung 58">
              <a:extLst>
                <a:ext uri="{FF2B5EF4-FFF2-40B4-BE49-F238E27FC236}">
                  <a16:creationId xmlns:a16="http://schemas.microsoft.com/office/drawing/2014/main" id="{3849DAD0-AE54-174C-84B4-D59778AF6A7A}"/>
                </a:ext>
              </a:extLst>
            </p:cNvPr>
            <p:cNvCxnSpPr/>
            <p:nvPr userDrawn="1"/>
          </p:nvCxnSpPr>
          <p:spPr bwMode="auto">
            <a:xfrm rot="5400000">
              <a:off x="-126000" y="13230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" name="Gerade Verbindung 59">
              <a:extLst>
                <a:ext uri="{FF2B5EF4-FFF2-40B4-BE49-F238E27FC236}">
                  <a16:creationId xmlns:a16="http://schemas.microsoft.com/office/drawing/2014/main" id="{FEEF4423-2CDB-334E-8A59-29415D020CBB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" name="Gerade Verbindung 60">
              <a:extLst>
                <a:ext uri="{FF2B5EF4-FFF2-40B4-BE49-F238E27FC236}">
                  <a16:creationId xmlns:a16="http://schemas.microsoft.com/office/drawing/2014/main" id="{42E567A8-24D4-FC4C-AFE8-7870468A4E75}"/>
                </a:ext>
              </a:extLst>
            </p:cNvPr>
            <p:cNvCxnSpPr/>
            <p:nvPr userDrawn="1"/>
          </p:nvCxnSpPr>
          <p:spPr bwMode="auto">
            <a:xfrm rot="5400000">
              <a:off x="-128016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" name="Gerade Verbindung 61">
              <a:extLst>
                <a:ext uri="{FF2B5EF4-FFF2-40B4-BE49-F238E27FC236}">
                  <a16:creationId xmlns:a16="http://schemas.microsoft.com/office/drawing/2014/main" id="{4C935F86-1295-6B43-8017-3EAD932B87D7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41836091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3" pos="6109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 / Agenda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16495290-0795-4AB1-8AEA-2BB7867836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8FC1C65-873A-4B8F-BB57-51EEBC35A1A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  <p:grpSp>
        <p:nvGrpSpPr>
          <p:cNvPr id="8" name="Gruppieren 3">
            <a:extLst>
              <a:ext uri="{FF2B5EF4-FFF2-40B4-BE49-F238E27FC236}">
                <a16:creationId xmlns:a16="http://schemas.microsoft.com/office/drawing/2014/main" id="{A9A69E62-6A1D-AE4C-9B24-3FE967A37A9B}"/>
              </a:ext>
            </a:extLst>
          </p:cNvPr>
          <p:cNvGrpSpPr/>
          <p:nvPr userDrawn="1"/>
        </p:nvGrpSpPr>
        <p:grpSpPr>
          <a:xfrm>
            <a:off x="-218016" y="-216000"/>
            <a:ext cx="12630816" cy="7290000"/>
            <a:chOff x="-218016" y="-216000"/>
            <a:chExt cx="12630816" cy="7290000"/>
          </a:xfrm>
        </p:grpSpPr>
        <p:cxnSp>
          <p:nvCxnSpPr>
            <p:cNvPr id="9" name="Gerade Verbindung 2">
              <a:extLst>
                <a:ext uri="{FF2B5EF4-FFF2-40B4-BE49-F238E27FC236}">
                  <a16:creationId xmlns:a16="http://schemas.microsoft.com/office/drawing/2014/main" id="{4BAAA20F-3AAA-4D49-B29B-360A5C881C2A}"/>
                </a:ext>
              </a:extLst>
            </p:cNvPr>
            <p:cNvCxnSpPr/>
            <p:nvPr userDrawn="1"/>
          </p:nvCxnSpPr>
          <p:spPr bwMode="auto">
            <a:xfrm>
              <a:off x="41148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" name="Gerade Verbindung 35">
              <a:extLst>
                <a:ext uri="{FF2B5EF4-FFF2-40B4-BE49-F238E27FC236}">
                  <a16:creationId xmlns:a16="http://schemas.microsoft.com/office/drawing/2014/main" id="{C3B5DCED-553E-0742-969A-521E822EE831}"/>
                </a:ext>
              </a:extLst>
            </p:cNvPr>
            <p:cNvCxnSpPr/>
            <p:nvPr userDrawn="1"/>
          </p:nvCxnSpPr>
          <p:spPr bwMode="auto">
            <a:xfrm>
              <a:off x="58705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" name="Gerade Verbindung 36">
              <a:extLst>
                <a:ext uri="{FF2B5EF4-FFF2-40B4-BE49-F238E27FC236}">
                  <a16:creationId xmlns:a16="http://schemas.microsoft.com/office/drawing/2014/main" id="{0205835B-EBEC-5540-A60F-F80AE4A7139D}"/>
                </a:ext>
              </a:extLst>
            </p:cNvPr>
            <p:cNvCxnSpPr/>
            <p:nvPr userDrawn="1"/>
          </p:nvCxnSpPr>
          <p:spPr bwMode="auto">
            <a:xfrm>
              <a:off x="6313932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Gerade Verbindung 37">
              <a:extLst>
                <a:ext uri="{FF2B5EF4-FFF2-40B4-BE49-F238E27FC236}">
                  <a16:creationId xmlns:a16="http://schemas.microsoft.com/office/drawing/2014/main" id="{EE3FC5BC-9A34-8543-ABD7-4E9443AB0D96}"/>
                </a:ext>
              </a:extLst>
            </p:cNvPr>
            <p:cNvCxnSpPr/>
            <p:nvPr userDrawn="1"/>
          </p:nvCxnSpPr>
          <p:spPr bwMode="auto">
            <a:xfrm>
              <a:off x="102799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" name="Gerade Verbindung 38">
              <a:extLst>
                <a:ext uri="{FF2B5EF4-FFF2-40B4-BE49-F238E27FC236}">
                  <a16:creationId xmlns:a16="http://schemas.microsoft.com/office/drawing/2014/main" id="{5153B859-34A3-9545-8A14-88E1FD3E4146}"/>
                </a:ext>
              </a:extLst>
            </p:cNvPr>
            <p:cNvCxnSpPr/>
            <p:nvPr userDrawn="1"/>
          </p:nvCxnSpPr>
          <p:spPr bwMode="auto">
            <a:xfrm>
              <a:off x="1178433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Gerade Verbindung 39">
              <a:extLst>
                <a:ext uri="{FF2B5EF4-FFF2-40B4-BE49-F238E27FC236}">
                  <a16:creationId xmlns:a16="http://schemas.microsoft.com/office/drawing/2014/main" id="{72C5A9ED-C3B3-BE48-AE8C-F7772981C052}"/>
                </a:ext>
              </a:extLst>
            </p:cNvPr>
            <p:cNvCxnSpPr/>
            <p:nvPr userDrawn="1"/>
          </p:nvCxnSpPr>
          <p:spPr bwMode="auto">
            <a:xfrm rot="5400000">
              <a:off x="12322800" y="39319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" name="Gerade Verbindung 41">
              <a:extLst>
                <a:ext uri="{FF2B5EF4-FFF2-40B4-BE49-F238E27FC236}">
                  <a16:creationId xmlns:a16="http://schemas.microsoft.com/office/drawing/2014/main" id="{8A056FB1-B0BA-E440-838C-846F772D66B1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" name="Gerade Verbindung 42">
              <a:extLst>
                <a:ext uri="{FF2B5EF4-FFF2-40B4-BE49-F238E27FC236}">
                  <a16:creationId xmlns:a16="http://schemas.microsoft.com/office/drawing/2014/main" id="{FAC76570-B7B6-5340-928C-47CE9DF5004D}"/>
                </a:ext>
              </a:extLst>
            </p:cNvPr>
            <p:cNvCxnSpPr/>
            <p:nvPr userDrawn="1"/>
          </p:nvCxnSpPr>
          <p:spPr bwMode="auto">
            <a:xfrm rot="5400000">
              <a:off x="12322800" y="3630168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Gerade Verbindung 43">
              <a:extLst>
                <a:ext uri="{FF2B5EF4-FFF2-40B4-BE49-F238E27FC236}">
                  <a16:creationId xmlns:a16="http://schemas.microsoft.com/office/drawing/2014/main" id="{D4BE84F1-FC87-E04A-99AE-98C35A658BCD}"/>
                </a:ext>
              </a:extLst>
            </p:cNvPr>
            <p:cNvCxnSpPr/>
            <p:nvPr userDrawn="1"/>
          </p:nvCxnSpPr>
          <p:spPr bwMode="auto">
            <a:xfrm rot="5400000">
              <a:off x="12322800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Gerade Verbindung 44">
              <a:extLst>
                <a:ext uri="{FF2B5EF4-FFF2-40B4-BE49-F238E27FC236}">
                  <a16:creationId xmlns:a16="http://schemas.microsoft.com/office/drawing/2014/main" id="{EF1D9387-43C8-DD40-9E60-A9D47D4CAFD9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Gerade Verbindung 51">
              <a:extLst>
                <a:ext uri="{FF2B5EF4-FFF2-40B4-BE49-F238E27FC236}">
                  <a16:creationId xmlns:a16="http://schemas.microsoft.com/office/drawing/2014/main" id="{9B756B6E-3AAB-FD43-9AC9-83A1D3A2A2D1}"/>
                </a:ext>
              </a:extLst>
            </p:cNvPr>
            <p:cNvCxnSpPr/>
            <p:nvPr userDrawn="1"/>
          </p:nvCxnSpPr>
          <p:spPr bwMode="auto">
            <a:xfrm>
              <a:off x="41148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Gerade Verbindung 52">
              <a:extLst>
                <a:ext uri="{FF2B5EF4-FFF2-40B4-BE49-F238E27FC236}">
                  <a16:creationId xmlns:a16="http://schemas.microsoft.com/office/drawing/2014/main" id="{0F7BD6B1-D500-DD4A-BDE6-52ACEDD1B8C4}"/>
                </a:ext>
              </a:extLst>
            </p:cNvPr>
            <p:cNvCxnSpPr/>
            <p:nvPr userDrawn="1"/>
          </p:nvCxnSpPr>
          <p:spPr bwMode="auto">
            <a:xfrm>
              <a:off x="5870448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Gerade Verbindung 53">
              <a:extLst>
                <a:ext uri="{FF2B5EF4-FFF2-40B4-BE49-F238E27FC236}">
                  <a16:creationId xmlns:a16="http://schemas.microsoft.com/office/drawing/2014/main" id="{9F7D7654-362D-4F47-88F8-8F1C3382363A}"/>
                </a:ext>
              </a:extLst>
            </p:cNvPr>
            <p:cNvCxnSpPr/>
            <p:nvPr userDrawn="1"/>
          </p:nvCxnSpPr>
          <p:spPr bwMode="auto">
            <a:xfrm>
              <a:off x="6318504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Gerade Verbindung 54">
              <a:extLst>
                <a:ext uri="{FF2B5EF4-FFF2-40B4-BE49-F238E27FC236}">
                  <a16:creationId xmlns:a16="http://schemas.microsoft.com/office/drawing/2014/main" id="{694F1C1B-0BF5-CA42-BA31-C166FCB18C64}"/>
                </a:ext>
              </a:extLst>
            </p:cNvPr>
            <p:cNvCxnSpPr/>
            <p:nvPr userDrawn="1"/>
          </p:nvCxnSpPr>
          <p:spPr bwMode="auto">
            <a:xfrm>
              <a:off x="1027565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Gerade Verbindung 55">
              <a:extLst>
                <a:ext uri="{FF2B5EF4-FFF2-40B4-BE49-F238E27FC236}">
                  <a16:creationId xmlns:a16="http://schemas.microsoft.com/office/drawing/2014/main" id="{A14C6418-1440-784C-A3F5-886382D59995}"/>
                </a:ext>
              </a:extLst>
            </p:cNvPr>
            <p:cNvCxnSpPr/>
            <p:nvPr userDrawn="1"/>
          </p:nvCxnSpPr>
          <p:spPr bwMode="auto">
            <a:xfrm>
              <a:off x="11786616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Gerade Verbindung 56">
              <a:extLst>
                <a:ext uri="{FF2B5EF4-FFF2-40B4-BE49-F238E27FC236}">
                  <a16:creationId xmlns:a16="http://schemas.microsoft.com/office/drawing/2014/main" id="{B9345D40-AC97-2E4D-B65F-E9446F9B2E43}"/>
                </a:ext>
              </a:extLst>
            </p:cNvPr>
            <p:cNvCxnSpPr/>
            <p:nvPr userDrawn="1"/>
          </p:nvCxnSpPr>
          <p:spPr bwMode="auto">
            <a:xfrm rot="5400000">
              <a:off x="-128016" y="38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Gerade Verbindung 58">
              <a:extLst>
                <a:ext uri="{FF2B5EF4-FFF2-40B4-BE49-F238E27FC236}">
                  <a16:creationId xmlns:a16="http://schemas.microsoft.com/office/drawing/2014/main" id="{C90206CB-0242-B243-B067-4CBADAD942E8}"/>
                </a:ext>
              </a:extLst>
            </p:cNvPr>
            <p:cNvCxnSpPr/>
            <p:nvPr userDrawn="1"/>
          </p:nvCxnSpPr>
          <p:spPr bwMode="auto">
            <a:xfrm rot="5400000">
              <a:off x="-126000" y="13230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" name="Gerade Verbindung 59">
              <a:extLst>
                <a:ext uri="{FF2B5EF4-FFF2-40B4-BE49-F238E27FC236}">
                  <a16:creationId xmlns:a16="http://schemas.microsoft.com/office/drawing/2014/main" id="{47A551D9-F0F6-7442-AD1E-BBA00D1931DC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" name="Gerade Verbindung 60">
              <a:extLst>
                <a:ext uri="{FF2B5EF4-FFF2-40B4-BE49-F238E27FC236}">
                  <a16:creationId xmlns:a16="http://schemas.microsoft.com/office/drawing/2014/main" id="{B778BF2A-87E2-0445-BF6C-6F1E185BA868}"/>
                </a:ext>
              </a:extLst>
            </p:cNvPr>
            <p:cNvCxnSpPr/>
            <p:nvPr userDrawn="1"/>
          </p:nvCxnSpPr>
          <p:spPr bwMode="auto">
            <a:xfrm rot="5400000">
              <a:off x="-128016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" name="Gerade Verbindung 61">
              <a:extLst>
                <a:ext uri="{FF2B5EF4-FFF2-40B4-BE49-F238E27FC236}">
                  <a16:creationId xmlns:a16="http://schemas.microsoft.com/office/drawing/2014/main" id="{4A0DE0E8-1EDB-DA45-B92F-6F62E3801E59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16016624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Footer Placeholder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Siemens Digital Industries Software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E73DB6A8-F91C-4B87-ACAA-19A2D5EA21E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1099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5" pos="3840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9" pos="7680">
          <p15:clr>
            <a:srgbClr val="65CEFF"/>
          </p15:clr>
        </p15:guide>
        <p15:guide id="12" orient="horz" pos="664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6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24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Unrestricted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37924137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1"/>
            <a:ext cx="12192000" cy="6167438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Full size picture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3F142F7C-7BE3-40CB-8C53-6F75330735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2400" y="1054100"/>
            <a:ext cx="9252000" cy="149186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Siemens Digital Industries Software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Siemens Logo">
            <a:extLst>
              <a:ext uri="{FF2B5EF4-FFF2-40B4-BE49-F238E27FC236}">
                <a16:creationId xmlns:a16="http://schemas.microsoft.com/office/drawing/2014/main" id="{30251D14-AF6A-4279-B0A9-69FD9519EA5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6791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9" pos="647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image (Text spot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1"/>
            <a:ext cx="7611160" cy="6167438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Picture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AFFC798E-B633-4D30-A7C1-DC796BD888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2400" y="1054100"/>
            <a:ext cx="6156275" cy="2215991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Copy">
            <a:extLst>
              <a:ext uri="{FF2B5EF4-FFF2-40B4-BE49-F238E27FC236}">
                <a16:creationId xmlns:a16="http://schemas.microsoft.com/office/drawing/2014/main" id="{6F965802-E517-4CC3-99D7-1DA8BF1FB02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042400" y="1054100"/>
            <a:ext cx="3744000" cy="5113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Siemens Digital Industries Software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Siemens Logo">
            <a:extLst>
              <a:ext uri="{FF2B5EF4-FFF2-40B4-BE49-F238E27FC236}">
                <a16:creationId xmlns:a16="http://schemas.microsoft.com/office/drawing/2014/main" id="{30251D14-AF6A-4279-B0A9-69FD9519EA5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8942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4522">
          <p15:clr>
            <a:srgbClr val="65CEFF"/>
          </p15:clr>
        </p15:guide>
        <p15:guide id="3" pos="4794">
          <p15:clr>
            <a:srgbClr val="65CEFF"/>
          </p15:clr>
        </p15:guide>
        <p15:guide id="4" pos="5066">
          <p15:clr>
            <a:srgbClr val="65CEFF"/>
          </p15:clr>
        </p15:guide>
        <p15:guide id="7" orient="horz" pos="302">
          <p15:clr>
            <a:srgbClr val="65CEFF"/>
          </p15:clr>
        </p15:guide>
        <p15:guide id="8" orient="horz" pos="664">
          <p15:clr>
            <a:srgbClr val="65CEFF"/>
          </p15:clr>
        </p15:guide>
        <p15:guide id="10" orient="horz" pos="3658">
          <p15:clr>
            <a:srgbClr val="65CEFF"/>
          </p15:clr>
        </p15:guide>
        <p15:guide id="12" orient="horz" pos="4157">
          <p15:clr>
            <a:srgbClr val="65CEFF"/>
          </p15:clr>
        </p15:guide>
      </p15:sldGuideLst>
    </p:ext>
  </p:extLs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Deep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16495290-0795-4AB1-8AEA-2BB7867836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8FC1C65-873A-4B8F-BB57-51EEBC35A1A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  <p:grpSp>
        <p:nvGrpSpPr>
          <p:cNvPr id="8" name="Gruppieren 3">
            <a:extLst>
              <a:ext uri="{FF2B5EF4-FFF2-40B4-BE49-F238E27FC236}">
                <a16:creationId xmlns:a16="http://schemas.microsoft.com/office/drawing/2014/main" id="{1931D4B0-5BB7-044B-8E7E-37B6356A645D}"/>
              </a:ext>
            </a:extLst>
          </p:cNvPr>
          <p:cNvGrpSpPr/>
          <p:nvPr userDrawn="1"/>
        </p:nvGrpSpPr>
        <p:grpSpPr>
          <a:xfrm>
            <a:off x="-218016" y="-216000"/>
            <a:ext cx="12630816" cy="7290000"/>
            <a:chOff x="-218016" y="-216000"/>
            <a:chExt cx="12630816" cy="7290000"/>
          </a:xfrm>
        </p:grpSpPr>
        <p:cxnSp>
          <p:nvCxnSpPr>
            <p:cNvPr id="9" name="Gerade Verbindung 2">
              <a:extLst>
                <a:ext uri="{FF2B5EF4-FFF2-40B4-BE49-F238E27FC236}">
                  <a16:creationId xmlns:a16="http://schemas.microsoft.com/office/drawing/2014/main" id="{20AC3071-51AC-FB43-B84D-347A9CEDE834}"/>
                </a:ext>
              </a:extLst>
            </p:cNvPr>
            <p:cNvCxnSpPr/>
            <p:nvPr userDrawn="1"/>
          </p:nvCxnSpPr>
          <p:spPr bwMode="auto">
            <a:xfrm>
              <a:off x="41148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" name="Gerade Verbindung 35">
              <a:extLst>
                <a:ext uri="{FF2B5EF4-FFF2-40B4-BE49-F238E27FC236}">
                  <a16:creationId xmlns:a16="http://schemas.microsoft.com/office/drawing/2014/main" id="{D66211D8-F4D0-9444-AA55-B8F276EA5E19}"/>
                </a:ext>
              </a:extLst>
            </p:cNvPr>
            <p:cNvCxnSpPr/>
            <p:nvPr userDrawn="1"/>
          </p:nvCxnSpPr>
          <p:spPr bwMode="auto">
            <a:xfrm>
              <a:off x="58705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" name="Gerade Verbindung 36">
              <a:extLst>
                <a:ext uri="{FF2B5EF4-FFF2-40B4-BE49-F238E27FC236}">
                  <a16:creationId xmlns:a16="http://schemas.microsoft.com/office/drawing/2014/main" id="{665B1A9F-FA0F-9742-AEE1-758507DFC59E}"/>
                </a:ext>
              </a:extLst>
            </p:cNvPr>
            <p:cNvCxnSpPr/>
            <p:nvPr userDrawn="1"/>
          </p:nvCxnSpPr>
          <p:spPr bwMode="auto">
            <a:xfrm>
              <a:off x="6313932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Gerade Verbindung 37">
              <a:extLst>
                <a:ext uri="{FF2B5EF4-FFF2-40B4-BE49-F238E27FC236}">
                  <a16:creationId xmlns:a16="http://schemas.microsoft.com/office/drawing/2014/main" id="{6C20A083-DA07-A648-A114-C0F76D1669CE}"/>
                </a:ext>
              </a:extLst>
            </p:cNvPr>
            <p:cNvCxnSpPr/>
            <p:nvPr userDrawn="1"/>
          </p:nvCxnSpPr>
          <p:spPr bwMode="auto">
            <a:xfrm>
              <a:off x="102799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" name="Gerade Verbindung 38">
              <a:extLst>
                <a:ext uri="{FF2B5EF4-FFF2-40B4-BE49-F238E27FC236}">
                  <a16:creationId xmlns:a16="http://schemas.microsoft.com/office/drawing/2014/main" id="{430C91AE-B4FE-4E45-9387-4B47D4770E86}"/>
                </a:ext>
              </a:extLst>
            </p:cNvPr>
            <p:cNvCxnSpPr/>
            <p:nvPr userDrawn="1"/>
          </p:nvCxnSpPr>
          <p:spPr bwMode="auto">
            <a:xfrm>
              <a:off x="1178433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Gerade Verbindung 39">
              <a:extLst>
                <a:ext uri="{FF2B5EF4-FFF2-40B4-BE49-F238E27FC236}">
                  <a16:creationId xmlns:a16="http://schemas.microsoft.com/office/drawing/2014/main" id="{5BD3C978-CBD4-D94D-BD9C-D251AAECC036}"/>
                </a:ext>
              </a:extLst>
            </p:cNvPr>
            <p:cNvCxnSpPr/>
            <p:nvPr userDrawn="1"/>
          </p:nvCxnSpPr>
          <p:spPr bwMode="auto">
            <a:xfrm rot="5400000">
              <a:off x="12322800" y="39319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" name="Gerade Verbindung 41">
              <a:extLst>
                <a:ext uri="{FF2B5EF4-FFF2-40B4-BE49-F238E27FC236}">
                  <a16:creationId xmlns:a16="http://schemas.microsoft.com/office/drawing/2014/main" id="{A5EFA929-619A-1743-A15E-2C8F61C682F3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" name="Gerade Verbindung 42">
              <a:extLst>
                <a:ext uri="{FF2B5EF4-FFF2-40B4-BE49-F238E27FC236}">
                  <a16:creationId xmlns:a16="http://schemas.microsoft.com/office/drawing/2014/main" id="{6386A8B0-5859-7D4B-B213-2A44B52570C4}"/>
                </a:ext>
              </a:extLst>
            </p:cNvPr>
            <p:cNvCxnSpPr/>
            <p:nvPr userDrawn="1"/>
          </p:nvCxnSpPr>
          <p:spPr bwMode="auto">
            <a:xfrm rot="5400000">
              <a:off x="12322800" y="3630168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Gerade Verbindung 43">
              <a:extLst>
                <a:ext uri="{FF2B5EF4-FFF2-40B4-BE49-F238E27FC236}">
                  <a16:creationId xmlns:a16="http://schemas.microsoft.com/office/drawing/2014/main" id="{C9E68A64-1244-6F4C-B14E-3CB1B5E7AD01}"/>
                </a:ext>
              </a:extLst>
            </p:cNvPr>
            <p:cNvCxnSpPr/>
            <p:nvPr userDrawn="1"/>
          </p:nvCxnSpPr>
          <p:spPr bwMode="auto">
            <a:xfrm rot="5400000">
              <a:off x="12322800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Gerade Verbindung 44">
              <a:extLst>
                <a:ext uri="{FF2B5EF4-FFF2-40B4-BE49-F238E27FC236}">
                  <a16:creationId xmlns:a16="http://schemas.microsoft.com/office/drawing/2014/main" id="{5B659EDB-6946-EE46-8C15-38C3E378A84C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Gerade Verbindung 51">
              <a:extLst>
                <a:ext uri="{FF2B5EF4-FFF2-40B4-BE49-F238E27FC236}">
                  <a16:creationId xmlns:a16="http://schemas.microsoft.com/office/drawing/2014/main" id="{BDD566ED-C824-8E4B-8075-13252E64971D}"/>
                </a:ext>
              </a:extLst>
            </p:cNvPr>
            <p:cNvCxnSpPr/>
            <p:nvPr userDrawn="1"/>
          </p:nvCxnSpPr>
          <p:spPr bwMode="auto">
            <a:xfrm>
              <a:off x="41148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Gerade Verbindung 52">
              <a:extLst>
                <a:ext uri="{FF2B5EF4-FFF2-40B4-BE49-F238E27FC236}">
                  <a16:creationId xmlns:a16="http://schemas.microsoft.com/office/drawing/2014/main" id="{ACB28B07-2670-524B-9EFC-E6754C317A39}"/>
                </a:ext>
              </a:extLst>
            </p:cNvPr>
            <p:cNvCxnSpPr/>
            <p:nvPr userDrawn="1"/>
          </p:nvCxnSpPr>
          <p:spPr bwMode="auto">
            <a:xfrm>
              <a:off x="5870448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Gerade Verbindung 53">
              <a:extLst>
                <a:ext uri="{FF2B5EF4-FFF2-40B4-BE49-F238E27FC236}">
                  <a16:creationId xmlns:a16="http://schemas.microsoft.com/office/drawing/2014/main" id="{F67D631D-619E-004B-B191-35FD842F0777}"/>
                </a:ext>
              </a:extLst>
            </p:cNvPr>
            <p:cNvCxnSpPr/>
            <p:nvPr userDrawn="1"/>
          </p:nvCxnSpPr>
          <p:spPr bwMode="auto">
            <a:xfrm>
              <a:off x="6318504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Gerade Verbindung 54">
              <a:extLst>
                <a:ext uri="{FF2B5EF4-FFF2-40B4-BE49-F238E27FC236}">
                  <a16:creationId xmlns:a16="http://schemas.microsoft.com/office/drawing/2014/main" id="{D2865E78-7584-114D-BCE5-4CA43BE481E8}"/>
                </a:ext>
              </a:extLst>
            </p:cNvPr>
            <p:cNvCxnSpPr/>
            <p:nvPr userDrawn="1"/>
          </p:nvCxnSpPr>
          <p:spPr bwMode="auto">
            <a:xfrm>
              <a:off x="1027565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Gerade Verbindung 55">
              <a:extLst>
                <a:ext uri="{FF2B5EF4-FFF2-40B4-BE49-F238E27FC236}">
                  <a16:creationId xmlns:a16="http://schemas.microsoft.com/office/drawing/2014/main" id="{9B4DC7B9-EA5F-0249-8BBB-12C8BFE839AC}"/>
                </a:ext>
              </a:extLst>
            </p:cNvPr>
            <p:cNvCxnSpPr/>
            <p:nvPr userDrawn="1"/>
          </p:nvCxnSpPr>
          <p:spPr bwMode="auto">
            <a:xfrm>
              <a:off x="11786616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Gerade Verbindung 56">
              <a:extLst>
                <a:ext uri="{FF2B5EF4-FFF2-40B4-BE49-F238E27FC236}">
                  <a16:creationId xmlns:a16="http://schemas.microsoft.com/office/drawing/2014/main" id="{A890844E-482B-9140-88A2-657CA6078765}"/>
                </a:ext>
              </a:extLst>
            </p:cNvPr>
            <p:cNvCxnSpPr/>
            <p:nvPr userDrawn="1"/>
          </p:nvCxnSpPr>
          <p:spPr bwMode="auto">
            <a:xfrm rot="5400000">
              <a:off x="-128016" y="38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Gerade Verbindung 58">
              <a:extLst>
                <a:ext uri="{FF2B5EF4-FFF2-40B4-BE49-F238E27FC236}">
                  <a16:creationId xmlns:a16="http://schemas.microsoft.com/office/drawing/2014/main" id="{CCD7D1A2-D688-B148-B9AB-D9336A11991B}"/>
                </a:ext>
              </a:extLst>
            </p:cNvPr>
            <p:cNvCxnSpPr/>
            <p:nvPr userDrawn="1"/>
          </p:nvCxnSpPr>
          <p:spPr bwMode="auto">
            <a:xfrm rot="5400000">
              <a:off x="-126000" y="13230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" name="Gerade Verbindung 59">
              <a:extLst>
                <a:ext uri="{FF2B5EF4-FFF2-40B4-BE49-F238E27FC236}">
                  <a16:creationId xmlns:a16="http://schemas.microsoft.com/office/drawing/2014/main" id="{8B882CC1-0089-FB4B-9A55-6A7346E13569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" name="Gerade Verbindung 60">
              <a:extLst>
                <a:ext uri="{FF2B5EF4-FFF2-40B4-BE49-F238E27FC236}">
                  <a16:creationId xmlns:a16="http://schemas.microsoft.com/office/drawing/2014/main" id="{7C54F1E3-A53E-F54A-9FC0-A4CAA2F44529}"/>
                </a:ext>
              </a:extLst>
            </p:cNvPr>
            <p:cNvCxnSpPr/>
            <p:nvPr userDrawn="1"/>
          </p:nvCxnSpPr>
          <p:spPr bwMode="auto">
            <a:xfrm rot="5400000">
              <a:off x="-128016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" name="Gerade Verbindung 61">
              <a:extLst>
                <a:ext uri="{FF2B5EF4-FFF2-40B4-BE49-F238E27FC236}">
                  <a16:creationId xmlns:a16="http://schemas.microsoft.com/office/drawing/2014/main" id="{C3605ED9-11AD-5441-86F0-A65679D3F95E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3756706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5" pos="3840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Gradient">
    <p:bg>
      <p:bgPr>
        <a:gradFill>
          <a:gsLst>
            <a:gs pos="33000">
              <a:schemeClr val="accent6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E4BECE54-DDA8-4D2C-8A02-4C8E3E1585E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07B7E75B-80B4-49F8-AA70-A41C9D89685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  <p:grpSp>
        <p:nvGrpSpPr>
          <p:cNvPr id="8" name="Gruppieren 3">
            <a:extLst>
              <a:ext uri="{FF2B5EF4-FFF2-40B4-BE49-F238E27FC236}">
                <a16:creationId xmlns:a16="http://schemas.microsoft.com/office/drawing/2014/main" id="{779A5D52-AC1D-1F4F-B37B-EF517351065F}"/>
              </a:ext>
            </a:extLst>
          </p:cNvPr>
          <p:cNvGrpSpPr/>
          <p:nvPr userDrawn="1"/>
        </p:nvGrpSpPr>
        <p:grpSpPr>
          <a:xfrm>
            <a:off x="-218016" y="-216000"/>
            <a:ext cx="12630816" cy="7290000"/>
            <a:chOff x="-218016" y="-216000"/>
            <a:chExt cx="12630816" cy="7290000"/>
          </a:xfrm>
        </p:grpSpPr>
        <p:cxnSp>
          <p:nvCxnSpPr>
            <p:cNvPr id="9" name="Gerade Verbindung 2">
              <a:extLst>
                <a:ext uri="{FF2B5EF4-FFF2-40B4-BE49-F238E27FC236}">
                  <a16:creationId xmlns:a16="http://schemas.microsoft.com/office/drawing/2014/main" id="{0164A7C0-E38A-4845-A81B-14410295F1FA}"/>
                </a:ext>
              </a:extLst>
            </p:cNvPr>
            <p:cNvCxnSpPr/>
            <p:nvPr userDrawn="1"/>
          </p:nvCxnSpPr>
          <p:spPr bwMode="auto">
            <a:xfrm>
              <a:off x="41148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" name="Gerade Verbindung 35">
              <a:extLst>
                <a:ext uri="{FF2B5EF4-FFF2-40B4-BE49-F238E27FC236}">
                  <a16:creationId xmlns:a16="http://schemas.microsoft.com/office/drawing/2014/main" id="{A8FE52FD-6341-EF4D-B2A0-DFC3B16300D2}"/>
                </a:ext>
              </a:extLst>
            </p:cNvPr>
            <p:cNvCxnSpPr/>
            <p:nvPr userDrawn="1"/>
          </p:nvCxnSpPr>
          <p:spPr bwMode="auto">
            <a:xfrm>
              <a:off x="58705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" name="Gerade Verbindung 36">
              <a:extLst>
                <a:ext uri="{FF2B5EF4-FFF2-40B4-BE49-F238E27FC236}">
                  <a16:creationId xmlns:a16="http://schemas.microsoft.com/office/drawing/2014/main" id="{4E586142-9E41-B545-A2EB-40D9DB25BE75}"/>
                </a:ext>
              </a:extLst>
            </p:cNvPr>
            <p:cNvCxnSpPr/>
            <p:nvPr userDrawn="1"/>
          </p:nvCxnSpPr>
          <p:spPr bwMode="auto">
            <a:xfrm>
              <a:off x="6313932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Gerade Verbindung 37">
              <a:extLst>
                <a:ext uri="{FF2B5EF4-FFF2-40B4-BE49-F238E27FC236}">
                  <a16:creationId xmlns:a16="http://schemas.microsoft.com/office/drawing/2014/main" id="{B0704CCC-F812-684E-8535-AE05F395E60F}"/>
                </a:ext>
              </a:extLst>
            </p:cNvPr>
            <p:cNvCxnSpPr/>
            <p:nvPr userDrawn="1"/>
          </p:nvCxnSpPr>
          <p:spPr bwMode="auto">
            <a:xfrm>
              <a:off x="102799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" name="Gerade Verbindung 38">
              <a:extLst>
                <a:ext uri="{FF2B5EF4-FFF2-40B4-BE49-F238E27FC236}">
                  <a16:creationId xmlns:a16="http://schemas.microsoft.com/office/drawing/2014/main" id="{2F0FF1E9-45D4-1F40-92F1-5A4A8A468AF5}"/>
                </a:ext>
              </a:extLst>
            </p:cNvPr>
            <p:cNvCxnSpPr/>
            <p:nvPr userDrawn="1"/>
          </p:nvCxnSpPr>
          <p:spPr bwMode="auto">
            <a:xfrm>
              <a:off x="1178433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Gerade Verbindung 39">
              <a:extLst>
                <a:ext uri="{FF2B5EF4-FFF2-40B4-BE49-F238E27FC236}">
                  <a16:creationId xmlns:a16="http://schemas.microsoft.com/office/drawing/2014/main" id="{C2D9207B-5402-0444-9E56-7B8709F7CAF4}"/>
                </a:ext>
              </a:extLst>
            </p:cNvPr>
            <p:cNvCxnSpPr/>
            <p:nvPr userDrawn="1"/>
          </p:nvCxnSpPr>
          <p:spPr bwMode="auto">
            <a:xfrm rot="5400000">
              <a:off x="12322800" y="39319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" name="Gerade Verbindung 41">
              <a:extLst>
                <a:ext uri="{FF2B5EF4-FFF2-40B4-BE49-F238E27FC236}">
                  <a16:creationId xmlns:a16="http://schemas.microsoft.com/office/drawing/2014/main" id="{4341ABCA-F3C5-C14E-BC3B-15EC9AB34A71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" name="Gerade Verbindung 42">
              <a:extLst>
                <a:ext uri="{FF2B5EF4-FFF2-40B4-BE49-F238E27FC236}">
                  <a16:creationId xmlns:a16="http://schemas.microsoft.com/office/drawing/2014/main" id="{3557B251-4149-4047-8880-F9AC17388BE6}"/>
                </a:ext>
              </a:extLst>
            </p:cNvPr>
            <p:cNvCxnSpPr/>
            <p:nvPr userDrawn="1"/>
          </p:nvCxnSpPr>
          <p:spPr bwMode="auto">
            <a:xfrm rot="5400000">
              <a:off x="12322800" y="3630168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Gerade Verbindung 43">
              <a:extLst>
                <a:ext uri="{FF2B5EF4-FFF2-40B4-BE49-F238E27FC236}">
                  <a16:creationId xmlns:a16="http://schemas.microsoft.com/office/drawing/2014/main" id="{1ECCEFAA-150F-5B41-A208-D75636E3BD7A}"/>
                </a:ext>
              </a:extLst>
            </p:cNvPr>
            <p:cNvCxnSpPr/>
            <p:nvPr userDrawn="1"/>
          </p:nvCxnSpPr>
          <p:spPr bwMode="auto">
            <a:xfrm rot="5400000">
              <a:off x="12322800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Gerade Verbindung 44">
              <a:extLst>
                <a:ext uri="{FF2B5EF4-FFF2-40B4-BE49-F238E27FC236}">
                  <a16:creationId xmlns:a16="http://schemas.microsoft.com/office/drawing/2014/main" id="{7F743078-0B19-4F44-8EAC-82DDFB4897A0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Gerade Verbindung 51">
              <a:extLst>
                <a:ext uri="{FF2B5EF4-FFF2-40B4-BE49-F238E27FC236}">
                  <a16:creationId xmlns:a16="http://schemas.microsoft.com/office/drawing/2014/main" id="{7743F185-2FC2-F549-911C-7FE354AE7F3D}"/>
                </a:ext>
              </a:extLst>
            </p:cNvPr>
            <p:cNvCxnSpPr/>
            <p:nvPr userDrawn="1"/>
          </p:nvCxnSpPr>
          <p:spPr bwMode="auto">
            <a:xfrm>
              <a:off x="41148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Gerade Verbindung 52">
              <a:extLst>
                <a:ext uri="{FF2B5EF4-FFF2-40B4-BE49-F238E27FC236}">
                  <a16:creationId xmlns:a16="http://schemas.microsoft.com/office/drawing/2014/main" id="{ECEC6793-214A-A94B-A7AB-064B66B39937}"/>
                </a:ext>
              </a:extLst>
            </p:cNvPr>
            <p:cNvCxnSpPr/>
            <p:nvPr userDrawn="1"/>
          </p:nvCxnSpPr>
          <p:spPr bwMode="auto">
            <a:xfrm>
              <a:off x="5870448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Gerade Verbindung 53">
              <a:extLst>
                <a:ext uri="{FF2B5EF4-FFF2-40B4-BE49-F238E27FC236}">
                  <a16:creationId xmlns:a16="http://schemas.microsoft.com/office/drawing/2014/main" id="{6F74BFC8-AF0F-8447-86D6-6BE44E918187}"/>
                </a:ext>
              </a:extLst>
            </p:cNvPr>
            <p:cNvCxnSpPr/>
            <p:nvPr userDrawn="1"/>
          </p:nvCxnSpPr>
          <p:spPr bwMode="auto">
            <a:xfrm>
              <a:off x="6318504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Gerade Verbindung 54">
              <a:extLst>
                <a:ext uri="{FF2B5EF4-FFF2-40B4-BE49-F238E27FC236}">
                  <a16:creationId xmlns:a16="http://schemas.microsoft.com/office/drawing/2014/main" id="{06ACB9B8-F0C4-1D42-B257-2596F149E6FA}"/>
                </a:ext>
              </a:extLst>
            </p:cNvPr>
            <p:cNvCxnSpPr/>
            <p:nvPr userDrawn="1"/>
          </p:nvCxnSpPr>
          <p:spPr bwMode="auto">
            <a:xfrm>
              <a:off x="1027565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Gerade Verbindung 55">
              <a:extLst>
                <a:ext uri="{FF2B5EF4-FFF2-40B4-BE49-F238E27FC236}">
                  <a16:creationId xmlns:a16="http://schemas.microsoft.com/office/drawing/2014/main" id="{01E798D3-5BB6-9C4E-AAFC-4E5192CACA36}"/>
                </a:ext>
              </a:extLst>
            </p:cNvPr>
            <p:cNvCxnSpPr/>
            <p:nvPr userDrawn="1"/>
          </p:nvCxnSpPr>
          <p:spPr bwMode="auto">
            <a:xfrm>
              <a:off x="11786616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Gerade Verbindung 56">
              <a:extLst>
                <a:ext uri="{FF2B5EF4-FFF2-40B4-BE49-F238E27FC236}">
                  <a16:creationId xmlns:a16="http://schemas.microsoft.com/office/drawing/2014/main" id="{A2FABF00-D7AE-B543-8F2B-4141998EEA78}"/>
                </a:ext>
              </a:extLst>
            </p:cNvPr>
            <p:cNvCxnSpPr/>
            <p:nvPr userDrawn="1"/>
          </p:nvCxnSpPr>
          <p:spPr bwMode="auto">
            <a:xfrm rot="5400000">
              <a:off x="-128016" y="38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Gerade Verbindung 58">
              <a:extLst>
                <a:ext uri="{FF2B5EF4-FFF2-40B4-BE49-F238E27FC236}">
                  <a16:creationId xmlns:a16="http://schemas.microsoft.com/office/drawing/2014/main" id="{4C1898B0-0B29-8546-B98E-12253A318EC3}"/>
                </a:ext>
              </a:extLst>
            </p:cNvPr>
            <p:cNvCxnSpPr/>
            <p:nvPr userDrawn="1"/>
          </p:nvCxnSpPr>
          <p:spPr bwMode="auto">
            <a:xfrm rot="5400000">
              <a:off x="-126000" y="13230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" name="Gerade Verbindung 59">
              <a:extLst>
                <a:ext uri="{FF2B5EF4-FFF2-40B4-BE49-F238E27FC236}">
                  <a16:creationId xmlns:a16="http://schemas.microsoft.com/office/drawing/2014/main" id="{B0C12DD3-A3BE-0B44-808F-7D5934B39484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" name="Gerade Verbindung 60">
              <a:extLst>
                <a:ext uri="{FF2B5EF4-FFF2-40B4-BE49-F238E27FC236}">
                  <a16:creationId xmlns:a16="http://schemas.microsoft.com/office/drawing/2014/main" id="{11087255-4C15-AF4C-94BB-CC659FFBBE5D}"/>
                </a:ext>
              </a:extLst>
            </p:cNvPr>
            <p:cNvCxnSpPr/>
            <p:nvPr userDrawn="1"/>
          </p:nvCxnSpPr>
          <p:spPr bwMode="auto">
            <a:xfrm rot="5400000">
              <a:off x="-128016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" name="Gerade Verbindung 61">
              <a:extLst>
                <a:ext uri="{FF2B5EF4-FFF2-40B4-BE49-F238E27FC236}">
                  <a16:creationId xmlns:a16="http://schemas.microsoft.com/office/drawing/2014/main" id="{80EBD7EC-186F-3C49-AFAC-1212DB81ED79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17897832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5" pos="3978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3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object (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162" y="1414800"/>
            <a:ext cx="7199313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E519D384-FA09-4D60-95A8-589F157A93F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7B1666FD-2258-443A-846C-6C7533C61D5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Siemens Logo">
            <a:extLst>
              <a:ext uri="{FF2B5EF4-FFF2-40B4-BE49-F238E27FC236}">
                <a16:creationId xmlns:a16="http://schemas.microsoft.com/office/drawing/2014/main" id="{91EB517C-C8FD-4E2E-B744-DB952E96B47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4388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4794">
          <p15:clr>
            <a:srgbClr val="65CEFF"/>
          </p15:clr>
        </p15:guide>
        <p15:guide id="5" orient="horz" pos="302">
          <p15:clr>
            <a:srgbClr val="65CEFF"/>
          </p15:clr>
        </p15:guide>
        <p15:guide id="6" orient="horz" pos="664">
          <p15:clr>
            <a:srgbClr val="65CEFF"/>
          </p15:clr>
        </p15:guide>
        <p15:guide id="8" orient="horz" pos="3658">
          <p15:clr>
            <a:srgbClr val="65CEFF"/>
          </p15:clr>
        </p15:guide>
        <p15:guide id="10" orient="horz" pos="4157">
          <p15:clr>
            <a:srgbClr val="65CEFF"/>
          </p15:clr>
        </p15:guide>
      </p15:sldGuideLst>
    </p:ext>
  </p:extLs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object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162" y="1414800"/>
            <a:ext cx="11376026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7367E6C0-4D2C-4C5F-86D8-A2CFF0EB3D6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6F746812-65E3-4C09-AC38-B0CFE93C8A9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Siemens Logo">
            <a:extLst>
              <a:ext uri="{FF2B5EF4-FFF2-40B4-BE49-F238E27FC236}">
                <a16:creationId xmlns:a16="http://schemas.microsoft.com/office/drawing/2014/main" id="{2EA6CE5F-6FF7-4E0A-AEB2-1A7C43CE05C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9297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 orient="horz" pos="302">
          <p15:clr>
            <a:srgbClr val="65CEFF"/>
          </p15:clr>
        </p15:guide>
        <p15:guide id="5" orient="horz" pos="664">
          <p15:clr>
            <a:srgbClr val="65CEFF"/>
          </p15:clr>
        </p15:guide>
        <p15:guide id="7" orient="horz" pos="3658">
          <p15:clr>
            <a:srgbClr val="65CEFF"/>
          </p15:clr>
        </p15:guide>
        <p15:guide id="9" orient="horz" pos="4157">
          <p15:clr>
            <a:srgbClr val="65CEFF"/>
          </p15:clr>
        </p15:guide>
      </p15:sldGuideLst>
    </p:ext>
  </p:extLs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 1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11162" y="1414800"/>
            <a:ext cx="5470526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py 2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15075" y="1414800"/>
            <a:ext cx="5465763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33A503D1-D234-4258-9A03-D858B10BA46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Siemens Digital Industries Software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21AA656B-0BAF-4B75-90BE-93CAC5946C0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8935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705">
          <p15:clr>
            <a:srgbClr val="65CEFF"/>
          </p15:clr>
        </p15:guide>
        <p15:guide id="3" pos="3978">
          <p15:clr>
            <a:srgbClr val="65CEFF"/>
          </p15:clr>
        </p15:guide>
        <p15:guide id="6" orient="horz" pos="302">
          <p15:clr>
            <a:srgbClr val="65CEFF"/>
          </p15:clr>
        </p15:guide>
        <p15:guide id="7" orient="horz" pos="664">
          <p15:clr>
            <a:srgbClr val="65CEFF"/>
          </p15:clr>
        </p15:guide>
        <p15:guide id="9" orient="horz" pos="3658">
          <p15:clr>
            <a:srgbClr val="65CEFF"/>
          </p15:clr>
        </p15:guide>
        <p15:guide id="11" orient="horz" pos="4157">
          <p15:clr>
            <a:srgbClr val="65CEFF"/>
          </p15:clr>
        </p15:guide>
      </p15:sldGuideLst>
    </p:ext>
  </p:extLs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 1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11162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py 2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98400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py 3">
            <a:extLst>
              <a:ext uri="{FF2B5EF4-FFF2-40B4-BE49-F238E27FC236}">
                <a16:creationId xmlns:a16="http://schemas.microsoft.com/office/drawing/2014/main" id="{F020B491-E63A-4FB5-94ED-2BC31EB35C33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8186400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E613FA68-C74A-4621-9563-250388EBCC8B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Siemens Digital Industries Software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F9117D9C-D502-472C-A3C8-FA9087A2EDC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1349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4975">
          <p15:clr>
            <a:srgbClr val="65CEFF"/>
          </p15:clr>
        </p15:guide>
        <p15:guide id="5" pos="5157">
          <p15:clr>
            <a:srgbClr val="65CEFF"/>
          </p15:clr>
        </p15:guide>
        <p15:guide id="8" orient="horz" pos="302">
          <p15:clr>
            <a:srgbClr val="65CEFF"/>
          </p15:clr>
        </p15:guide>
        <p15:guide id="9" orient="horz" pos="664">
          <p15:clr>
            <a:srgbClr val="65CEFF"/>
          </p15:clr>
        </p15:guide>
        <p15:guide id="11" orient="horz" pos="3658">
          <p15:clr>
            <a:srgbClr val="65CEFF"/>
          </p15:clr>
        </p15:guide>
        <p15:guide id="13" orient="horz" pos="4157">
          <p15:clr>
            <a:srgbClr val="65CEFF"/>
          </p15:clr>
        </p15:guide>
      </p15:sldGuideLst>
    </p:ext>
  </p:extLst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 1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11162" y="1414800"/>
            <a:ext cx="547052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py 2">
            <a:extLst>
              <a:ext uri="{FF2B5EF4-FFF2-40B4-BE49-F238E27FC236}">
                <a16:creationId xmlns:a16="http://schemas.microsoft.com/office/drawing/2014/main" id="{2871E7F7-6A93-4406-8617-80D9CFF396A8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411162" y="3718800"/>
            <a:ext cx="547052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py 3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15075" y="1414800"/>
            <a:ext cx="5465763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Copy 4">
            <a:extLst>
              <a:ext uri="{FF2B5EF4-FFF2-40B4-BE49-F238E27FC236}">
                <a16:creationId xmlns:a16="http://schemas.microsoft.com/office/drawing/2014/main" id="{7AD3B9B1-3210-46C8-8222-A0E11719EB88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315075" y="3718800"/>
            <a:ext cx="5465763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1DF6F0C8-00D9-4034-B3CC-D376702BE1C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Siemens Digital Industries Software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53D55964-F7E8-48E3-84D5-FE4FE835C56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2605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978">
          <p15:clr>
            <a:srgbClr val="65CEFF"/>
          </p15:clr>
        </p15:guide>
        <p15:guide id="6" orient="horz" pos="302">
          <p15:clr>
            <a:srgbClr val="65CEFF"/>
          </p15:clr>
        </p15:guide>
        <p15:guide id="7" orient="horz" pos="664">
          <p15:clr>
            <a:srgbClr val="65CEFF"/>
          </p15:clr>
        </p15:guide>
        <p15:guide id="9" orient="horz" pos="2206">
          <p15:clr>
            <a:srgbClr val="65CEFF"/>
          </p15:clr>
        </p15:guide>
        <p15:guide id="11" orient="horz" pos="3658">
          <p15:clr>
            <a:srgbClr val="65CEFF"/>
          </p15:clr>
        </p15:guide>
        <p15:guide id="13" orient="horz" pos="4157">
          <p15:clr>
            <a:srgbClr val="65CEFF"/>
          </p15:clr>
        </p15:guide>
      </p15:sldGuideLst>
    </p:ext>
  </p:extLst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(Spot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E568133C-15D2-4F33-802E-DF15E7891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Picture Placeholder">
            <a:extLst>
              <a:ext uri="{FF2B5EF4-FFF2-40B4-BE49-F238E27FC236}">
                <a16:creationId xmlns:a16="http://schemas.microsoft.com/office/drawing/2014/main" id="{90866A30-329B-420B-B42B-2C69E0DE6D9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11161" y="1414800"/>
            <a:ext cx="7199313" cy="4752000"/>
          </a:xfrm>
          <a:solidFill>
            <a:schemeClr val="bg2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4" name="Copy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043189" y="1414800"/>
            <a:ext cx="3744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Footer Placeholder">
            <a:extLst>
              <a:ext uri="{FF2B5EF4-FFF2-40B4-BE49-F238E27FC236}">
                <a16:creationId xmlns:a16="http://schemas.microsoft.com/office/drawing/2014/main" id="{33756E69-CA2F-47EC-9D32-CB09C4CD83F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Siemens Digital Industries Software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95022CCB-0484-488B-8637-222C3919B0F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Siemens Logo">
            <a:extLst>
              <a:ext uri="{FF2B5EF4-FFF2-40B4-BE49-F238E27FC236}">
                <a16:creationId xmlns:a16="http://schemas.microsoft.com/office/drawing/2014/main" id="{F468BE17-5D03-45C2-9D37-CF354AAA958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08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4794">
          <p15:clr>
            <a:srgbClr val="65CEFF"/>
          </p15:clr>
        </p15:guide>
        <p15:guide id="3" pos="5066">
          <p15:clr>
            <a:srgbClr val="65CEFF"/>
          </p15:clr>
        </p15:guide>
        <p15:guide id="6" orient="horz" pos="302">
          <p15:clr>
            <a:srgbClr val="65CEFF"/>
          </p15:clr>
        </p15:guide>
        <p15:guide id="7" orient="horz" pos="664">
          <p15:clr>
            <a:srgbClr val="65CEFF"/>
          </p15:clr>
        </p15:guide>
        <p15:guide id="9" orient="horz" pos="3658">
          <p15:clr>
            <a:srgbClr val="65CEFF"/>
          </p15:clr>
        </p15:guide>
        <p15:guide id="11" orient="horz" pos="4157">
          <p15:clr>
            <a:srgbClr val="65CEFF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4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16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Unrestricted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38740176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ithout logo (Spot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10C7B869-3095-4D4F-B832-8B6077991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Picture Placeholder">
            <a:extLst>
              <a:ext uri="{FF2B5EF4-FFF2-40B4-BE49-F238E27FC236}">
                <a16:creationId xmlns:a16="http://schemas.microsoft.com/office/drawing/2014/main" id="{299C05E6-AE55-4C36-8543-1DA3751542E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11163" y="1414800"/>
            <a:ext cx="7199311" cy="4752000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4" name="Copy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043189" y="1414800"/>
            <a:ext cx="3744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2BA12055-C879-45E9-A105-2B26D233C9D4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Siemens Digital Industries Software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9AD82E40-8759-4AAC-B9F2-63E0F2C4CC7C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Siemens Logo">
            <a:extLst>
              <a:ext uri="{FF2B5EF4-FFF2-40B4-BE49-F238E27FC236}">
                <a16:creationId xmlns:a16="http://schemas.microsoft.com/office/drawing/2014/main" id="{71BFC655-2850-F345-9ACF-84A558DBD59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5801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4794">
          <p15:clr>
            <a:srgbClr val="65CEFF"/>
          </p15:clr>
        </p15:guide>
        <p15:guide id="3" pos="5066">
          <p15:clr>
            <a:srgbClr val="65CEFF"/>
          </p15:clr>
        </p15:guide>
        <p15:guide id="6" orient="horz" pos="302">
          <p15:clr>
            <a:srgbClr val="65CEFF"/>
          </p15:clr>
        </p15:guide>
        <p15:guide id="7" orient="horz" pos="664">
          <p15:clr>
            <a:srgbClr val="65CEFF"/>
          </p15:clr>
        </p15:guide>
        <p15:guide id="9" orient="horz" pos="3658">
          <p15:clr>
            <a:srgbClr val="65CEFF"/>
          </p15:clr>
        </p15:guide>
        <p15:guide id="11" orient="horz" pos="4157">
          <p15:clr>
            <a:srgbClr val="65CEFF"/>
          </p15:clr>
        </p15:guide>
      </p15:sldGuideLst>
    </p:ext>
  </p:extLst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table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able Placeholder">
            <a:extLst>
              <a:ext uri="{FF2B5EF4-FFF2-40B4-BE49-F238E27FC236}">
                <a16:creationId xmlns:a16="http://schemas.microsoft.com/office/drawing/2014/main" id="{D41D1FE0-EDDA-47B8-BF1F-831D4733C32A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>
          <a:xfrm>
            <a:off x="404812" y="1414461"/>
            <a:ext cx="11376026" cy="4392000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  <p:sp>
        <p:nvSpPr>
          <p:cNvPr id="3" name="Footer Placeholder">
            <a:extLst>
              <a:ext uri="{FF2B5EF4-FFF2-40B4-BE49-F238E27FC236}">
                <a16:creationId xmlns:a16="http://schemas.microsoft.com/office/drawing/2014/main" id="{9CEA2FAD-1597-4F5C-878D-02CB854024F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Siemens Digital Industries Software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CE0A22CB-5E69-4817-B713-C02B97CF6B91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Siemens Logo">
            <a:extLst>
              <a:ext uri="{FF2B5EF4-FFF2-40B4-BE49-F238E27FC236}">
                <a16:creationId xmlns:a16="http://schemas.microsoft.com/office/drawing/2014/main" id="{2EA6CE5F-6FF7-4E0A-AEB2-1A7C43CE05C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5554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 orient="horz" pos="302">
          <p15:clr>
            <a:srgbClr val="65CEFF"/>
          </p15:clr>
        </p15:guide>
        <p15:guide id="5" orient="horz" pos="664">
          <p15:clr>
            <a:srgbClr val="65CEFF"/>
          </p15:clr>
        </p15:guide>
        <p15:guide id="7" orient="horz" pos="3658">
          <p15:clr>
            <a:srgbClr val="65CEFF"/>
          </p15:clr>
        </p15:guide>
        <p15:guide id="9" orient="horz" pos="4157">
          <p15:clr>
            <a:srgbClr val="65CEFF"/>
          </p15:clr>
        </p15:guide>
      </p15:sldGuideLst>
    </p:ext>
  </p:extLst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flow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">
            <a:extLst>
              <a:ext uri="{FF2B5EF4-FFF2-40B4-BE49-F238E27FC236}">
                <a16:creationId xmlns:a16="http://schemas.microsoft.com/office/drawing/2014/main" id="{9F2A455C-53B1-4792-8EA9-F00926C48E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py 1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162" y="1414462"/>
            <a:ext cx="3600000" cy="4392000"/>
          </a:xfrm>
          <a:prstGeom prst="rect">
            <a:avLst/>
          </a:prstGeom>
          <a:ln w="19050">
            <a:solidFill>
              <a:schemeClr val="accent2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ln>
                  <a:noFill/>
                </a:ln>
              </a:defRPr>
            </a:lvl1pPr>
            <a:lvl2pPr>
              <a:buClr>
                <a:srgbClr val="00FFB9"/>
              </a:buClr>
              <a:defRPr>
                <a:ln>
                  <a:noFill/>
                </a:ln>
              </a:defRPr>
            </a:lvl2pPr>
            <a:lvl3pPr>
              <a:buClr>
                <a:srgbClr val="00FFB9"/>
              </a:buClr>
              <a:defRPr>
                <a:ln>
                  <a:noFill/>
                </a:ln>
              </a:defRPr>
            </a:lvl3pPr>
            <a:lvl4pPr>
              <a:buClr>
                <a:srgbClr val="00FFB9"/>
              </a:buClr>
              <a:defRPr>
                <a:ln>
                  <a:noFill/>
                </a:ln>
              </a:defRPr>
            </a:lvl4pPr>
            <a:lvl5pPr>
              <a:buClr>
                <a:srgbClr val="00FFB9"/>
              </a:buClr>
              <a:defRPr>
                <a:ln>
                  <a:noFill/>
                </a:ln>
              </a:defRPr>
            </a:lvl5pPr>
            <a:lvl6pPr>
              <a:buClr>
                <a:srgbClr val="00FFB9"/>
              </a:buClr>
              <a:defRPr>
                <a:ln>
                  <a:noFill/>
                </a:ln>
              </a:defRPr>
            </a:lvl6pPr>
            <a:lvl7pPr>
              <a:buClr>
                <a:srgbClr val="00FFB9"/>
              </a:buClr>
              <a:defRPr>
                <a:ln>
                  <a:noFill/>
                </a:ln>
              </a:defRPr>
            </a:lvl7pPr>
            <a:lvl8pPr>
              <a:buClr>
                <a:srgbClr val="00FFB9"/>
              </a:buClr>
              <a:defRPr>
                <a:ln>
                  <a:noFill/>
                </a:ln>
              </a:defRPr>
            </a:lvl8pPr>
            <a:lvl9pPr>
              <a:buClr>
                <a:srgbClr val="00FFB9"/>
              </a:buClr>
              <a:defRPr>
                <a:ln>
                  <a:noFill/>
                </a:ln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py 2">
            <a:extLst>
              <a:ext uri="{FF2B5EF4-FFF2-40B4-BE49-F238E27FC236}">
                <a16:creationId xmlns:a16="http://schemas.microsoft.com/office/drawing/2014/main" id="{3AC3CE10-0C4B-4A11-BA76-8CAFED13661C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299176" y="1414462"/>
            <a:ext cx="3600000" cy="4392000"/>
          </a:xfrm>
          <a:prstGeom prst="rect">
            <a:avLst/>
          </a:prstGeom>
          <a:ln w="19050">
            <a:solidFill>
              <a:schemeClr val="accent2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ln>
                  <a:noFill/>
                </a:ln>
              </a:defRPr>
            </a:lvl1pPr>
            <a:lvl2pPr>
              <a:buClr>
                <a:srgbClr val="00FFB9"/>
              </a:buClr>
              <a:defRPr>
                <a:ln>
                  <a:noFill/>
                </a:ln>
              </a:defRPr>
            </a:lvl2pPr>
            <a:lvl3pPr>
              <a:buClr>
                <a:srgbClr val="00FFB9"/>
              </a:buClr>
              <a:defRPr>
                <a:ln>
                  <a:noFill/>
                </a:ln>
              </a:defRPr>
            </a:lvl3pPr>
            <a:lvl4pPr>
              <a:buClr>
                <a:srgbClr val="00FFB9"/>
              </a:buClr>
              <a:defRPr>
                <a:ln>
                  <a:noFill/>
                </a:ln>
              </a:defRPr>
            </a:lvl4pPr>
            <a:lvl5pPr>
              <a:buClr>
                <a:srgbClr val="00FFB9"/>
              </a:buClr>
              <a:defRPr>
                <a:ln>
                  <a:noFill/>
                </a:ln>
              </a:defRPr>
            </a:lvl5pPr>
            <a:lvl6pPr>
              <a:buClr>
                <a:srgbClr val="00FFB9"/>
              </a:buClr>
              <a:defRPr>
                <a:ln>
                  <a:noFill/>
                </a:ln>
              </a:defRPr>
            </a:lvl6pPr>
            <a:lvl7pPr>
              <a:buClr>
                <a:srgbClr val="00FFB9"/>
              </a:buClr>
              <a:defRPr>
                <a:ln>
                  <a:noFill/>
                </a:ln>
              </a:defRPr>
            </a:lvl7pPr>
            <a:lvl8pPr>
              <a:buClr>
                <a:srgbClr val="00FFB9"/>
              </a:buClr>
              <a:defRPr>
                <a:ln>
                  <a:noFill/>
                </a:ln>
              </a:defRPr>
            </a:lvl8pPr>
            <a:lvl9pPr>
              <a:buClr>
                <a:srgbClr val="00FFB9"/>
              </a:buClr>
              <a:defRPr>
                <a:ln>
                  <a:noFill/>
                </a:ln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91FCCEDD-7521-4BD5-8A32-A62DA624670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Siemens Digital Industries Software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DC2AAE3E-7F56-4838-BCE7-6B966549F4D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Siemens Logo">
            <a:extLst>
              <a:ext uri="{FF2B5EF4-FFF2-40B4-BE49-F238E27FC236}">
                <a16:creationId xmlns:a16="http://schemas.microsoft.com/office/drawing/2014/main" id="{E5DDD55C-5C17-4BCD-A9BB-FE8A69DC48D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12" name="Copy 3">
            <a:extLst>
              <a:ext uri="{FF2B5EF4-FFF2-40B4-BE49-F238E27FC236}">
                <a16:creationId xmlns:a16="http://schemas.microsoft.com/office/drawing/2014/main" id="{435A3032-C016-6848-95ED-D5C293A0DF61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8187189" y="1414462"/>
            <a:ext cx="3600000" cy="4392000"/>
          </a:xfrm>
          <a:prstGeom prst="rect">
            <a:avLst/>
          </a:prstGeom>
          <a:ln w="19050">
            <a:solidFill>
              <a:schemeClr val="accent2"/>
            </a:solidFill>
          </a:ln>
        </p:spPr>
        <p:txBody>
          <a:bodyPr vert="horz" lIns="216000" tIns="144000" rIns="216000" bIns="144000" rtlCol="0">
            <a:noAutofit/>
          </a:bodyPr>
          <a:lstStyle>
            <a:lvl1pPr>
              <a:defRPr lang="en-US">
                <a:ln>
                  <a:noFill/>
                </a:ln>
              </a:defRPr>
            </a:lvl1pPr>
            <a:lvl2pPr>
              <a:buClr>
                <a:schemeClr val="accent1"/>
              </a:buClr>
              <a:defRPr lang="en-US">
                <a:ln>
                  <a:noFill/>
                </a:ln>
              </a:defRPr>
            </a:lvl2pPr>
            <a:lvl3pPr>
              <a:buClr>
                <a:schemeClr val="accent1"/>
              </a:buClr>
              <a:defRPr lang="en-US">
                <a:ln>
                  <a:noFill/>
                </a:ln>
              </a:defRPr>
            </a:lvl3pPr>
            <a:lvl4pPr>
              <a:buClr>
                <a:schemeClr val="accent1"/>
              </a:buClr>
              <a:defRPr lang="en-US">
                <a:ln>
                  <a:noFill/>
                </a:ln>
              </a:defRPr>
            </a:lvl4pPr>
            <a:lvl5pPr>
              <a:buClr>
                <a:schemeClr val="accent1"/>
              </a:buClr>
              <a:defRPr lang="en-US" dirty="0">
                <a:ln>
                  <a:noFill/>
                </a:ln>
              </a:defRPr>
            </a:lvl5pPr>
            <a:lvl6pPr>
              <a:buClr>
                <a:schemeClr val="accent1"/>
              </a:buClr>
              <a:defRPr>
                <a:solidFill>
                  <a:schemeClr val="bg1"/>
                </a:solidFill>
              </a:defRPr>
            </a:lvl6pPr>
            <a:lvl7pPr>
              <a:buClr>
                <a:schemeClr val="accent1"/>
              </a:buClr>
              <a:defRPr>
                <a:solidFill>
                  <a:schemeClr val="bg1"/>
                </a:solidFill>
              </a:defRPr>
            </a:lvl7pPr>
            <a:lvl8pPr>
              <a:buClr>
                <a:schemeClr val="accent1"/>
              </a:buClr>
              <a:defRPr>
                <a:solidFill>
                  <a:schemeClr val="bg1"/>
                </a:solidFill>
              </a:defRPr>
            </a:lvl8pPr>
            <a:lvl9pPr>
              <a:buClr>
                <a:schemeClr val="accent1"/>
              </a:buCl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10" name="Gruppieren 3">
            <a:extLst>
              <a:ext uri="{FF2B5EF4-FFF2-40B4-BE49-F238E27FC236}">
                <a16:creationId xmlns:a16="http://schemas.microsoft.com/office/drawing/2014/main" id="{AC405FF0-83C3-0F40-AD79-D76116C8555C}"/>
              </a:ext>
            </a:extLst>
          </p:cNvPr>
          <p:cNvGrpSpPr/>
          <p:nvPr userDrawn="1"/>
        </p:nvGrpSpPr>
        <p:grpSpPr>
          <a:xfrm>
            <a:off x="-218016" y="-216000"/>
            <a:ext cx="12630816" cy="7290000"/>
            <a:chOff x="-218016" y="-216000"/>
            <a:chExt cx="12630816" cy="7290000"/>
          </a:xfrm>
        </p:grpSpPr>
        <p:cxnSp>
          <p:nvCxnSpPr>
            <p:cNvPr id="13" name="Gerade Verbindung 2">
              <a:extLst>
                <a:ext uri="{FF2B5EF4-FFF2-40B4-BE49-F238E27FC236}">
                  <a16:creationId xmlns:a16="http://schemas.microsoft.com/office/drawing/2014/main" id="{341FB6CD-0DC5-BF45-9A87-1F78F14F4B33}"/>
                </a:ext>
              </a:extLst>
            </p:cNvPr>
            <p:cNvCxnSpPr/>
            <p:nvPr userDrawn="1"/>
          </p:nvCxnSpPr>
          <p:spPr bwMode="auto">
            <a:xfrm>
              <a:off x="41148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Gerade Verbindung 35">
              <a:extLst>
                <a:ext uri="{FF2B5EF4-FFF2-40B4-BE49-F238E27FC236}">
                  <a16:creationId xmlns:a16="http://schemas.microsoft.com/office/drawing/2014/main" id="{A220E1B8-F8ED-6344-B3F0-9AA79AB9886A}"/>
                </a:ext>
              </a:extLst>
            </p:cNvPr>
            <p:cNvCxnSpPr/>
            <p:nvPr userDrawn="1"/>
          </p:nvCxnSpPr>
          <p:spPr bwMode="auto">
            <a:xfrm>
              <a:off x="58705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" name="Gerade Verbindung 36">
              <a:extLst>
                <a:ext uri="{FF2B5EF4-FFF2-40B4-BE49-F238E27FC236}">
                  <a16:creationId xmlns:a16="http://schemas.microsoft.com/office/drawing/2014/main" id="{4E787010-737D-8547-AC49-A619F4C2BDFB}"/>
                </a:ext>
              </a:extLst>
            </p:cNvPr>
            <p:cNvCxnSpPr/>
            <p:nvPr userDrawn="1"/>
          </p:nvCxnSpPr>
          <p:spPr bwMode="auto">
            <a:xfrm>
              <a:off x="6313932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" name="Gerade Verbindung 37">
              <a:extLst>
                <a:ext uri="{FF2B5EF4-FFF2-40B4-BE49-F238E27FC236}">
                  <a16:creationId xmlns:a16="http://schemas.microsoft.com/office/drawing/2014/main" id="{5260EC15-997F-8640-91FD-41E1BD287E5A}"/>
                </a:ext>
              </a:extLst>
            </p:cNvPr>
            <p:cNvCxnSpPr/>
            <p:nvPr userDrawn="1"/>
          </p:nvCxnSpPr>
          <p:spPr bwMode="auto">
            <a:xfrm>
              <a:off x="102799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Gerade Verbindung 38">
              <a:extLst>
                <a:ext uri="{FF2B5EF4-FFF2-40B4-BE49-F238E27FC236}">
                  <a16:creationId xmlns:a16="http://schemas.microsoft.com/office/drawing/2014/main" id="{62EBD868-4CA3-2740-B815-2F9D2932C9D8}"/>
                </a:ext>
              </a:extLst>
            </p:cNvPr>
            <p:cNvCxnSpPr/>
            <p:nvPr userDrawn="1"/>
          </p:nvCxnSpPr>
          <p:spPr bwMode="auto">
            <a:xfrm>
              <a:off x="1178433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Gerade Verbindung 39">
              <a:extLst>
                <a:ext uri="{FF2B5EF4-FFF2-40B4-BE49-F238E27FC236}">
                  <a16:creationId xmlns:a16="http://schemas.microsoft.com/office/drawing/2014/main" id="{16810235-CFC9-1041-A6F8-9A58D7521603}"/>
                </a:ext>
              </a:extLst>
            </p:cNvPr>
            <p:cNvCxnSpPr/>
            <p:nvPr userDrawn="1"/>
          </p:nvCxnSpPr>
          <p:spPr bwMode="auto">
            <a:xfrm rot="5400000">
              <a:off x="12322800" y="39319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Gerade Verbindung 41">
              <a:extLst>
                <a:ext uri="{FF2B5EF4-FFF2-40B4-BE49-F238E27FC236}">
                  <a16:creationId xmlns:a16="http://schemas.microsoft.com/office/drawing/2014/main" id="{342C3557-807F-0D44-9D7E-2C10C6D248D8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Gerade Verbindung 42">
              <a:extLst>
                <a:ext uri="{FF2B5EF4-FFF2-40B4-BE49-F238E27FC236}">
                  <a16:creationId xmlns:a16="http://schemas.microsoft.com/office/drawing/2014/main" id="{38AD214C-B44F-B946-9EC8-AEB4B09C0825}"/>
                </a:ext>
              </a:extLst>
            </p:cNvPr>
            <p:cNvCxnSpPr/>
            <p:nvPr userDrawn="1"/>
          </p:nvCxnSpPr>
          <p:spPr bwMode="auto">
            <a:xfrm rot="5400000">
              <a:off x="12322800" y="3630168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Gerade Verbindung 43">
              <a:extLst>
                <a:ext uri="{FF2B5EF4-FFF2-40B4-BE49-F238E27FC236}">
                  <a16:creationId xmlns:a16="http://schemas.microsoft.com/office/drawing/2014/main" id="{FFEEB5DD-4475-784B-B8BB-AB4212BB6E66}"/>
                </a:ext>
              </a:extLst>
            </p:cNvPr>
            <p:cNvCxnSpPr/>
            <p:nvPr userDrawn="1"/>
          </p:nvCxnSpPr>
          <p:spPr bwMode="auto">
            <a:xfrm rot="5400000">
              <a:off x="12322800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Gerade Verbindung 44">
              <a:extLst>
                <a:ext uri="{FF2B5EF4-FFF2-40B4-BE49-F238E27FC236}">
                  <a16:creationId xmlns:a16="http://schemas.microsoft.com/office/drawing/2014/main" id="{106DD394-3D9B-2F46-A2D4-2A8DD2BCCE3B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Gerade Verbindung 51">
              <a:extLst>
                <a:ext uri="{FF2B5EF4-FFF2-40B4-BE49-F238E27FC236}">
                  <a16:creationId xmlns:a16="http://schemas.microsoft.com/office/drawing/2014/main" id="{B41B4994-DCF5-B64B-8572-34B6BD11D056}"/>
                </a:ext>
              </a:extLst>
            </p:cNvPr>
            <p:cNvCxnSpPr/>
            <p:nvPr userDrawn="1"/>
          </p:nvCxnSpPr>
          <p:spPr bwMode="auto">
            <a:xfrm>
              <a:off x="41148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Gerade Verbindung 52">
              <a:extLst>
                <a:ext uri="{FF2B5EF4-FFF2-40B4-BE49-F238E27FC236}">
                  <a16:creationId xmlns:a16="http://schemas.microsoft.com/office/drawing/2014/main" id="{88B93A1A-5ED3-084E-A805-9245BE874F7B}"/>
                </a:ext>
              </a:extLst>
            </p:cNvPr>
            <p:cNvCxnSpPr/>
            <p:nvPr userDrawn="1"/>
          </p:nvCxnSpPr>
          <p:spPr bwMode="auto">
            <a:xfrm>
              <a:off x="5870448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Gerade Verbindung 53">
              <a:extLst>
                <a:ext uri="{FF2B5EF4-FFF2-40B4-BE49-F238E27FC236}">
                  <a16:creationId xmlns:a16="http://schemas.microsoft.com/office/drawing/2014/main" id="{1492A9CB-FAE4-8B40-BD45-0708EF43EDBE}"/>
                </a:ext>
              </a:extLst>
            </p:cNvPr>
            <p:cNvCxnSpPr/>
            <p:nvPr userDrawn="1"/>
          </p:nvCxnSpPr>
          <p:spPr bwMode="auto">
            <a:xfrm>
              <a:off x="6318504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" name="Gerade Verbindung 54">
              <a:extLst>
                <a:ext uri="{FF2B5EF4-FFF2-40B4-BE49-F238E27FC236}">
                  <a16:creationId xmlns:a16="http://schemas.microsoft.com/office/drawing/2014/main" id="{0ACD7E6E-B7F8-B942-9805-A70487FE0534}"/>
                </a:ext>
              </a:extLst>
            </p:cNvPr>
            <p:cNvCxnSpPr/>
            <p:nvPr userDrawn="1"/>
          </p:nvCxnSpPr>
          <p:spPr bwMode="auto">
            <a:xfrm>
              <a:off x="1027565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" name="Gerade Verbindung 55">
              <a:extLst>
                <a:ext uri="{FF2B5EF4-FFF2-40B4-BE49-F238E27FC236}">
                  <a16:creationId xmlns:a16="http://schemas.microsoft.com/office/drawing/2014/main" id="{27E7EBAB-D878-464D-9ED2-15ED15E20918}"/>
                </a:ext>
              </a:extLst>
            </p:cNvPr>
            <p:cNvCxnSpPr/>
            <p:nvPr userDrawn="1"/>
          </p:nvCxnSpPr>
          <p:spPr bwMode="auto">
            <a:xfrm>
              <a:off x="11786616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" name="Gerade Verbindung 56">
              <a:extLst>
                <a:ext uri="{FF2B5EF4-FFF2-40B4-BE49-F238E27FC236}">
                  <a16:creationId xmlns:a16="http://schemas.microsoft.com/office/drawing/2014/main" id="{7E4DE3EE-0658-7D4E-B6E9-3A26A36A20D3}"/>
                </a:ext>
              </a:extLst>
            </p:cNvPr>
            <p:cNvCxnSpPr/>
            <p:nvPr userDrawn="1"/>
          </p:nvCxnSpPr>
          <p:spPr bwMode="auto">
            <a:xfrm rot="5400000">
              <a:off x="-128016" y="38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9" name="Gerade Verbindung 58">
              <a:extLst>
                <a:ext uri="{FF2B5EF4-FFF2-40B4-BE49-F238E27FC236}">
                  <a16:creationId xmlns:a16="http://schemas.microsoft.com/office/drawing/2014/main" id="{1F501EDD-2FD6-2E41-B126-11FFCC2479B2}"/>
                </a:ext>
              </a:extLst>
            </p:cNvPr>
            <p:cNvCxnSpPr/>
            <p:nvPr userDrawn="1"/>
          </p:nvCxnSpPr>
          <p:spPr bwMode="auto">
            <a:xfrm rot="5400000">
              <a:off x="-126000" y="13230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0" name="Gerade Verbindung 59">
              <a:extLst>
                <a:ext uri="{FF2B5EF4-FFF2-40B4-BE49-F238E27FC236}">
                  <a16:creationId xmlns:a16="http://schemas.microsoft.com/office/drawing/2014/main" id="{342059A2-B962-5649-8710-36DF1F3E87F1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1" name="Gerade Verbindung 60">
              <a:extLst>
                <a:ext uri="{FF2B5EF4-FFF2-40B4-BE49-F238E27FC236}">
                  <a16:creationId xmlns:a16="http://schemas.microsoft.com/office/drawing/2014/main" id="{D296262D-F6FA-8241-AE24-D4AEA6C03E3A}"/>
                </a:ext>
              </a:extLst>
            </p:cNvPr>
            <p:cNvCxnSpPr/>
            <p:nvPr userDrawn="1"/>
          </p:nvCxnSpPr>
          <p:spPr bwMode="auto">
            <a:xfrm rot="5400000">
              <a:off x="-128016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2" name="Gerade Verbindung 61">
              <a:extLst>
                <a:ext uri="{FF2B5EF4-FFF2-40B4-BE49-F238E27FC236}">
                  <a16:creationId xmlns:a16="http://schemas.microsoft.com/office/drawing/2014/main" id="{55B91FD8-E6BE-174C-93A8-ECC83FCAE119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15541919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4975">
          <p15:clr>
            <a:srgbClr val="65CEFF"/>
          </p15:clr>
        </p15:guide>
        <p15:guide id="5" pos="5157">
          <p15:clr>
            <a:srgbClr val="65CEFF"/>
          </p15:clr>
        </p15:guide>
        <p15:guide id="6" pos="6472">
          <p15:clr>
            <a:srgbClr val="65CEFF"/>
          </p15:clr>
        </p15:guide>
        <p15:guide id="7" pos="7425">
          <p15:clr>
            <a:srgbClr val="65CEFF"/>
          </p15:clr>
        </p15:guide>
        <p15:guide id="8" orient="horz" pos="302">
          <p15:clr>
            <a:srgbClr val="65CEFF"/>
          </p15:clr>
        </p15:guide>
        <p15:guide id="9" orient="horz" pos="664">
          <p15:clr>
            <a:srgbClr val="65CEFF"/>
          </p15:clr>
        </p15:guide>
        <p15:guide id="11" orient="horz" pos="3658">
          <p15:clr>
            <a:srgbClr val="65CEFF"/>
          </p15:clr>
        </p15:guide>
        <p15:guide id="13" orient="horz" pos="4157">
          <p15:clr>
            <a:srgbClr val="65CEFF"/>
          </p15:clr>
        </p15:guide>
      </p15:sldGuideLst>
    </p:ext>
  </p:extLst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dar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py">
            <a:extLst>
              <a:ext uri="{FF2B5EF4-FFF2-40B4-BE49-F238E27FC236}">
                <a16:creationId xmlns:a16="http://schemas.microsoft.com/office/drawing/2014/main" id="{9E21D6DF-C9DB-4F02-863A-C5513347A27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22400" y="1702799"/>
            <a:ext cx="9252000" cy="4104000"/>
          </a:xfrm>
        </p:spPr>
        <p:txBody>
          <a:bodyPr>
            <a:noAutofit/>
          </a:bodyPr>
          <a:lstStyle>
            <a:lvl1pPr marL="0">
              <a:lnSpc>
                <a:spcPct val="110000"/>
              </a:lnSpc>
              <a:spcAft>
                <a:spcPts val="0"/>
              </a:spcAft>
              <a:defRPr sz="4800" b="0">
                <a:solidFill>
                  <a:schemeClr val="tx1"/>
                </a:solidFill>
              </a:defRPr>
            </a:lvl1pPr>
            <a:lvl2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/>
            </a:lvl2pPr>
            <a:lvl3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3pPr>
            <a:lvl4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4pPr>
            <a:lvl5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5pPr>
          </a:lstStyle>
          <a:p>
            <a:pPr lvl="0"/>
            <a:r>
              <a:rPr lang="en-US"/>
              <a:t>Please insert quote here</a:t>
            </a:r>
          </a:p>
          <a:p>
            <a:pPr lvl="1"/>
            <a:r>
              <a:rPr lang="en-US"/>
              <a:t>Name, Author</a:t>
            </a:r>
          </a:p>
        </p:txBody>
      </p:sp>
      <p:sp>
        <p:nvSpPr>
          <p:cNvPr id="11" name="Quote marks">
            <a:extLst>
              <a:ext uri="{FF2B5EF4-FFF2-40B4-BE49-F238E27FC236}">
                <a16:creationId xmlns:a16="http://schemas.microsoft.com/office/drawing/2014/main" id="{916E4245-F21C-4EAB-8B26-FEA21C26067F}"/>
              </a:ext>
            </a:extLst>
          </p:cNvPr>
          <p:cNvSpPr/>
          <p:nvPr userDrawn="1"/>
        </p:nvSpPr>
        <p:spPr>
          <a:xfrm>
            <a:off x="1058400" y="766763"/>
            <a:ext cx="907891" cy="647700"/>
          </a:xfrm>
          <a:custGeom>
            <a:avLst/>
            <a:gdLst>
              <a:gd name="connsiteX0" fmla="*/ 0 w 2619164"/>
              <a:gd name="connsiteY0" fmla="*/ 1868543 h 1868542"/>
              <a:gd name="connsiteX1" fmla="*/ 742610 w 2619164"/>
              <a:gd name="connsiteY1" fmla="*/ 0 h 1868542"/>
              <a:gd name="connsiteX2" fmla="*/ 1318210 w 2619164"/>
              <a:gd name="connsiteY2" fmla="*/ 0 h 1868542"/>
              <a:gd name="connsiteX3" fmla="*/ 742610 w 2619164"/>
              <a:gd name="connsiteY3" fmla="*/ 1868543 h 1868542"/>
              <a:gd name="connsiteX4" fmla="*/ 0 w 2619164"/>
              <a:gd name="connsiteY4" fmla="*/ 1868543 h 1868542"/>
              <a:gd name="connsiteX5" fmla="*/ 1300954 w 2619164"/>
              <a:gd name="connsiteY5" fmla="*/ 1868543 h 1868542"/>
              <a:gd name="connsiteX6" fmla="*/ 2043564 w 2619164"/>
              <a:gd name="connsiteY6" fmla="*/ 0 h 1868542"/>
              <a:gd name="connsiteX7" fmla="*/ 2619164 w 2619164"/>
              <a:gd name="connsiteY7" fmla="*/ 0 h 1868542"/>
              <a:gd name="connsiteX8" fmla="*/ 2043564 w 2619164"/>
              <a:gd name="connsiteY8" fmla="*/ 1868543 h 1868542"/>
              <a:gd name="connsiteX9" fmla="*/ 1300954 w 2619164"/>
              <a:gd name="connsiteY9" fmla="*/ 1868543 h 186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19164" h="1868542">
                <a:moveTo>
                  <a:pt x="0" y="1868543"/>
                </a:moveTo>
                <a:lnTo>
                  <a:pt x="742610" y="0"/>
                </a:lnTo>
                <a:lnTo>
                  <a:pt x="1318210" y="0"/>
                </a:lnTo>
                <a:lnTo>
                  <a:pt x="742610" y="1868543"/>
                </a:lnTo>
                <a:lnTo>
                  <a:pt x="0" y="1868543"/>
                </a:lnTo>
                <a:close/>
                <a:moveTo>
                  <a:pt x="1300954" y="1868543"/>
                </a:moveTo>
                <a:lnTo>
                  <a:pt x="2043564" y="0"/>
                </a:lnTo>
                <a:lnTo>
                  <a:pt x="2619164" y="0"/>
                </a:lnTo>
                <a:lnTo>
                  <a:pt x="2043564" y="1868543"/>
                </a:lnTo>
                <a:lnTo>
                  <a:pt x="1300954" y="1868543"/>
                </a:lnTo>
                <a:close/>
              </a:path>
            </a:pathLst>
          </a:custGeom>
          <a:gradFill>
            <a:gsLst>
              <a:gs pos="0">
                <a:srgbClr val="00FFB9"/>
              </a:gs>
              <a:gs pos="100000">
                <a:srgbClr val="00E6DC"/>
              </a:gs>
            </a:gsLst>
            <a:lin ang="5400000" scaled="1"/>
          </a:gradFill>
          <a:ln w="615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EC4F35EF-AC94-4800-9CB7-CA49CAFDD24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Siemens Digital Industries Software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CCC7FBE7-01B9-4EC8-8BE1-F416F7C5B7A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Siemens Logo">
            <a:extLst>
              <a:ext uri="{FF2B5EF4-FFF2-40B4-BE49-F238E27FC236}">
                <a16:creationId xmlns:a16="http://schemas.microsoft.com/office/drawing/2014/main" id="{AF2E271F-5AF7-408E-9752-03D1D6448EA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  <p:grpSp>
        <p:nvGrpSpPr>
          <p:cNvPr id="9" name="Gruppieren 3">
            <a:extLst>
              <a:ext uri="{FF2B5EF4-FFF2-40B4-BE49-F238E27FC236}">
                <a16:creationId xmlns:a16="http://schemas.microsoft.com/office/drawing/2014/main" id="{2000D4C6-D5D0-FD45-9E8D-64DD9BF2AFA5}"/>
              </a:ext>
            </a:extLst>
          </p:cNvPr>
          <p:cNvGrpSpPr/>
          <p:nvPr userDrawn="1"/>
        </p:nvGrpSpPr>
        <p:grpSpPr>
          <a:xfrm>
            <a:off x="-218016" y="-216000"/>
            <a:ext cx="12630816" cy="7290000"/>
            <a:chOff x="-218016" y="-216000"/>
            <a:chExt cx="12630816" cy="7290000"/>
          </a:xfrm>
        </p:grpSpPr>
        <p:cxnSp>
          <p:nvCxnSpPr>
            <p:cNvPr id="10" name="Gerade Verbindung 2">
              <a:extLst>
                <a:ext uri="{FF2B5EF4-FFF2-40B4-BE49-F238E27FC236}">
                  <a16:creationId xmlns:a16="http://schemas.microsoft.com/office/drawing/2014/main" id="{0D876D92-EB49-8744-9E59-5DD89093AA9E}"/>
                </a:ext>
              </a:extLst>
            </p:cNvPr>
            <p:cNvCxnSpPr/>
            <p:nvPr userDrawn="1"/>
          </p:nvCxnSpPr>
          <p:spPr bwMode="auto">
            <a:xfrm>
              <a:off x="41148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Gerade Verbindung 35">
              <a:extLst>
                <a:ext uri="{FF2B5EF4-FFF2-40B4-BE49-F238E27FC236}">
                  <a16:creationId xmlns:a16="http://schemas.microsoft.com/office/drawing/2014/main" id="{C8D8E50F-9339-F24C-BBE0-42CE544204E4}"/>
                </a:ext>
              </a:extLst>
            </p:cNvPr>
            <p:cNvCxnSpPr/>
            <p:nvPr userDrawn="1"/>
          </p:nvCxnSpPr>
          <p:spPr bwMode="auto">
            <a:xfrm>
              <a:off x="58705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" name="Gerade Verbindung 36">
              <a:extLst>
                <a:ext uri="{FF2B5EF4-FFF2-40B4-BE49-F238E27FC236}">
                  <a16:creationId xmlns:a16="http://schemas.microsoft.com/office/drawing/2014/main" id="{5BADFE97-B243-214F-85FC-728EEC426516}"/>
                </a:ext>
              </a:extLst>
            </p:cNvPr>
            <p:cNvCxnSpPr/>
            <p:nvPr userDrawn="1"/>
          </p:nvCxnSpPr>
          <p:spPr bwMode="auto">
            <a:xfrm>
              <a:off x="6313932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Gerade Verbindung 37">
              <a:extLst>
                <a:ext uri="{FF2B5EF4-FFF2-40B4-BE49-F238E27FC236}">
                  <a16:creationId xmlns:a16="http://schemas.microsoft.com/office/drawing/2014/main" id="{59AD3682-B6B1-E542-8858-70B2337BBFF4}"/>
                </a:ext>
              </a:extLst>
            </p:cNvPr>
            <p:cNvCxnSpPr/>
            <p:nvPr userDrawn="1"/>
          </p:nvCxnSpPr>
          <p:spPr bwMode="auto">
            <a:xfrm>
              <a:off x="102799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" name="Gerade Verbindung 38">
              <a:extLst>
                <a:ext uri="{FF2B5EF4-FFF2-40B4-BE49-F238E27FC236}">
                  <a16:creationId xmlns:a16="http://schemas.microsoft.com/office/drawing/2014/main" id="{1C37429F-82DD-F14A-8FF8-7648707B6491}"/>
                </a:ext>
              </a:extLst>
            </p:cNvPr>
            <p:cNvCxnSpPr/>
            <p:nvPr userDrawn="1"/>
          </p:nvCxnSpPr>
          <p:spPr bwMode="auto">
            <a:xfrm>
              <a:off x="1178433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" name="Gerade Verbindung 39">
              <a:extLst>
                <a:ext uri="{FF2B5EF4-FFF2-40B4-BE49-F238E27FC236}">
                  <a16:creationId xmlns:a16="http://schemas.microsoft.com/office/drawing/2014/main" id="{901121EE-EA81-DB4D-BDB7-882E5C189516}"/>
                </a:ext>
              </a:extLst>
            </p:cNvPr>
            <p:cNvCxnSpPr/>
            <p:nvPr userDrawn="1"/>
          </p:nvCxnSpPr>
          <p:spPr bwMode="auto">
            <a:xfrm rot="5400000">
              <a:off x="12322800" y="39319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Gerade Verbindung 41">
              <a:extLst>
                <a:ext uri="{FF2B5EF4-FFF2-40B4-BE49-F238E27FC236}">
                  <a16:creationId xmlns:a16="http://schemas.microsoft.com/office/drawing/2014/main" id="{038B52B1-CCBB-0D4E-9F72-937BF6602E17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Gerade Verbindung 42">
              <a:extLst>
                <a:ext uri="{FF2B5EF4-FFF2-40B4-BE49-F238E27FC236}">
                  <a16:creationId xmlns:a16="http://schemas.microsoft.com/office/drawing/2014/main" id="{A169D696-533C-3C43-AF0D-B4E7BD10EEC2}"/>
                </a:ext>
              </a:extLst>
            </p:cNvPr>
            <p:cNvCxnSpPr/>
            <p:nvPr userDrawn="1"/>
          </p:nvCxnSpPr>
          <p:spPr bwMode="auto">
            <a:xfrm rot="5400000">
              <a:off x="12322800" y="3630168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Gerade Verbindung 43">
              <a:extLst>
                <a:ext uri="{FF2B5EF4-FFF2-40B4-BE49-F238E27FC236}">
                  <a16:creationId xmlns:a16="http://schemas.microsoft.com/office/drawing/2014/main" id="{C86C61DC-2949-8C41-9A37-D1AD1D2B7E18}"/>
                </a:ext>
              </a:extLst>
            </p:cNvPr>
            <p:cNvCxnSpPr/>
            <p:nvPr userDrawn="1"/>
          </p:nvCxnSpPr>
          <p:spPr bwMode="auto">
            <a:xfrm rot="5400000">
              <a:off x="12322800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Gerade Verbindung 44">
              <a:extLst>
                <a:ext uri="{FF2B5EF4-FFF2-40B4-BE49-F238E27FC236}">
                  <a16:creationId xmlns:a16="http://schemas.microsoft.com/office/drawing/2014/main" id="{F5FEC9C8-0B82-5F4C-A96C-994B96D41E48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Gerade Verbindung 51">
              <a:extLst>
                <a:ext uri="{FF2B5EF4-FFF2-40B4-BE49-F238E27FC236}">
                  <a16:creationId xmlns:a16="http://schemas.microsoft.com/office/drawing/2014/main" id="{DE5C844A-3D4E-5847-AB7E-AE064162EB70}"/>
                </a:ext>
              </a:extLst>
            </p:cNvPr>
            <p:cNvCxnSpPr/>
            <p:nvPr userDrawn="1"/>
          </p:nvCxnSpPr>
          <p:spPr bwMode="auto">
            <a:xfrm>
              <a:off x="41148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Gerade Verbindung 52">
              <a:extLst>
                <a:ext uri="{FF2B5EF4-FFF2-40B4-BE49-F238E27FC236}">
                  <a16:creationId xmlns:a16="http://schemas.microsoft.com/office/drawing/2014/main" id="{08F3CC80-7CFB-D545-AC95-0FC2E341E66F}"/>
                </a:ext>
              </a:extLst>
            </p:cNvPr>
            <p:cNvCxnSpPr/>
            <p:nvPr userDrawn="1"/>
          </p:nvCxnSpPr>
          <p:spPr bwMode="auto">
            <a:xfrm>
              <a:off x="5870448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Gerade Verbindung 53">
              <a:extLst>
                <a:ext uri="{FF2B5EF4-FFF2-40B4-BE49-F238E27FC236}">
                  <a16:creationId xmlns:a16="http://schemas.microsoft.com/office/drawing/2014/main" id="{2422A80F-63D5-1A40-955E-5C19F1D4F5CC}"/>
                </a:ext>
              </a:extLst>
            </p:cNvPr>
            <p:cNvCxnSpPr/>
            <p:nvPr userDrawn="1"/>
          </p:nvCxnSpPr>
          <p:spPr bwMode="auto">
            <a:xfrm>
              <a:off x="6318504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Gerade Verbindung 54">
              <a:extLst>
                <a:ext uri="{FF2B5EF4-FFF2-40B4-BE49-F238E27FC236}">
                  <a16:creationId xmlns:a16="http://schemas.microsoft.com/office/drawing/2014/main" id="{97234CE1-992D-7C4D-8C81-9314FE9F85BD}"/>
                </a:ext>
              </a:extLst>
            </p:cNvPr>
            <p:cNvCxnSpPr/>
            <p:nvPr userDrawn="1"/>
          </p:nvCxnSpPr>
          <p:spPr bwMode="auto">
            <a:xfrm>
              <a:off x="1027565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Gerade Verbindung 55">
              <a:extLst>
                <a:ext uri="{FF2B5EF4-FFF2-40B4-BE49-F238E27FC236}">
                  <a16:creationId xmlns:a16="http://schemas.microsoft.com/office/drawing/2014/main" id="{7AE320F7-5AFF-C94C-AB8E-3F7B9BEF517A}"/>
                </a:ext>
              </a:extLst>
            </p:cNvPr>
            <p:cNvCxnSpPr/>
            <p:nvPr userDrawn="1"/>
          </p:nvCxnSpPr>
          <p:spPr bwMode="auto">
            <a:xfrm>
              <a:off x="11786616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" name="Gerade Verbindung 56">
              <a:extLst>
                <a:ext uri="{FF2B5EF4-FFF2-40B4-BE49-F238E27FC236}">
                  <a16:creationId xmlns:a16="http://schemas.microsoft.com/office/drawing/2014/main" id="{5A78ED21-79B2-DF47-838A-A37D3A9B0642}"/>
                </a:ext>
              </a:extLst>
            </p:cNvPr>
            <p:cNvCxnSpPr/>
            <p:nvPr userDrawn="1"/>
          </p:nvCxnSpPr>
          <p:spPr bwMode="auto">
            <a:xfrm rot="5400000">
              <a:off x="-128016" y="38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" name="Gerade Verbindung 58">
              <a:extLst>
                <a:ext uri="{FF2B5EF4-FFF2-40B4-BE49-F238E27FC236}">
                  <a16:creationId xmlns:a16="http://schemas.microsoft.com/office/drawing/2014/main" id="{21D6456D-1D31-8242-AB85-C4B929FAB0CF}"/>
                </a:ext>
              </a:extLst>
            </p:cNvPr>
            <p:cNvCxnSpPr/>
            <p:nvPr userDrawn="1"/>
          </p:nvCxnSpPr>
          <p:spPr bwMode="auto">
            <a:xfrm rot="5400000">
              <a:off x="-126000" y="13230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" name="Gerade Verbindung 59">
              <a:extLst>
                <a:ext uri="{FF2B5EF4-FFF2-40B4-BE49-F238E27FC236}">
                  <a16:creationId xmlns:a16="http://schemas.microsoft.com/office/drawing/2014/main" id="{FA4BCC2E-A4A6-A344-AFA8-4646D84B450F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9" name="Gerade Verbindung 60">
              <a:extLst>
                <a:ext uri="{FF2B5EF4-FFF2-40B4-BE49-F238E27FC236}">
                  <a16:creationId xmlns:a16="http://schemas.microsoft.com/office/drawing/2014/main" id="{11F59C58-7AB5-A54F-AEBA-01375EE36044}"/>
                </a:ext>
              </a:extLst>
            </p:cNvPr>
            <p:cNvCxnSpPr/>
            <p:nvPr userDrawn="1"/>
          </p:nvCxnSpPr>
          <p:spPr bwMode="auto">
            <a:xfrm rot="5400000">
              <a:off x="-128016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0" name="Gerade Verbindung 61">
              <a:extLst>
                <a:ext uri="{FF2B5EF4-FFF2-40B4-BE49-F238E27FC236}">
                  <a16:creationId xmlns:a16="http://schemas.microsoft.com/office/drawing/2014/main" id="{A76A56A6-F4A0-AA45-AFE7-19E47BD2D7FC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31952288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24">
          <p15:clr>
            <a:srgbClr val="65CEFF"/>
          </p15:clr>
        </p15:guide>
        <p15:guide id="2" pos="6472">
          <p15:clr>
            <a:srgbClr val="65CEFF"/>
          </p15:clr>
        </p15:guide>
        <p15:guide id="5" orient="horz" pos="1073">
          <p15:clr>
            <a:srgbClr val="65CEFF"/>
          </p15:clr>
        </p15:guide>
        <p15:guide id="6" orient="horz" pos="3658">
          <p15:clr>
            <a:srgbClr val="65CEFF"/>
          </p15:clr>
        </p15:guide>
        <p15:guide id="8" orient="horz" pos="4157">
          <p15:clr>
            <a:srgbClr val="65CEFF"/>
          </p15:clr>
        </p15:guide>
      </p15:sldGuideLst>
    </p:ext>
  </p:extLst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6400" y="1270799"/>
            <a:ext cx="10797930" cy="4536000"/>
          </a:xfrm>
        </p:spPr>
        <p:txBody>
          <a:bodyPr lIns="0" tIns="0" rIns="0" bIns="0" anchor="t">
            <a:noAutofit/>
          </a:bodyPr>
          <a:lstStyle>
            <a:lvl1pPr>
              <a:lnSpc>
                <a:spcPct val="90000"/>
              </a:lnSpc>
              <a:defRPr sz="8000">
                <a:gradFill>
                  <a:gsLst>
                    <a:gs pos="0">
                      <a:schemeClr val="accent2"/>
                    </a:gs>
                    <a:gs pos="100000">
                      <a:schemeClr val="accent3"/>
                    </a:gs>
                  </a:gsLst>
                  <a:lin ang="0" scaled="1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09BD8BE5-BFF2-469D-8B93-9556FCC45CF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Siemens Digital Industries Software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F9372441-FA7E-4481-BBC2-24CB6D3017C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4" name="Siemens Logo">
            <a:extLst>
              <a:ext uri="{FF2B5EF4-FFF2-40B4-BE49-F238E27FC236}">
                <a16:creationId xmlns:a16="http://schemas.microsoft.com/office/drawing/2014/main" id="{0EF6BB07-4F4E-4859-9572-DA63E35B93A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  <p:grpSp>
        <p:nvGrpSpPr>
          <p:cNvPr id="6" name="Gruppieren 3">
            <a:extLst>
              <a:ext uri="{FF2B5EF4-FFF2-40B4-BE49-F238E27FC236}">
                <a16:creationId xmlns:a16="http://schemas.microsoft.com/office/drawing/2014/main" id="{15C3AE7A-779D-9B4F-BF14-FED38C5D3009}"/>
              </a:ext>
            </a:extLst>
          </p:cNvPr>
          <p:cNvGrpSpPr/>
          <p:nvPr userDrawn="1"/>
        </p:nvGrpSpPr>
        <p:grpSpPr>
          <a:xfrm>
            <a:off x="-218016" y="-216000"/>
            <a:ext cx="12630816" cy="7290000"/>
            <a:chOff x="-218016" y="-216000"/>
            <a:chExt cx="12630816" cy="7290000"/>
          </a:xfrm>
        </p:grpSpPr>
        <p:cxnSp>
          <p:nvCxnSpPr>
            <p:cNvPr id="7" name="Gerade Verbindung 2">
              <a:extLst>
                <a:ext uri="{FF2B5EF4-FFF2-40B4-BE49-F238E27FC236}">
                  <a16:creationId xmlns:a16="http://schemas.microsoft.com/office/drawing/2014/main" id="{530D43DF-8C91-AD44-93DC-D17E6BE72229}"/>
                </a:ext>
              </a:extLst>
            </p:cNvPr>
            <p:cNvCxnSpPr/>
            <p:nvPr userDrawn="1"/>
          </p:nvCxnSpPr>
          <p:spPr bwMode="auto">
            <a:xfrm>
              <a:off x="41148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" name="Gerade Verbindung 35">
              <a:extLst>
                <a:ext uri="{FF2B5EF4-FFF2-40B4-BE49-F238E27FC236}">
                  <a16:creationId xmlns:a16="http://schemas.microsoft.com/office/drawing/2014/main" id="{CE26D090-14DB-C441-A9CC-15308715FC2A}"/>
                </a:ext>
              </a:extLst>
            </p:cNvPr>
            <p:cNvCxnSpPr/>
            <p:nvPr userDrawn="1"/>
          </p:nvCxnSpPr>
          <p:spPr bwMode="auto">
            <a:xfrm>
              <a:off x="58705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" name="Gerade Verbindung 36">
              <a:extLst>
                <a:ext uri="{FF2B5EF4-FFF2-40B4-BE49-F238E27FC236}">
                  <a16:creationId xmlns:a16="http://schemas.microsoft.com/office/drawing/2014/main" id="{A24B8094-6479-A148-89B3-DB2B07168491}"/>
                </a:ext>
              </a:extLst>
            </p:cNvPr>
            <p:cNvCxnSpPr/>
            <p:nvPr userDrawn="1"/>
          </p:nvCxnSpPr>
          <p:spPr bwMode="auto">
            <a:xfrm>
              <a:off x="6313932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" name="Gerade Verbindung 37">
              <a:extLst>
                <a:ext uri="{FF2B5EF4-FFF2-40B4-BE49-F238E27FC236}">
                  <a16:creationId xmlns:a16="http://schemas.microsoft.com/office/drawing/2014/main" id="{B74A5B90-711A-5441-B6AF-6AAD84D38A09}"/>
                </a:ext>
              </a:extLst>
            </p:cNvPr>
            <p:cNvCxnSpPr/>
            <p:nvPr userDrawn="1"/>
          </p:nvCxnSpPr>
          <p:spPr bwMode="auto">
            <a:xfrm>
              <a:off x="102799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Gerade Verbindung 38">
              <a:extLst>
                <a:ext uri="{FF2B5EF4-FFF2-40B4-BE49-F238E27FC236}">
                  <a16:creationId xmlns:a16="http://schemas.microsoft.com/office/drawing/2014/main" id="{E9FA3E1E-580A-DE4D-8924-9A7B18E1C209}"/>
                </a:ext>
              </a:extLst>
            </p:cNvPr>
            <p:cNvCxnSpPr/>
            <p:nvPr userDrawn="1"/>
          </p:nvCxnSpPr>
          <p:spPr bwMode="auto">
            <a:xfrm>
              <a:off x="1178433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" name="Gerade Verbindung 39">
              <a:extLst>
                <a:ext uri="{FF2B5EF4-FFF2-40B4-BE49-F238E27FC236}">
                  <a16:creationId xmlns:a16="http://schemas.microsoft.com/office/drawing/2014/main" id="{B7443866-3049-1243-AD8A-4DADF5FA1DDD}"/>
                </a:ext>
              </a:extLst>
            </p:cNvPr>
            <p:cNvCxnSpPr/>
            <p:nvPr userDrawn="1"/>
          </p:nvCxnSpPr>
          <p:spPr bwMode="auto">
            <a:xfrm rot="5400000">
              <a:off x="12322800" y="39319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Gerade Verbindung 41">
              <a:extLst>
                <a:ext uri="{FF2B5EF4-FFF2-40B4-BE49-F238E27FC236}">
                  <a16:creationId xmlns:a16="http://schemas.microsoft.com/office/drawing/2014/main" id="{612C92CF-5ADD-2D4E-9195-577DD56FD9C8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" name="Gerade Verbindung 42">
              <a:extLst>
                <a:ext uri="{FF2B5EF4-FFF2-40B4-BE49-F238E27FC236}">
                  <a16:creationId xmlns:a16="http://schemas.microsoft.com/office/drawing/2014/main" id="{182EFC7D-E789-F24D-B02E-DCF5128BCB03}"/>
                </a:ext>
              </a:extLst>
            </p:cNvPr>
            <p:cNvCxnSpPr/>
            <p:nvPr userDrawn="1"/>
          </p:nvCxnSpPr>
          <p:spPr bwMode="auto">
            <a:xfrm rot="5400000">
              <a:off x="12322800" y="3630168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" name="Gerade Verbindung 43">
              <a:extLst>
                <a:ext uri="{FF2B5EF4-FFF2-40B4-BE49-F238E27FC236}">
                  <a16:creationId xmlns:a16="http://schemas.microsoft.com/office/drawing/2014/main" id="{2B94A0F1-A4AC-2849-88D3-A399FD40D008}"/>
                </a:ext>
              </a:extLst>
            </p:cNvPr>
            <p:cNvCxnSpPr/>
            <p:nvPr userDrawn="1"/>
          </p:nvCxnSpPr>
          <p:spPr bwMode="auto">
            <a:xfrm rot="5400000">
              <a:off x="12322800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Gerade Verbindung 44">
              <a:extLst>
                <a:ext uri="{FF2B5EF4-FFF2-40B4-BE49-F238E27FC236}">
                  <a16:creationId xmlns:a16="http://schemas.microsoft.com/office/drawing/2014/main" id="{F714368C-0FD7-954A-A9C1-625FD137FDDE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Gerade Verbindung 51">
              <a:extLst>
                <a:ext uri="{FF2B5EF4-FFF2-40B4-BE49-F238E27FC236}">
                  <a16:creationId xmlns:a16="http://schemas.microsoft.com/office/drawing/2014/main" id="{DA2E0624-ED51-9C4A-8088-BB9B009B3935}"/>
                </a:ext>
              </a:extLst>
            </p:cNvPr>
            <p:cNvCxnSpPr/>
            <p:nvPr userDrawn="1"/>
          </p:nvCxnSpPr>
          <p:spPr bwMode="auto">
            <a:xfrm>
              <a:off x="41148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Gerade Verbindung 52">
              <a:extLst>
                <a:ext uri="{FF2B5EF4-FFF2-40B4-BE49-F238E27FC236}">
                  <a16:creationId xmlns:a16="http://schemas.microsoft.com/office/drawing/2014/main" id="{C6B0F7B3-1E7E-F84A-AB49-BEDF7F5907D7}"/>
                </a:ext>
              </a:extLst>
            </p:cNvPr>
            <p:cNvCxnSpPr/>
            <p:nvPr userDrawn="1"/>
          </p:nvCxnSpPr>
          <p:spPr bwMode="auto">
            <a:xfrm>
              <a:off x="5870448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Gerade Verbindung 53">
              <a:extLst>
                <a:ext uri="{FF2B5EF4-FFF2-40B4-BE49-F238E27FC236}">
                  <a16:creationId xmlns:a16="http://schemas.microsoft.com/office/drawing/2014/main" id="{DB55748C-514E-1249-920A-C38468A6A52A}"/>
                </a:ext>
              </a:extLst>
            </p:cNvPr>
            <p:cNvCxnSpPr/>
            <p:nvPr userDrawn="1"/>
          </p:nvCxnSpPr>
          <p:spPr bwMode="auto">
            <a:xfrm>
              <a:off x="6318504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Gerade Verbindung 54">
              <a:extLst>
                <a:ext uri="{FF2B5EF4-FFF2-40B4-BE49-F238E27FC236}">
                  <a16:creationId xmlns:a16="http://schemas.microsoft.com/office/drawing/2014/main" id="{19FA0186-962E-914F-8B5F-F10F096B4027}"/>
                </a:ext>
              </a:extLst>
            </p:cNvPr>
            <p:cNvCxnSpPr/>
            <p:nvPr userDrawn="1"/>
          </p:nvCxnSpPr>
          <p:spPr bwMode="auto">
            <a:xfrm>
              <a:off x="1027565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Gerade Verbindung 55">
              <a:extLst>
                <a:ext uri="{FF2B5EF4-FFF2-40B4-BE49-F238E27FC236}">
                  <a16:creationId xmlns:a16="http://schemas.microsoft.com/office/drawing/2014/main" id="{047F89F6-F043-9943-834F-C836332A17A3}"/>
                </a:ext>
              </a:extLst>
            </p:cNvPr>
            <p:cNvCxnSpPr/>
            <p:nvPr userDrawn="1"/>
          </p:nvCxnSpPr>
          <p:spPr bwMode="auto">
            <a:xfrm>
              <a:off x="11786616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Gerade Verbindung 56">
              <a:extLst>
                <a:ext uri="{FF2B5EF4-FFF2-40B4-BE49-F238E27FC236}">
                  <a16:creationId xmlns:a16="http://schemas.microsoft.com/office/drawing/2014/main" id="{2A0CE643-36AB-2E40-91D2-9BECF85F8E92}"/>
                </a:ext>
              </a:extLst>
            </p:cNvPr>
            <p:cNvCxnSpPr/>
            <p:nvPr userDrawn="1"/>
          </p:nvCxnSpPr>
          <p:spPr bwMode="auto">
            <a:xfrm rot="5400000">
              <a:off x="-128016" y="38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Gerade Verbindung 58">
              <a:extLst>
                <a:ext uri="{FF2B5EF4-FFF2-40B4-BE49-F238E27FC236}">
                  <a16:creationId xmlns:a16="http://schemas.microsoft.com/office/drawing/2014/main" id="{07D705C4-1DC7-1344-8C09-05B50E773589}"/>
                </a:ext>
              </a:extLst>
            </p:cNvPr>
            <p:cNvCxnSpPr/>
            <p:nvPr userDrawn="1"/>
          </p:nvCxnSpPr>
          <p:spPr bwMode="auto">
            <a:xfrm rot="5400000">
              <a:off x="-126000" y="13230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Gerade Verbindung 59">
              <a:extLst>
                <a:ext uri="{FF2B5EF4-FFF2-40B4-BE49-F238E27FC236}">
                  <a16:creationId xmlns:a16="http://schemas.microsoft.com/office/drawing/2014/main" id="{AA2B5E0B-45F0-624D-B70C-5A96DE149C0D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" name="Gerade Verbindung 60">
              <a:extLst>
                <a:ext uri="{FF2B5EF4-FFF2-40B4-BE49-F238E27FC236}">
                  <a16:creationId xmlns:a16="http://schemas.microsoft.com/office/drawing/2014/main" id="{CA7259AC-D7CE-F849-B582-B1611CD7631C}"/>
                </a:ext>
              </a:extLst>
            </p:cNvPr>
            <p:cNvCxnSpPr/>
            <p:nvPr userDrawn="1"/>
          </p:nvCxnSpPr>
          <p:spPr bwMode="auto">
            <a:xfrm rot="5400000">
              <a:off x="-128016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" name="Gerade Verbindung 61">
              <a:extLst>
                <a:ext uri="{FF2B5EF4-FFF2-40B4-BE49-F238E27FC236}">
                  <a16:creationId xmlns:a16="http://schemas.microsoft.com/office/drawing/2014/main" id="{828C45B9-53EC-2E45-A1A1-637C447B9D56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40627756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5">
          <p15:clr>
            <a:srgbClr val="65CEFF"/>
          </p15:clr>
        </p15:guide>
        <p15:guide id="2" pos="6472">
          <p15:clr>
            <a:srgbClr val="65CEFF"/>
          </p15:clr>
        </p15:guide>
        <p15:guide id="4" orient="horz" pos="801">
          <p15:clr>
            <a:srgbClr val="65CEFF"/>
          </p15:clr>
        </p15:guide>
        <p15:guide id="5" orient="horz" pos="3658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">
            <a:extLst>
              <a:ext uri="{FF2B5EF4-FFF2-40B4-BE49-F238E27FC236}">
                <a16:creationId xmlns:a16="http://schemas.microsoft.com/office/drawing/2014/main" id="{B29E3DA4-014E-4F3D-8186-84366ADFCB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1163" y="1234800"/>
            <a:ext cx="9863237" cy="1162523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wrap="square" lIns="0" tIns="54000" rIns="0" bIns="0" anchor="t" anchorCtr="0">
            <a:spAutoFit/>
          </a:bodyPr>
          <a:lstStyle>
            <a:lvl1pPr marL="540000">
              <a:defRPr sz="8000">
                <a:solidFill>
                  <a:schemeClr val="tx1"/>
                </a:solidFill>
              </a:defRPr>
            </a:lvl1pPr>
          </a:lstStyle>
          <a:p>
            <a:r>
              <a:rPr lang="en-US"/>
              <a:t>Contact</a:t>
            </a:r>
          </a:p>
        </p:txBody>
      </p:sp>
      <p:sp>
        <p:nvSpPr>
          <p:cNvPr id="3" name="Copy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58400" y="2397324"/>
            <a:ext cx="9216000" cy="3409751"/>
          </a:xfrm>
          <a:prstGeom prst="rect">
            <a:avLst/>
          </a:prstGeom>
        </p:spPr>
        <p:txBody>
          <a:bodyPr tIns="108000">
            <a:noAutofit/>
          </a:bodyPr>
          <a:lstStyle>
            <a:lvl1pPr marL="0" indent="0" algn="l">
              <a:spcAft>
                <a:spcPts val="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1"/>
            </a:lvl2pPr>
            <a:lvl3pPr marL="18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 b="0"/>
            </a:lvl3pPr>
            <a:lvl4pPr marL="36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4pPr>
            <a:lvl5pPr marL="36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 b="1"/>
            </a:lvl5pPr>
            <a:lvl6pPr marL="54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6pPr>
            <a:lvl7pPr marL="54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 b="1"/>
            </a:lvl7pPr>
            <a:lvl8pPr marL="72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8pPr>
            <a:lvl9pPr marL="72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 b="1"/>
            </a:lvl9pPr>
          </a:lstStyle>
          <a:p>
            <a:pPr lvl="0"/>
            <a:r>
              <a:rPr lang="en-US"/>
              <a:t>Click to edit the contact</a:t>
            </a:r>
          </a:p>
          <a:p>
            <a:pPr lvl="1"/>
            <a:r>
              <a:rPr lang="en-US"/>
              <a:t>Name etc.</a:t>
            </a:r>
          </a:p>
          <a:p>
            <a:pPr lvl="2"/>
            <a:r>
              <a:rPr lang="en-US"/>
              <a:t>Department etc.</a:t>
            </a:r>
          </a:p>
          <a:p>
            <a:pPr lvl="3"/>
            <a:r>
              <a:rPr lang="en-US"/>
              <a:t>subchapter</a:t>
            </a:r>
          </a:p>
          <a:p>
            <a:pPr lvl="4"/>
            <a:r>
              <a:rPr lang="en-US"/>
              <a:t>active subchapter</a:t>
            </a:r>
          </a:p>
        </p:txBody>
      </p:sp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3279A350-3BB2-4CA2-A422-8F5A951F6F6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Siemens Digital Industries Software</a:t>
            </a:r>
          </a:p>
        </p:txBody>
      </p:sp>
      <p:sp>
        <p:nvSpPr>
          <p:cNvPr id="9" name="Slide Number Placeholder">
            <a:extLst>
              <a:ext uri="{FF2B5EF4-FFF2-40B4-BE49-F238E27FC236}">
                <a16:creationId xmlns:a16="http://schemas.microsoft.com/office/drawing/2014/main" id="{CFF9630D-791D-45AE-8E5E-36F747F599E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5FD2C39E-5D81-4A0E-9F45-90932890088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  <p:grpSp>
        <p:nvGrpSpPr>
          <p:cNvPr id="7" name="Gruppieren 3">
            <a:extLst>
              <a:ext uri="{FF2B5EF4-FFF2-40B4-BE49-F238E27FC236}">
                <a16:creationId xmlns:a16="http://schemas.microsoft.com/office/drawing/2014/main" id="{040A4677-129C-DE4B-95FF-FDDD7FF443EB}"/>
              </a:ext>
            </a:extLst>
          </p:cNvPr>
          <p:cNvGrpSpPr/>
          <p:nvPr userDrawn="1"/>
        </p:nvGrpSpPr>
        <p:grpSpPr>
          <a:xfrm>
            <a:off x="-218016" y="-216000"/>
            <a:ext cx="12630816" cy="7290000"/>
            <a:chOff x="-218016" y="-216000"/>
            <a:chExt cx="12630816" cy="7290000"/>
          </a:xfrm>
        </p:grpSpPr>
        <p:cxnSp>
          <p:nvCxnSpPr>
            <p:cNvPr id="11" name="Gerade Verbindung 2">
              <a:extLst>
                <a:ext uri="{FF2B5EF4-FFF2-40B4-BE49-F238E27FC236}">
                  <a16:creationId xmlns:a16="http://schemas.microsoft.com/office/drawing/2014/main" id="{006A0617-A9C6-894F-ADEE-AE142ADBA94F}"/>
                </a:ext>
              </a:extLst>
            </p:cNvPr>
            <p:cNvCxnSpPr/>
            <p:nvPr userDrawn="1"/>
          </p:nvCxnSpPr>
          <p:spPr bwMode="auto">
            <a:xfrm>
              <a:off x="41148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Gerade Verbindung 35">
              <a:extLst>
                <a:ext uri="{FF2B5EF4-FFF2-40B4-BE49-F238E27FC236}">
                  <a16:creationId xmlns:a16="http://schemas.microsoft.com/office/drawing/2014/main" id="{2141F9F0-4C00-7147-B372-17A79F17E442}"/>
                </a:ext>
              </a:extLst>
            </p:cNvPr>
            <p:cNvCxnSpPr/>
            <p:nvPr userDrawn="1"/>
          </p:nvCxnSpPr>
          <p:spPr bwMode="auto">
            <a:xfrm>
              <a:off x="58705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" name="Gerade Verbindung 36">
              <a:extLst>
                <a:ext uri="{FF2B5EF4-FFF2-40B4-BE49-F238E27FC236}">
                  <a16:creationId xmlns:a16="http://schemas.microsoft.com/office/drawing/2014/main" id="{DAF8AF3E-B2F4-3C4F-BAB8-CCB41768A877}"/>
                </a:ext>
              </a:extLst>
            </p:cNvPr>
            <p:cNvCxnSpPr/>
            <p:nvPr userDrawn="1"/>
          </p:nvCxnSpPr>
          <p:spPr bwMode="auto">
            <a:xfrm>
              <a:off x="6313932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Gerade Verbindung 37">
              <a:extLst>
                <a:ext uri="{FF2B5EF4-FFF2-40B4-BE49-F238E27FC236}">
                  <a16:creationId xmlns:a16="http://schemas.microsoft.com/office/drawing/2014/main" id="{4C738B15-4C46-F54B-8552-667E846FCF22}"/>
                </a:ext>
              </a:extLst>
            </p:cNvPr>
            <p:cNvCxnSpPr/>
            <p:nvPr userDrawn="1"/>
          </p:nvCxnSpPr>
          <p:spPr bwMode="auto">
            <a:xfrm>
              <a:off x="102799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" name="Gerade Verbindung 38">
              <a:extLst>
                <a:ext uri="{FF2B5EF4-FFF2-40B4-BE49-F238E27FC236}">
                  <a16:creationId xmlns:a16="http://schemas.microsoft.com/office/drawing/2014/main" id="{4CBE6EBF-739D-4142-BB4C-4132FA1ADAE1}"/>
                </a:ext>
              </a:extLst>
            </p:cNvPr>
            <p:cNvCxnSpPr/>
            <p:nvPr userDrawn="1"/>
          </p:nvCxnSpPr>
          <p:spPr bwMode="auto">
            <a:xfrm>
              <a:off x="1178433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" name="Gerade Verbindung 39">
              <a:extLst>
                <a:ext uri="{FF2B5EF4-FFF2-40B4-BE49-F238E27FC236}">
                  <a16:creationId xmlns:a16="http://schemas.microsoft.com/office/drawing/2014/main" id="{5C2E04C7-AB29-AF42-92C1-C8CA2AE7640A}"/>
                </a:ext>
              </a:extLst>
            </p:cNvPr>
            <p:cNvCxnSpPr/>
            <p:nvPr userDrawn="1"/>
          </p:nvCxnSpPr>
          <p:spPr bwMode="auto">
            <a:xfrm rot="5400000">
              <a:off x="12322800" y="39319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Gerade Verbindung 41">
              <a:extLst>
                <a:ext uri="{FF2B5EF4-FFF2-40B4-BE49-F238E27FC236}">
                  <a16:creationId xmlns:a16="http://schemas.microsoft.com/office/drawing/2014/main" id="{680CB20C-3FBC-5641-AFF9-7A4A16409266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Gerade Verbindung 42">
              <a:extLst>
                <a:ext uri="{FF2B5EF4-FFF2-40B4-BE49-F238E27FC236}">
                  <a16:creationId xmlns:a16="http://schemas.microsoft.com/office/drawing/2014/main" id="{865A489B-85F0-464A-AD48-633ADB439614}"/>
                </a:ext>
              </a:extLst>
            </p:cNvPr>
            <p:cNvCxnSpPr/>
            <p:nvPr userDrawn="1"/>
          </p:nvCxnSpPr>
          <p:spPr bwMode="auto">
            <a:xfrm rot="5400000">
              <a:off x="12322800" y="3630168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Gerade Verbindung 43">
              <a:extLst>
                <a:ext uri="{FF2B5EF4-FFF2-40B4-BE49-F238E27FC236}">
                  <a16:creationId xmlns:a16="http://schemas.microsoft.com/office/drawing/2014/main" id="{B135379C-13D3-5B47-9A92-22A006CAEAF7}"/>
                </a:ext>
              </a:extLst>
            </p:cNvPr>
            <p:cNvCxnSpPr/>
            <p:nvPr userDrawn="1"/>
          </p:nvCxnSpPr>
          <p:spPr bwMode="auto">
            <a:xfrm rot="5400000">
              <a:off x="12322800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Gerade Verbindung 44">
              <a:extLst>
                <a:ext uri="{FF2B5EF4-FFF2-40B4-BE49-F238E27FC236}">
                  <a16:creationId xmlns:a16="http://schemas.microsoft.com/office/drawing/2014/main" id="{6CA2EC91-EBEE-A84B-8D02-6420F7D10A71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Gerade Verbindung 51">
              <a:extLst>
                <a:ext uri="{FF2B5EF4-FFF2-40B4-BE49-F238E27FC236}">
                  <a16:creationId xmlns:a16="http://schemas.microsoft.com/office/drawing/2014/main" id="{183B8CEF-7B89-1342-86A1-600B76639BF4}"/>
                </a:ext>
              </a:extLst>
            </p:cNvPr>
            <p:cNvCxnSpPr/>
            <p:nvPr userDrawn="1"/>
          </p:nvCxnSpPr>
          <p:spPr bwMode="auto">
            <a:xfrm>
              <a:off x="41148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Gerade Verbindung 52">
              <a:extLst>
                <a:ext uri="{FF2B5EF4-FFF2-40B4-BE49-F238E27FC236}">
                  <a16:creationId xmlns:a16="http://schemas.microsoft.com/office/drawing/2014/main" id="{BEAA513E-7F69-9D44-94E1-AD777F01543E}"/>
                </a:ext>
              </a:extLst>
            </p:cNvPr>
            <p:cNvCxnSpPr/>
            <p:nvPr userDrawn="1"/>
          </p:nvCxnSpPr>
          <p:spPr bwMode="auto">
            <a:xfrm>
              <a:off x="5870448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Gerade Verbindung 53">
              <a:extLst>
                <a:ext uri="{FF2B5EF4-FFF2-40B4-BE49-F238E27FC236}">
                  <a16:creationId xmlns:a16="http://schemas.microsoft.com/office/drawing/2014/main" id="{8723EC33-31B6-1746-8161-C144DA161FC8}"/>
                </a:ext>
              </a:extLst>
            </p:cNvPr>
            <p:cNvCxnSpPr/>
            <p:nvPr userDrawn="1"/>
          </p:nvCxnSpPr>
          <p:spPr bwMode="auto">
            <a:xfrm>
              <a:off x="6318504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Gerade Verbindung 54">
              <a:extLst>
                <a:ext uri="{FF2B5EF4-FFF2-40B4-BE49-F238E27FC236}">
                  <a16:creationId xmlns:a16="http://schemas.microsoft.com/office/drawing/2014/main" id="{34179D27-BFB2-9942-AA1D-FA34E909355D}"/>
                </a:ext>
              </a:extLst>
            </p:cNvPr>
            <p:cNvCxnSpPr/>
            <p:nvPr userDrawn="1"/>
          </p:nvCxnSpPr>
          <p:spPr bwMode="auto">
            <a:xfrm>
              <a:off x="1027565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Gerade Verbindung 55">
              <a:extLst>
                <a:ext uri="{FF2B5EF4-FFF2-40B4-BE49-F238E27FC236}">
                  <a16:creationId xmlns:a16="http://schemas.microsoft.com/office/drawing/2014/main" id="{2A78427C-975F-054E-8D92-28967CC164EC}"/>
                </a:ext>
              </a:extLst>
            </p:cNvPr>
            <p:cNvCxnSpPr/>
            <p:nvPr userDrawn="1"/>
          </p:nvCxnSpPr>
          <p:spPr bwMode="auto">
            <a:xfrm>
              <a:off x="11786616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" name="Gerade Verbindung 56">
              <a:extLst>
                <a:ext uri="{FF2B5EF4-FFF2-40B4-BE49-F238E27FC236}">
                  <a16:creationId xmlns:a16="http://schemas.microsoft.com/office/drawing/2014/main" id="{D7A5C957-41D1-6F4A-B235-9EAE39ADD6D2}"/>
                </a:ext>
              </a:extLst>
            </p:cNvPr>
            <p:cNvCxnSpPr/>
            <p:nvPr userDrawn="1"/>
          </p:nvCxnSpPr>
          <p:spPr bwMode="auto">
            <a:xfrm rot="5400000">
              <a:off x="-128016" y="38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" name="Gerade Verbindung 58">
              <a:extLst>
                <a:ext uri="{FF2B5EF4-FFF2-40B4-BE49-F238E27FC236}">
                  <a16:creationId xmlns:a16="http://schemas.microsoft.com/office/drawing/2014/main" id="{4C7D483A-0F9D-C44F-8B73-898636867BCA}"/>
                </a:ext>
              </a:extLst>
            </p:cNvPr>
            <p:cNvCxnSpPr/>
            <p:nvPr userDrawn="1"/>
          </p:nvCxnSpPr>
          <p:spPr bwMode="auto">
            <a:xfrm rot="5400000">
              <a:off x="-126000" y="13230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" name="Gerade Verbindung 59">
              <a:extLst>
                <a:ext uri="{FF2B5EF4-FFF2-40B4-BE49-F238E27FC236}">
                  <a16:creationId xmlns:a16="http://schemas.microsoft.com/office/drawing/2014/main" id="{3C172A8B-8E6A-F14F-BB1B-9EF8DC965238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9" name="Gerade Verbindung 60">
              <a:extLst>
                <a:ext uri="{FF2B5EF4-FFF2-40B4-BE49-F238E27FC236}">
                  <a16:creationId xmlns:a16="http://schemas.microsoft.com/office/drawing/2014/main" id="{22DFDE7F-EEC8-3248-B4C4-07D48A2EE360}"/>
                </a:ext>
              </a:extLst>
            </p:cNvPr>
            <p:cNvCxnSpPr/>
            <p:nvPr userDrawn="1"/>
          </p:nvCxnSpPr>
          <p:spPr bwMode="auto">
            <a:xfrm rot="5400000">
              <a:off x="-128016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0" name="Gerade Verbindung 61">
              <a:extLst>
                <a:ext uri="{FF2B5EF4-FFF2-40B4-BE49-F238E27FC236}">
                  <a16:creationId xmlns:a16="http://schemas.microsoft.com/office/drawing/2014/main" id="{7E7E2B5E-64A3-4840-B3FB-6E2EACCE2E61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15371973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65CEFF"/>
          </p15:clr>
        </p15:guide>
        <p15:guide id="2" pos="6472">
          <p15:clr>
            <a:srgbClr val="65CEFF"/>
          </p15:clr>
        </p15:guide>
        <p15:guide id="4" orient="horz" pos="778">
          <p15:clr>
            <a:srgbClr val="65CEFF"/>
          </p15:clr>
        </p15:guide>
        <p15:guide id="5" orient="horz" pos="3658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670C6E6A-0191-4020-A084-BB23C7AE6B0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13585622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24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092D1760-10AA-43FB-AC0B-074FF500719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31284850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16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BC293230-94BC-41FA-A2D9-E9259B125F8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33892771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8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21476582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mask&amp;blur Siemens Xcelerator 8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r>
              <a:rPr lang="en-US"/>
              <a:t>Unrestricted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1694504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6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24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41982919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4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16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39798753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8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10304949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6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24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445523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4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16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15420397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8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Unrestricted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17938124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6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24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Unrestricted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40912660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4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16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Unrestricted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37887247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mask&amp;blur Siemens Xcelerator 8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r>
              <a:rPr lang="en-US"/>
              <a:t>Unrestricted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32736721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mask&amp;blur Siemens Xcelerator 6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r>
              <a:rPr lang="en-US"/>
              <a:t>Unrestricted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37851303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mask&amp;blur Siemens Xcelerator 6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r>
              <a:rPr lang="en-US"/>
              <a:t>Unrestricted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24741777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mask&amp;blur Siemens Xcelerator 4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r>
              <a:rPr lang="en-US"/>
              <a:t>Unrestricted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4801691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8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32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16329377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6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24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37393325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4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16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38818096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8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32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980855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6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24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31295524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4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16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29322651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8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32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8810228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6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24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14142694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4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16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2168519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mask&amp;blur Siemens Xcelerator 4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r>
              <a:rPr lang="en-US"/>
              <a:t>Unrestricted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7702983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8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32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17082324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6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24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24541081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4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16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24518324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8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32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7140778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6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24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1338918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4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16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28630588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48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477328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/>
              <a:t>Subhead for headline size 18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40718373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231106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16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4472768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36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661993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36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36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14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26412354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48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477328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2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2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/>
              <a:t>Subhead for headline size 18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46D369A7-07BD-4B91-9E53-807AAAF0C30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Unrestricted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4811995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8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32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4223709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231106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16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DC2D4109-C5C2-42BB-B5A0-2F6793388E2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Unrestricted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26568890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36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661993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3600" b="0">
                <a:solidFill>
                  <a:schemeClr val="tx2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36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2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14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298AE3DB-A74B-4AD6-A37C-FBCFB647B93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Unrestricted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2677183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462213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399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32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DBCA456-A643-45C8-9383-5A06099EB6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/>
              <a:t>Unrestricted | © Siemens 2024 | MM-DD-2024 | Siemens Digital Industries Software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5B05DC85-FD3C-4245-83A1-F6197CB9E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7893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769989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2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24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21031E7D-E514-484A-9CCD-52A9C22222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/>
              <a:t>Unrestricted | © Siemens 2024 | MM-DD-2024 | Siemens Digital Industries Software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447F428C-5AA7-413C-A721-B7AADDF8B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5299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7"/>
            <a:ext cx="9288000" cy="1930121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16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498F1A9-6241-4523-AFBC-C74F3AA4AC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39240" cy="547200"/>
          </a:xfrm>
        </p:spPr>
        <p:txBody>
          <a:bodyPr/>
          <a:lstStyle/>
          <a:p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267619FE-01EE-4013-B481-A8C505C5D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8667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color 80p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lor Stage">
            <a:extLst>
              <a:ext uri="{FF2B5EF4-FFF2-40B4-BE49-F238E27FC236}">
                <a16:creationId xmlns:a16="http://schemas.microsoft.com/office/drawing/2014/main" id="{A71FD435-3CF0-4700-A204-51B8FECDB0E5}"/>
              </a:ext>
            </a:extLst>
          </p:cNvPr>
          <p:cNvSpPr/>
          <p:nvPr userDrawn="1"/>
        </p:nvSpPr>
        <p:spPr bwMode="hidden">
          <a:xfrm>
            <a:off x="0" y="0"/>
            <a:ext cx="12192000" cy="6166800"/>
          </a:xfrm>
          <a:prstGeom prst="rect">
            <a:avLst/>
          </a:prstGeom>
          <a:solidFill>
            <a:srgbClr val="00FF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/>
          </a:p>
        </p:txBody>
      </p:sp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462213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399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32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BDD73C6A-6099-483E-9C34-F604024F257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DBCA456-A643-45C8-9383-5A06099EB6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5B05DC85-FD3C-4245-83A1-F6197CB9E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4678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color 60p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lor Stage">
            <a:extLst>
              <a:ext uri="{FF2B5EF4-FFF2-40B4-BE49-F238E27FC236}">
                <a16:creationId xmlns:a16="http://schemas.microsoft.com/office/drawing/2014/main" id="{A236A90B-8F03-45C0-87DD-5479E8376B64}"/>
              </a:ext>
            </a:extLst>
          </p:cNvPr>
          <p:cNvSpPr/>
          <p:nvPr userDrawn="1"/>
        </p:nvSpPr>
        <p:spPr bwMode="hidden">
          <a:xfrm>
            <a:off x="0" y="0"/>
            <a:ext cx="12192000" cy="6166800"/>
          </a:xfrm>
          <a:prstGeom prst="rect">
            <a:avLst/>
          </a:prstGeom>
          <a:solidFill>
            <a:srgbClr val="00E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/>
          </a:p>
        </p:txBody>
      </p:sp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769989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2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24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ECFA8B97-DE99-4B15-8C8C-3748FA022B7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21031E7D-E514-484A-9CCD-52A9C22222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447F428C-5AA7-413C-A721-B7AADDF8B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9657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color 40p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lor Stage">
            <a:extLst>
              <a:ext uri="{FF2B5EF4-FFF2-40B4-BE49-F238E27FC236}">
                <a16:creationId xmlns:a16="http://schemas.microsoft.com/office/drawing/2014/main" id="{40C63E25-48A4-43B2-BEE6-D2FE79309C83}"/>
              </a:ext>
            </a:extLst>
          </p:cNvPr>
          <p:cNvSpPr/>
          <p:nvPr userDrawn="1"/>
        </p:nvSpPr>
        <p:spPr bwMode="hidden">
          <a:xfrm>
            <a:off x="0" y="0"/>
            <a:ext cx="12192000" cy="6166800"/>
          </a:xfrm>
          <a:prstGeom prst="rect">
            <a:avLst/>
          </a:prstGeom>
          <a:gradFill>
            <a:gsLst>
              <a:gs pos="40000">
                <a:srgbClr val="00FFB9"/>
              </a:gs>
              <a:gs pos="100000">
                <a:srgbClr val="00E6DC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EN"/>
          </a:p>
        </p:txBody>
      </p:sp>
      <p:sp>
        <p:nvSpPr>
          <p:cNvPr id="9" name="Color Stage">
            <a:extLst>
              <a:ext uri="{FF2B5EF4-FFF2-40B4-BE49-F238E27FC236}">
                <a16:creationId xmlns:a16="http://schemas.microsoft.com/office/drawing/2014/main" id="{0C524D66-9942-450A-A90F-E7A0CC42EC73}"/>
              </a:ext>
            </a:extLst>
          </p:cNvPr>
          <p:cNvSpPr/>
          <p:nvPr userDrawn="1"/>
        </p:nvSpPr>
        <p:spPr>
          <a:xfrm>
            <a:off x="0" y="1414463"/>
            <a:ext cx="12192000" cy="4752337"/>
          </a:xfrm>
          <a:prstGeom prst="rect">
            <a:avLst/>
          </a:prstGeom>
          <a:gradFill flip="none" rotWithShape="1">
            <a:gsLst>
              <a:gs pos="0">
                <a:srgbClr val="00FFB9"/>
              </a:gs>
              <a:gs pos="100000">
                <a:schemeClr val="bg2">
                  <a:alpha val="0"/>
                </a:schemeClr>
              </a:gs>
              <a:gs pos="40000">
                <a:srgbClr val="00FFB9">
                  <a:alpha val="50000"/>
                </a:srgb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de-DE"/>
          </a:p>
        </p:txBody>
      </p:sp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7"/>
            <a:ext cx="9288000" cy="1930121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16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CCD0B8A8-7DE9-432C-82EA-6468E4BB565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498F1A9-6241-4523-AFBC-C74F3AA4AC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39240" cy="547200"/>
          </a:xfrm>
        </p:spPr>
        <p:txBody>
          <a:bodyPr/>
          <a:lstStyle/>
          <a:p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267619FE-01EE-4013-B481-A8C505C5D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7092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462213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7"/>
            <a:ext cx="9288000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32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4FC1DCA2-253A-4E87-91E4-D402488C8D7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DBCA456-A643-45C8-9383-5A06099EB6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5B05DC85-FD3C-4245-83A1-F6197CB9E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1789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769989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1"/>
            <a:ext cx="9288000" cy="16226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24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543E2CC-A901-4194-A712-51CE520302B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21031E7D-E514-484A-9CCD-52A9C22222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447F428C-5AA7-413C-A721-B7AADDF8B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1478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6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24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10933629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399" y="1414463"/>
            <a:ext cx="11370437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14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2A2349A4-4A97-42CC-AE59-7EDEE385EDF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498F1A9-6241-4523-AFBC-C74F3AA4AC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3924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267619FE-01EE-4013-B481-A8C505C5D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7783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ee content - shor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py 1" descr="Agenda text frame">
            <a:extLst>
              <a:ext uri="{FF2B5EF4-FFF2-40B4-BE49-F238E27FC236}">
                <a16:creationId xmlns:a16="http://schemas.microsoft.com/office/drawing/2014/main" id="{0E701EC8-7FC1-42BE-915D-048C74A40E0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black">
          <a:xfrm>
            <a:off x="411163" y="1414463"/>
            <a:ext cx="9863137" cy="4751387"/>
          </a:xfrm>
        </p:spPr>
        <p:txBody>
          <a:bodyPr/>
          <a:lstStyle>
            <a:lvl1pPr defTabSz="360000">
              <a:spcAft>
                <a:spcPts val="900"/>
              </a:spcAft>
              <a:tabLst>
                <a:tab pos="7200000" algn="r"/>
              </a:tabLst>
              <a:defRPr/>
            </a:lvl1pPr>
            <a:lvl2pPr defTabSz="360000">
              <a:spcAft>
                <a:spcPts val="900"/>
              </a:spcAft>
              <a:tabLst>
                <a:tab pos="7200000" algn="r"/>
              </a:tabLst>
              <a:defRPr/>
            </a:lvl2pPr>
            <a:lvl3pPr marL="180000" defTabSz="360000">
              <a:spcAft>
                <a:spcPts val="900"/>
              </a:spcAft>
              <a:tabLst>
                <a:tab pos="7200000" algn="r"/>
              </a:tabLst>
              <a:defRPr b="1"/>
            </a:lvl3pPr>
            <a:lvl4pPr marL="360000" defTabSz="360000">
              <a:spcAft>
                <a:spcPts val="900"/>
              </a:spcAft>
              <a:tabLst>
                <a:tab pos="7200000" algn="r"/>
              </a:tabLst>
              <a:defRPr/>
            </a:lvl4pPr>
            <a:lvl5pPr marL="360000" defTabSz="360000">
              <a:spcAft>
                <a:spcPts val="900"/>
              </a:spcAft>
              <a:tabLst>
                <a:tab pos="7200000" algn="r"/>
              </a:tabLst>
              <a:defRPr b="1"/>
            </a:lvl5pPr>
            <a:lvl6pPr marL="180000" defTabSz="360000">
              <a:spcAft>
                <a:spcPts val="600"/>
              </a:spcAft>
              <a:tabLst>
                <a:tab pos="7200000" algn="r"/>
              </a:tabLst>
              <a:defRPr sz="1600"/>
            </a:lvl6pPr>
            <a:lvl7pPr marL="180000" defTabSz="360000">
              <a:spcAft>
                <a:spcPts val="600"/>
              </a:spcAft>
              <a:tabLst>
                <a:tab pos="7200000" algn="r"/>
              </a:tabLst>
              <a:defRPr sz="1600" b="1"/>
            </a:lvl7pPr>
            <a:lvl8pPr marL="360000" defTabSz="360000">
              <a:spcAft>
                <a:spcPts val="600"/>
              </a:spcAft>
              <a:tabLst>
                <a:tab pos="7200000" algn="r"/>
              </a:tabLst>
              <a:defRPr sz="1600"/>
            </a:lvl8pPr>
            <a:lvl9pPr marL="360000" defTabSz="360000">
              <a:spcAft>
                <a:spcPts val="600"/>
              </a:spcAft>
              <a:tabLst>
                <a:tab pos="7200000" algn="r"/>
              </a:tabLst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E73DB6A8-F91C-4B87-ACAA-19A2D5EA21E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4335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20" pos="4794">
          <p15:clr>
            <a:srgbClr val="65CEFF"/>
          </p15:clr>
        </p15:guide>
      </p15:sldGuideLst>
    </p:ext>
  </p:extLst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ee Content_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E73DB6A8-F91C-4B87-ACAA-19A2D5EA21E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0765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3705">
          <p15:clr>
            <a:srgbClr val="65CEFF"/>
          </p15:clr>
        </p15:guide>
        <p15:guide id="5" pos="3978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ee content_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AB400EC0-C78D-42DD-85FB-5ED577185C1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31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5" pos="3978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19" pos="4248">
          <p15:clr>
            <a:srgbClr val="65CEFF"/>
          </p15:clr>
        </p15:guide>
      </p15:sldGuideLst>
    </p:ext>
  </p:extLst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ematic full size picture – please describe furth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0"/>
            <a:ext cx="12192000" cy="6167438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Full size picture</a:t>
            </a:r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3F142F7C-7BE3-40CB-8C53-6F75330735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22400" y="1054100"/>
            <a:ext cx="9252000" cy="147732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Content page,</a:t>
            </a:r>
            <a:br>
              <a:rPr lang="en-US"/>
            </a:br>
            <a:r>
              <a:rPr lang="en-US"/>
              <a:t>Arial Regular, 48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30251D14-AF6A-4279-B0A9-69FD9519EA5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9702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2" orient="horz" pos="664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large image Deep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ematic full size picture – please describe furth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0"/>
            <a:ext cx="12192000" cy="6167438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Full size picture</a:t>
            </a:r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3F142F7C-7BE3-40CB-8C53-6F75330735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22400" y="1054100"/>
            <a:ext cx="9252000" cy="147732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Content page,</a:t>
            </a:r>
            <a:br>
              <a:rPr lang="en-US"/>
            </a:br>
            <a:r>
              <a:rPr lang="en-US"/>
              <a:t>Arial Regular, 48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2AF4F4C6-6E41-442C-BB9E-9E72BE92D2D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3116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2" orient="horz" pos="664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image (Text spot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ematic picture – please describe furth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1"/>
            <a:ext cx="7611160" cy="6167438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Thematic picture</a:t>
            </a:r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AFFC798E-B633-4D30-A7C1-DC796BD888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22400" y="1054100"/>
            <a:ext cx="6156275" cy="147732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Content page,</a:t>
            </a:r>
            <a:br>
              <a:rPr lang="en-US"/>
            </a:br>
            <a:r>
              <a:rPr lang="en-US"/>
              <a:t>Arial Regular,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Copy">
            <a:extLst>
              <a:ext uri="{FF2B5EF4-FFF2-40B4-BE49-F238E27FC236}">
                <a16:creationId xmlns:a16="http://schemas.microsoft.com/office/drawing/2014/main" id="{6F965802-E517-4CC3-99D7-1DA8BF1FB02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 bwMode="black">
          <a:xfrm>
            <a:off x="8042400" y="1054100"/>
            <a:ext cx="3744000" cy="5113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30251D14-AF6A-4279-B0A9-69FD9519EA5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5334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4522">
          <p15:clr>
            <a:srgbClr val="65CEFF"/>
          </p15:clr>
        </p15:guide>
        <p15:guide id="3" pos="4794">
          <p15:clr>
            <a:srgbClr val="65CEFF"/>
          </p15:clr>
        </p15:guide>
        <p15:guide id="4" pos="5066">
          <p15:clr>
            <a:srgbClr val="65CEFF"/>
          </p15:clr>
        </p15:guide>
        <p15:guide id="5" pos="6472">
          <p15:clr>
            <a:srgbClr val="65CEFF"/>
          </p15:clr>
        </p15:guide>
        <p15:guide id="6" pos="7425">
          <p15:clr>
            <a:srgbClr val="65CEFF"/>
          </p15:clr>
        </p15:guide>
        <p15:guide id="7" orient="horz" pos="302">
          <p15:clr>
            <a:srgbClr val="65CEFF"/>
          </p15:clr>
        </p15:guide>
        <p15:guide id="8" orient="horz" pos="664">
          <p15:clr>
            <a:srgbClr val="65CEFF"/>
          </p15:clr>
        </p15:guide>
        <p15:guide id="9" orient="horz" pos="891">
          <p15:clr>
            <a:srgbClr val="65CEFF"/>
          </p15:clr>
        </p15:guide>
        <p15:guide id="10" orient="horz" pos="3658">
          <p15:clr>
            <a:srgbClr val="65CEFF"/>
          </p15:clr>
        </p15:guide>
        <p15:guide id="11" orient="horz" pos="3885">
          <p15:clr>
            <a:srgbClr val="65CEFF"/>
          </p15:clr>
        </p15:guide>
        <p15:guide id="12" orient="horz" pos="4157">
          <p15:clr>
            <a:srgbClr val="65CEFF"/>
          </p15:clr>
        </p15:guide>
      </p15:sldGuideLst>
    </p:ext>
  </p:extLst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image with text_Deep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ematic full size picture – please describe furth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0"/>
            <a:ext cx="7607808" cy="6167438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Full size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2AF4F4C6-6E41-442C-BB9E-9E72BE92D2D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itle" descr="Slide headline">
            <a:extLst>
              <a:ext uri="{FF2B5EF4-FFF2-40B4-BE49-F238E27FC236}">
                <a16:creationId xmlns:a16="http://schemas.microsoft.com/office/drawing/2014/main" id="{5AE46E04-4C8B-3F60-3961-4FEF86F683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22400" y="1054100"/>
            <a:ext cx="6156275" cy="147732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Content page,</a:t>
            </a:r>
            <a:br>
              <a:rPr lang="en-US"/>
            </a:br>
            <a:r>
              <a:rPr lang="en-US"/>
              <a:t>Arial Regular,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6" name="Copy">
            <a:extLst>
              <a:ext uri="{FF2B5EF4-FFF2-40B4-BE49-F238E27FC236}">
                <a16:creationId xmlns:a16="http://schemas.microsoft.com/office/drawing/2014/main" id="{2BCCC437-B2D9-10C0-5D8C-C97ACF4DDA7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 bwMode="black">
          <a:xfrm>
            <a:off x="8042400" y="1054100"/>
            <a:ext cx="3744000" cy="5113338"/>
          </a:xfrm>
        </p:spPr>
        <p:txBody>
          <a:bodyPr/>
          <a:lstStyle>
            <a:lvl2pPr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147255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2" orient="horz" pos="664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ingle image with text_Deep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ematic full size picture – please describe furth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0"/>
            <a:ext cx="6163056" cy="6167438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Full size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2AF4F4C6-6E41-442C-BB9E-9E72BE92D2D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itle" descr="Slide headline">
            <a:extLst>
              <a:ext uri="{FF2B5EF4-FFF2-40B4-BE49-F238E27FC236}">
                <a16:creationId xmlns:a16="http://schemas.microsoft.com/office/drawing/2014/main" id="{5AE46E04-4C8B-3F60-3961-4FEF86F683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6583679" y="1054100"/>
            <a:ext cx="5202936" cy="1354217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4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Title, Arial Regular, 44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2" name="Copy">
            <a:extLst>
              <a:ext uri="{FF2B5EF4-FFF2-40B4-BE49-F238E27FC236}">
                <a16:creationId xmlns:a16="http://schemas.microsoft.com/office/drawing/2014/main" id="{277639F4-59D7-8192-5E92-5A960F6DD47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 bwMode="black">
          <a:xfrm>
            <a:off x="6585152" y="2763078"/>
            <a:ext cx="5202036" cy="3404359"/>
          </a:xfrm>
        </p:spPr>
        <p:txBody>
          <a:bodyPr tIns="0"/>
          <a:lstStyle>
            <a:lvl2pPr marL="0" indent="0">
              <a:buClr>
                <a:schemeClr val="tx1"/>
              </a:buClr>
              <a:buNone/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7004504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2" orient="horz" pos="664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ingle image with text_Deep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ematic full size picture – please describe furth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0"/>
            <a:ext cx="6163056" cy="68580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Full size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2AF4F4C6-6E41-442C-BB9E-9E72BE92D2D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>
          <a:xfrm>
            <a:off x="1059160" y="6310800"/>
            <a:ext cx="4901802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Copy">
            <a:extLst>
              <a:ext uri="{FF2B5EF4-FFF2-40B4-BE49-F238E27FC236}">
                <a16:creationId xmlns:a16="http://schemas.microsoft.com/office/drawing/2014/main" id="{4C028160-C065-2CE3-ABC5-2106B3832EC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 bwMode="black">
          <a:xfrm>
            <a:off x="6585152" y="2763078"/>
            <a:ext cx="5202036" cy="3404359"/>
          </a:xfrm>
        </p:spPr>
        <p:txBody>
          <a:bodyPr tIns="0"/>
          <a:lstStyle>
            <a:lvl2pPr marL="0" indent="0">
              <a:buClr>
                <a:schemeClr val="tx1"/>
              </a:buClr>
              <a:buNone/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Title" descr="Slide headline">
            <a:extLst>
              <a:ext uri="{FF2B5EF4-FFF2-40B4-BE49-F238E27FC236}">
                <a16:creationId xmlns:a16="http://schemas.microsoft.com/office/drawing/2014/main" id="{9F44A223-9E69-A077-CA24-60ADB04C89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6585151" y="1054100"/>
            <a:ext cx="5202036" cy="1354217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4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Title, Arial Regular, 44 </a:t>
            </a:r>
            <a:r>
              <a:rPr lang="en-US" err="1"/>
              <a:t>pt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9833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2" orient="horz" pos="664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4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16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34779771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- One object (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 descr="Slide headlin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1" y="1414800"/>
            <a:ext cx="9863235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91EB517C-C8FD-4E2E-B744-DB952E96B47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519D384-FA09-4D60-95A8-589F157A93F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7B1666FD-2258-443A-846C-6C7533C61D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4887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4794">
          <p15:clr>
            <a:srgbClr val="65CEFF"/>
          </p15:clr>
        </p15:guide>
        <p15:guide id="3" pos="6472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302">
          <p15:clr>
            <a:srgbClr val="65CEFF"/>
          </p15:clr>
        </p15:guide>
        <p15:guide id="6" orient="horz" pos="664">
          <p15:clr>
            <a:srgbClr val="65CEFF"/>
          </p15:clr>
        </p15:guide>
        <p15:guide id="7" orient="horz" pos="891">
          <p15:clr>
            <a:srgbClr val="65CEFF"/>
          </p15:clr>
        </p15:guide>
        <p15:guide id="8" orient="horz" pos="3658">
          <p15:clr>
            <a:srgbClr val="65CEFF"/>
          </p15:clr>
        </p15:guide>
        <p15:guide id="9" orient="horz" pos="3885">
          <p15:clr>
            <a:srgbClr val="65CEFF"/>
          </p15:clr>
        </p15:guide>
        <p15:guide id="10" orient="horz" pos="4157">
          <p15:clr>
            <a:srgbClr val="65CEFF"/>
          </p15:clr>
        </p15:guide>
      </p15:sldGuideLst>
    </p:ext>
  </p:extLst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- One object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 descr="Slide headlin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800"/>
            <a:ext cx="11376026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2EA6CE5F-6FF7-4E0A-AEB2-1A7C43CE05C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7367E6C0-4D2C-4C5F-86D8-A2CFF0EB3D6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6F746812-65E3-4C09-AC38-B0CFE93C8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5041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302">
          <p15:clr>
            <a:srgbClr val="65CEFF"/>
          </p15:clr>
        </p15:guide>
        <p15:guide id="5" orient="horz" pos="664">
          <p15:clr>
            <a:srgbClr val="65CEFF"/>
          </p15:clr>
        </p15:guide>
        <p15:guide id="6" orient="horz" pos="891">
          <p15:clr>
            <a:srgbClr val="65CEFF"/>
          </p15:clr>
        </p15:guide>
        <p15:guide id="7" orient="horz" pos="3658">
          <p15:clr>
            <a:srgbClr val="65CEFF"/>
          </p15:clr>
        </p15:guide>
        <p15:guide id="8" orient="horz" pos="3885">
          <p15:clr>
            <a:srgbClr val="65CEFF"/>
          </p15:clr>
        </p15:guide>
        <p15:guide id="9" orient="horz" pos="4157">
          <p15:clr>
            <a:srgbClr val="65CEFF"/>
          </p15:clr>
        </p15:guide>
      </p15:sldGuideLst>
    </p:ext>
  </p:extLst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ep Blue - One object (small)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6495290-0795-4AB1-8AEA-2BB7867836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8FC1C65-873A-4B8F-BB57-51EEBC35A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CB34E9C2-B382-11DB-4F03-A9462A57F449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800"/>
            <a:ext cx="9863235" cy="4752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buClr>
                <a:schemeClr val="tx1"/>
              </a:buClr>
              <a:defRPr/>
            </a:lvl1pPr>
            <a:lvl2pPr marL="0" indent="0">
              <a:buClr>
                <a:schemeClr val="tx1"/>
              </a:buClr>
              <a:buNone/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  <a:lvl6pPr>
              <a:buClr>
                <a:schemeClr val="tx1"/>
              </a:buClr>
              <a:defRPr/>
            </a:lvl6pPr>
            <a:lvl7pPr>
              <a:buClr>
                <a:schemeClr val="tx1"/>
              </a:buClr>
              <a:defRPr/>
            </a:lvl7pPr>
            <a:lvl8pPr>
              <a:buClr>
                <a:schemeClr val="tx1"/>
              </a:buClr>
              <a:defRPr/>
            </a:lvl8pPr>
            <a:lvl9pPr>
              <a:buClr>
                <a:schemeClr val="tx1"/>
              </a:buClr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603622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3705">
          <p15:clr>
            <a:srgbClr val="65CEFF"/>
          </p15:clr>
        </p15:guide>
        <p15:guide id="5" pos="3978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ep Blue - One object (large)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6495290-0795-4AB1-8AEA-2BB7867836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8FC1C65-873A-4B8F-BB57-51EEBC35A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CB34E9C2-B382-11DB-4F03-A9462A57F449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800"/>
            <a:ext cx="11376026" cy="4752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buClr>
                <a:schemeClr val="tx1"/>
              </a:buClr>
              <a:defRPr/>
            </a:lvl1pPr>
            <a:lvl2pPr marL="0" indent="0">
              <a:buClr>
                <a:schemeClr val="tx1"/>
              </a:buClr>
              <a:buNone/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  <a:lvl6pPr>
              <a:buClr>
                <a:schemeClr val="tx1"/>
              </a:buClr>
              <a:defRPr/>
            </a:lvl6pPr>
            <a:lvl7pPr>
              <a:buClr>
                <a:schemeClr val="tx1"/>
              </a:buClr>
              <a:defRPr/>
            </a:lvl7pPr>
            <a:lvl8pPr>
              <a:buClr>
                <a:schemeClr val="tx1"/>
              </a:buClr>
              <a:defRPr/>
            </a:lvl8pPr>
            <a:lvl9pPr>
              <a:buClr>
                <a:schemeClr val="tx1"/>
              </a:buClr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920724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3705">
          <p15:clr>
            <a:srgbClr val="65CEFF"/>
          </p15:clr>
        </p15:guide>
        <p15:guide id="5" pos="3978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dient- One object (small)">
    <p:bg>
      <p:bgPr>
        <a:gradFill flip="none" rotWithShape="1">
          <a:gsLst>
            <a:gs pos="40000">
              <a:schemeClr val="accent6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lor Stage">
            <a:extLst>
              <a:ext uri="{FF2B5EF4-FFF2-40B4-BE49-F238E27FC236}">
                <a16:creationId xmlns:a16="http://schemas.microsoft.com/office/drawing/2014/main" id="{B8172AC2-E83F-4EFD-B70E-DE91E64651D8}"/>
              </a:ext>
            </a:extLst>
          </p:cNvPr>
          <p:cNvSpPr/>
          <p:nvPr userDrawn="1"/>
        </p:nvSpPr>
        <p:spPr>
          <a:xfrm>
            <a:off x="0" y="1414463"/>
            <a:ext cx="12192000" cy="5443537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bg2">
                  <a:alpha val="0"/>
                </a:schemeClr>
              </a:gs>
              <a:gs pos="40000">
                <a:schemeClr val="bg2">
                  <a:alpha val="5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/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4BECE54-DDA8-4D2C-8A02-4C8E3E1585E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07B7E75B-80B4-49F8-AA70-A41C9D8968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D1305BFD-7302-1DA3-CEE1-0BAEEFDA5D4C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1" y="1414800"/>
            <a:ext cx="9863236" cy="4752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buClr>
                <a:schemeClr val="tx1"/>
              </a:buClr>
              <a:defRPr/>
            </a:lvl1pPr>
            <a:lvl2pPr marL="0" indent="0">
              <a:buClr>
                <a:schemeClr val="tx1"/>
              </a:buClr>
              <a:buNone/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  <a:lvl6pPr>
              <a:buClr>
                <a:schemeClr val="tx1"/>
              </a:buClr>
              <a:defRPr/>
            </a:lvl6pPr>
            <a:lvl7pPr>
              <a:buClr>
                <a:schemeClr val="tx1"/>
              </a:buClr>
              <a:defRPr/>
            </a:lvl7pPr>
            <a:lvl8pPr>
              <a:buClr>
                <a:schemeClr val="tx1"/>
              </a:buClr>
              <a:defRPr/>
            </a:lvl8pPr>
            <a:lvl9pPr>
              <a:buClr>
                <a:schemeClr val="tx1"/>
              </a:buClr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036428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3705">
          <p15:clr>
            <a:srgbClr val="65CEFF"/>
          </p15:clr>
        </p15:guide>
        <p15:guide id="5" pos="3978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3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Light San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1AC59AB3-8DAC-43B8-977E-A91337DC082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6495290-0795-4AB1-8AEA-2BB7867836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8FC1C65-873A-4B8F-BB57-51EEBC35A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Copy">
            <a:extLst>
              <a:ext uri="{FF2B5EF4-FFF2-40B4-BE49-F238E27FC236}">
                <a16:creationId xmlns:a16="http://schemas.microsoft.com/office/drawing/2014/main" id="{18D6E45E-CEEA-BBEF-2DFC-0680CA2318C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 bwMode="black">
          <a:xfrm>
            <a:off x="410399" y="1417320"/>
            <a:ext cx="9863997" cy="4452538"/>
          </a:xfrm>
        </p:spPr>
        <p:txBody>
          <a:bodyPr/>
          <a:lstStyle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275898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3705">
          <p15:clr>
            <a:srgbClr val="65CEFF"/>
          </p15:clr>
        </p15:guide>
        <p15:guide id="5" pos="3978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ep Blue -2 column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AB400EC0-C78D-42DD-85FB-5ED577185C1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ECC862BC-DAD1-4697-11EF-AA878F4DA956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5470526" cy="4752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buClr>
                <a:schemeClr val="tx1"/>
              </a:buClr>
              <a:defRPr/>
            </a:lvl1pPr>
            <a:lvl2pPr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  <a:lvl6pPr>
              <a:buClr>
                <a:schemeClr val="tx1"/>
              </a:buClr>
              <a:defRPr/>
            </a:lvl6pPr>
            <a:lvl7pPr>
              <a:buClr>
                <a:schemeClr val="tx1"/>
              </a:buClr>
              <a:defRPr/>
            </a:lvl7pPr>
            <a:lvl8pPr>
              <a:buClr>
                <a:schemeClr val="tx1"/>
              </a:buClr>
              <a:defRPr/>
            </a:lvl8pPr>
            <a:lvl9pPr>
              <a:buClr>
                <a:schemeClr val="tx1"/>
              </a:buCl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py 2" descr="Content text frame">
            <a:extLst>
              <a:ext uri="{FF2B5EF4-FFF2-40B4-BE49-F238E27FC236}">
                <a16:creationId xmlns:a16="http://schemas.microsoft.com/office/drawing/2014/main" id="{D1DB5CE1-2099-3C95-D56B-12D77C5354FF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6315075" y="1414800"/>
            <a:ext cx="5465763" cy="4752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buClr>
                <a:schemeClr val="tx1"/>
              </a:buClr>
              <a:defRPr/>
            </a:lvl1pPr>
            <a:lvl2pPr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  <a:lvl6pPr>
              <a:buClr>
                <a:schemeClr val="tx1"/>
              </a:buClr>
              <a:defRPr/>
            </a:lvl6pPr>
            <a:lvl7pPr>
              <a:buClr>
                <a:schemeClr val="tx1"/>
              </a:buClr>
              <a:defRPr/>
            </a:lvl7pPr>
            <a:lvl8pPr>
              <a:buClr>
                <a:schemeClr val="tx1"/>
              </a:buClr>
              <a:defRPr/>
            </a:lvl8pPr>
            <a:lvl9pPr>
              <a:buClr>
                <a:schemeClr val="tx1"/>
              </a:buCl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340781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5" pos="3978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19" pos="4248">
          <p15:clr>
            <a:srgbClr val="65CEFF"/>
          </p15:clr>
        </p15:guide>
      </p15:sldGuideLst>
    </p:ext>
  </p:extLst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-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lide headlin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5470526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py 2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6315075" y="1414800"/>
            <a:ext cx="5465763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3A503D1-D234-4258-9A03-D858B10BA46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21AA656B-0BAF-4B75-90BE-93CAC5946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2389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3705">
          <p15:clr>
            <a:srgbClr val="65CEFF"/>
          </p15:clr>
        </p15:guide>
        <p15:guide id="3" pos="3978">
          <p15:clr>
            <a:srgbClr val="65CEFF"/>
          </p15:clr>
        </p15:guide>
        <p15:guide id="4" pos="6472">
          <p15:clr>
            <a:srgbClr val="65CEFF"/>
          </p15:clr>
        </p15:guide>
        <p15:guide id="5" pos="7425">
          <p15:clr>
            <a:srgbClr val="65CEFF"/>
          </p15:clr>
        </p15:guide>
        <p15:guide id="6" orient="horz" pos="302">
          <p15:clr>
            <a:srgbClr val="65CEFF"/>
          </p15:clr>
        </p15:guide>
        <p15:guide id="7" orient="horz" pos="664">
          <p15:clr>
            <a:srgbClr val="65CEFF"/>
          </p15:clr>
        </p15:guide>
        <p15:guide id="8" orient="horz" pos="891">
          <p15:clr>
            <a:srgbClr val="65CEFF"/>
          </p15:clr>
        </p15:guide>
        <p15:guide id="9" orient="horz" pos="3658">
          <p15:clr>
            <a:srgbClr val="65CEFF"/>
          </p15:clr>
        </p15:guide>
        <p15:guide id="10" orient="horz" pos="3885">
          <p15:clr>
            <a:srgbClr val="65CEFF"/>
          </p15:clr>
        </p15:guide>
        <p15:guide id="11" orient="horz" pos="4157">
          <p15:clr>
            <a:srgbClr val="65CEFF"/>
          </p15:clr>
        </p15:guide>
      </p15:sldGuideLst>
    </p:ext>
  </p:extLst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ep Blue - 3 column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AB400EC0-C78D-42DD-85FB-5ED577185C1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Copy 1" descr="Content text frame">
            <a:extLst>
              <a:ext uri="{FF2B5EF4-FFF2-40B4-BE49-F238E27FC236}">
                <a16:creationId xmlns:a16="http://schemas.microsoft.com/office/drawing/2014/main" id="{1E4D3163-241F-7535-455C-F4C7FD86DCEC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buClr>
                <a:schemeClr val="tx1"/>
              </a:buClr>
              <a:defRPr/>
            </a:lvl1pPr>
            <a:lvl2pPr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  <a:lvl6pPr>
              <a:buClr>
                <a:schemeClr val="tx1"/>
              </a:buClr>
              <a:defRPr/>
            </a:lvl6pPr>
            <a:lvl7pPr>
              <a:buClr>
                <a:schemeClr val="tx1"/>
              </a:buClr>
              <a:defRPr/>
            </a:lvl7pPr>
            <a:lvl8pPr>
              <a:buClr>
                <a:schemeClr val="tx1"/>
              </a:buClr>
              <a:defRPr/>
            </a:lvl8pPr>
            <a:lvl9pPr>
              <a:buClr>
                <a:schemeClr val="tx1"/>
              </a:buCl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py 2" descr="Content text frame">
            <a:extLst>
              <a:ext uri="{FF2B5EF4-FFF2-40B4-BE49-F238E27FC236}">
                <a16:creationId xmlns:a16="http://schemas.microsoft.com/office/drawing/2014/main" id="{B7BD224D-7F4E-EF79-EA97-508C4EC35762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4298400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buClr>
                <a:schemeClr val="tx1"/>
              </a:buClr>
              <a:defRPr/>
            </a:lvl1pPr>
            <a:lvl2pPr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  <a:lvl6pPr>
              <a:buClr>
                <a:schemeClr val="tx1"/>
              </a:buClr>
              <a:defRPr/>
            </a:lvl6pPr>
            <a:lvl7pPr>
              <a:buClr>
                <a:schemeClr val="tx1"/>
              </a:buClr>
              <a:defRPr/>
            </a:lvl7pPr>
            <a:lvl8pPr>
              <a:buClr>
                <a:schemeClr val="tx1"/>
              </a:buClr>
              <a:defRPr/>
            </a:lvl8pPr>
            <a:lvl9pPr>
              <a:buClr>
                <a:schemeClr val="tx1"/>
              </a:buCl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py 3" descr="Content text frame">
            <a:extLst>
              <a:ext uri="{FF2B5EF4-FFF2-40B4-BE49-F238E27FC236}">
                <a16:creationId xmlns:a16="http://schemas.microsoft.com/office/drawing/2014/main" id="{1932E2C2-0C67-EBE2-7AE9-9E75A8ADA35F}"/>
              </a:ext>
            </a:extLst>
          </p:cNvPr>
          <p:cNvSpPr>
            <a:spLocks noGrp="1"/>
          </p:cNvSpPr>
          <p:nvPr>
            <p:ph sz="half" idx="12"/>
          </p:nvPr>
        </p:nvSpPr>
        <p:spPr bwMode="black">
          <a:xfrm>
            <a:off x="8186400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buClr>
                <a:schemeClr val="tx1"/>
              </a:buClr>
              <a:defRPr/>
            </a:lvl1pPr>
            <a:lvl2pPr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  <a:lvl6pPr>
              <a:buClr>
                <a:schemeClr val="tx1"/>
              </a:buClr>
              <a:defRPr/>
            </a:lvl6pPr>
            <a:lvl7pPr>
              <a:buClr>
                <a:schemeClr val="tx1"/>
              </a:buClr>
              <a:defRPr/>
            </a:lvl7pPr>
            <a:lvl8pPr>
              <a:buClr>
                <a:schemeClr val="tx1"/>
              </a:buClr>
              <a:defRPr/>
            </a:lvl8pPr>
            <a:lvl9pPr>
              <a:buClr>
                <a:schemeClr val="tx1"/>
              </a:buCl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283197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5" pos="3978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19" pos="4248">
          <p15:clr>
            <a:srgbClr val="65CEFF"/>
          </p15:clr>
        </p15:guide>
      </p15:sldGuideLst>
    </p:ext>
  </p:extLst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-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lide headlin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py 2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4298400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py 3" descr="Content text frame">
            <a:extLst>
              <a:ext uri="{FF2B5EF4-FFF2-40B4-BE49-F238E27FC236}">
                <a16:creationId xmlns:a16="http://schemas.microsoft.com/office/drawing/2014/main" id="{F020B491-E63A-4FB5-94ED-2BC31EB35C33}"/>
              </a:ext>
            </a:extLst>
          </p:cNvPr>
          <p:cNvSpPr>
            <a:spLocks noGrp="1"/>
          </p:cNvSpPr>
          <p:nvPr>
            <p:ph sz="half" idx="12"/>
          </p:nvPr>
        </p:nvSpPr>
        <p:spPr bwMode="black">
          <a:xfrm>
            <a:off x="8186400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613FA68-C74A-4621-9563-250388EBCC8B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F9117D9C-D502-472C-A3C8-FA9087A2ED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9944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4975">
          <p15:clr>
            <a:srgbClr val="65CEFF"/>
          </p15:clr>
        </p15:guide>
        <p15:guide id="5" pos="5157">
          <p15:clr>
            <a:srgbClr val="65CEFF"/>
          </p15:clr>
        </p15:guide>
        <p15:guide id="6" pos="6472">
          <p15:clr>
            <a:srgbClr val="65CEFF"/>
          </p15:clr>
        </p15:guide>
        <p15:guide id="7" pos="7425">
          <p15:clr>
            <a:srgbClr val="65CEFF"/>
          </p15:clr>
        </p15:guide>
        <p15:guide id="8" orient="horz" pos="302">
          <p15:clr>
            <a:srgbClr val="65CEFF"/>
          </p15:clr>
        </p15:guide>
        <p15:guide id="9" orient="horz" pos="664">
          <p15:clr>
            <a:srgbClr val="65CEFF"/>
          </p15:clr>
        </p15:guide>
        <p15:guide id="10" orient="horz" pos="891">
          <p15:clr>
            <a:srgbClr val="65CEFF"/>
          </p15:clr>
        </p15:guide>
        <p15:guide id="11" orient="horz" pos="3658">
          <p15:clr>
            <a:srgbClr val="65CEFF"/>
          </p15:clr>
        </p15:guide>
        <p15:guide id="12" orient="horz" pos="3885">
          <p15:clr>
            <a:srgbClr val="65CEFF"/>
          </p15:clr>
        </p15:guide>
        <p15:guide id="13" orient="horz" pos="4157">
          <p15:clr>
            <a:srgbClr val="65CEFF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8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32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33220784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ep Blue - Four object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AB400EC0-C78D-42DD-85FB-5ED577185C1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D375E574-B197-8527-5DDD-2DA382598CD9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547052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py 2" descr="Content text frame">
            <a:extLst>
              <a:ext uri="{FF2B5EF4-FFF2-40B4-BE49-F238E27FC236}">
                <a16:creationId xmlns:a16="http://schemas.microsoft.com/office/drawing/2014/main" id="{0A1028F7-E2C5-8467-71EA-A7FC734FD226}"/>
              </a:ext>
            </a:extLst>
          </p:cNvPr>
          <p:cNvSpPr>
            <a:spLocks noGrp="1"/>
          </p:cNvSpPr>
          <p:nvPr>
            <p:ph sz="half" idx="12"/>
          </p:nvPr>
        </p:nvSpPr>
        <p:spPr bwMode="black">
          <a:xfrm>
            <a:off x="411162" y="3718800"/>
            <a:ext cx="547052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 marL="0" indent="0">
              <a:buNone/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py 3" descr="Content text frame">
            <a:extLst>
              <a:ext uri="{FF2B5EF4-FFF2-40B4-BE49-F238E27FC236}">
                <a16:creationId xmlns:a16="http://schemas.microsoft.com/office/drawing/2014/main" id="{410413E6-399B-BE31-DD32-1F653BA328DB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6315075" y="1414800"/>
            <a:ext cx="5465763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 marL="0" indent="0">
              <a:buNone/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py 4" descr="Content text frame">
            <a:extLst>
              <a:ext uri="{FF2B5EF4-FFF2-40B4-BE49-F238E27FC236}">
                <a16:creationId xmlns:a16="http://schemas.microsoft.com/office/drawing/2014/main" id="{86F2E3B3-5369-1866-DC19-24219FEA7432}"/>
              </a:ext>
            </a:extLst>
          </p:cNvPr>
          <p:cNvSpPr>
            <a:spLocks noGrp="1"/>
          </p:cNvSpPr>
          <p:nvPr>
            <p:ph sz="half" idx="13"/>
          </p:nvPr>
        </p:nvSpPr>
        <p:spPr bwMode="black">
          <a:xfrm>
            <a:off x="6315075" y="3718800"/>
            <a:ext cx="5465763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792896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5" pos="3978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19" pos="4248">
          <p15:clr>
            <a:srgbClr val="65CEFF"/>
          </p15:clr>
        </p15:guide>
      </p15:sldGuideLst>
    </p:ext>
  </p:extLst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- Four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lide headlin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547052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py 2" descr="Content text frame">
            <a:extLst>
              <a:ext uri="{FF2B5EF4-FFF2-40B4-BE49-F238E27FC236}">
                <a16:creationId xmlns:a16="http://schemas.microsoft.com/office/drawing/2014/main" id="{2871E7F7-6A93-4406-8617-80D9CFF396A8}"/>
              </a:ext>
            </a:extLst>
          </p:cNvPr>
          <p:cNvSpPr>
            <a:spLocks noGrp="1"/>
          </p:cNvSpPr>
          <p:nvPr>
            <p:ph sz="half" idx="12"/>
          </p:nvPr>
        </p:nvSpPr>
        <p:spPr bwMode="black">
          <a:xfrm>
            <a:off x="411162" y="3718800"/>
            <a:ext cx="547052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py 3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6315075" y="1414800"/>
            <a:ext cx="5465763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Copy 4" descr="Content text frame">
            <a:extLst>
              <a:ext uri="{FF2B5EF4-FFF2-40B4-BE49-F238E27FC236}">
                <a16:creationId xmlns:a16="http://schemas.microsoft.com/office/drawing/2014/main" id="{7AD3B9B1-3210-46C8-8222-A0E11719EB88}"/>
              </a:ext>
            </a:extLst>
          </p:cNvPr>
          <p:cNvSpPr>
            <a:spLocks noGrp="1"/>
          </p:cNvSpPr>
          <p:nvPr>
            <p:ph sz="half" idx="13"/>
          </p:nvPr>
        </p:nvSpPr>
        <p:spPr bwMode="black">
          <a:xfrm>
            <a:off x="6315075" y="3718800"/>
            <a:ext cx="5465763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DF6F0C8-00D9-4034-B3CC-D376702BE1C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53D55964-F7E8-48E3-84D5-FE4FE835C5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9098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3705">
          <p15:clr>
            <a:srgbClr val="65CEFF"/>
          </p15:clr>
        </p15:guide>
        <p15:guide id="3" pos="3978">
          <p15:clr>
            <a:srgbClr val="65CEFF"/>
          </p15:clr>
        </p15:guide>
        <p15:guide id="4" pos="6472">
          <p15:clr>
            <a:srgbClr val="65CEFF"/>
          </p15:clr>
        </p15:guide>
        <p15:guide id="5" pos="7425">
          <p15:clr>
            <a:srgbClr val="65CEFF"/>
          </p15:clr>
        </p15:guide>
        <p15:guide id="6" orient="horz" pos="302">
          <p15:clr>
            <a:srgbClr val="65CEFF"/>
          </p15:clr>
        </p15:guide>
        <p15:guide id="7" orient="horz" pos="664">
          <p15:clr>
            <a:srgbClr val="65CEFF"/>
          </p15:clr>
        </p15:guide>
        <p15:guide id="8" orient="horz" pos="891">
          <p15:clr>
            <a:srgbClr val="65CEFF"/>
          </p15:clr>
        </p15:guide>
        <p15:guide id="9" orient="horz" pos="2206">
          <p15:clr>
            <a:srgbClr val="65CEFF"/>
          </p15:clr>
        </p15:guide>
        <p15:guide id="10" orient="horz" pos="2343">
          <p15:clr>
            <a:srgbClr val="65CEFF"/>
          </p15:clr>
        </p15:guide>
        <p15:guide id="11" orient="horz" pos="3658">
          <p15:clr>
            <a:srgbClr val="65CEFF"/>
          </p15:clr>
        </p15:guide>
        <p15:guide id="12" orient="horz" pos="3885">
          <p15:clr>
            <a:srgbClr val="65CEFF"/>
          </p15:clr>
        </p15:guide>
        <p15:guide id="13" orient="horz" pos="4157">
          <p15:clr>
            <a:srgbClr val="65CEFF"/>
          </p15:clr>
        </p15:guide>
      </p15:sldGuideLst>
    </p:ext>
  </p:extLst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ep Blue - Six object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AB400EC0-C78D-42DD-85FB-5ED577185C1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D375E574-B197-8527-5DDD-2DA382598CD9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360273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py 2" descr="Content text frame">
            <a:extLst>
              <a:ext uri="{FF2B5EF4-FFF2-40B4-BE49-F238E27FC236}">
                <a16:creationId xmlns:a16="http://schemas.microsoft.com/office/drawing/2014/main" id="{0A1028F7-E2C5-8467-71EA-A7FC734FD226}"/>
              </a:ext>
            </a:extLst>
          </p:cNvPr>
          <p:cNvSpPr>
            <a:spLocks noGrp="1"/>
          </p:cNvSpPr>
          <p:nvPr>
            <p:ph sz="half" idx="12"/>
          </p:nvPr>
        </p:nvSpPr>
        <p:spPr bwMode="black">
          <a:xfrm>
            <a:off x="411162" y="3718800"/>
            <a:ext cx="360273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 marL="0" indent="0">
              <a:buNone/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py 3" descr="Content text frame">
            <a:extLst>
              <a:ext uri="{FF2B5EF4-FFF2-40B4-BE49-F238E27FC236}">
                <a16:creationId xmlns:a16="http://schemas.microsoft.com/office/drawing/2014/main" id="{410413E6-399B-BE31-DD32-1F653BA328DB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8183880" y="1414800"/>
            <a:ext cx="360273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 marL="0" indent="0">
              <a:buNone/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2" name="Copy 4" descr="Content text frame">
            <a:extLst>
              <a:ext uri="{FF2B5EF4-FFF2-40B4-BE49-F238E27FC236}">
                <a16:creationId xmlns:a16="http://schemas.microsoft.com/office/drawing/2014/main" id="{86F2E3B3-5369-1866-DC19-24219FEA7432}"/>
              </a:ext>
            </a:extLst>
          </p:cNvPr>
          <p:cNvSpPr>
            <a:spLocks noGrp="1"/>
          </p:cNvSpPr>
          <p:nvPr>
            <p:ph sz="half" idx="13"/>
          </p:nvPr>
        </p:nvSpPr>
        <p:spPr bwMode="black">
          <a:xfrm>
            <a:off x="8183880" y="3718800"/>
            <a:ext cx="360273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 marL="0" indent="0">
              <a:buNone/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py 1" descr="Content text frame">
            <a:extLst>
              <a:ext uri="{FF2B5EF4-FFF2-40B4-BE49-F238E27FC236}">
                <a16:creationId xmlns:a16="http://schemas.microsoft.com/office/drawing/2014/main" id="{53DFEDFD-092F-B455-1A54-A3011C1661EA}"/>
              </a:ext>
            </a:extLst>
          </p:cNvPr>
          <p:cNvSpPr>
            <a:spLocks noGrp="1"/>
          </p:cNvSpPr>
          <p:nvPr>
            <p:ph sz="half" idx="14"/>
          </p:nvPr>
        </p:nvSpPr>
        <p:spPr bwMode="black">
          <a:xfrm>
            <a:off x="4297521" y="1417320"/>
            <a:ext cx="360273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py 2" descr="Content text frame">
            <a:extLst>
              <a:ext uri="{FF2B5EF4-FFF2-40B4-BE49-F238E27FC236}">
                <a16:creationId xmlns:a16="http://schemas.microsoft.com/office/drawing/2014/main" id="{72B1AB35-E799-9F1E-76F5-78930716A3B8}"/>
              </a:ext>
            </a:extLst>
          </p:cNvPr>
          <p:cNvSpPr>
            <a:spLocks noGrp="1"/>
          </p:cNvSpPr>
          <p:nvPr>
            <p:ph sz="half" idx="15"/>
          </p:nvPr>
        </p:nvSpPr>
        <p:spPr bwMode="black">
          <a:xfrm>
            <a:off x="4297521" y="3721608"/>
            <a:ext cx="360273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 marL="0" indent="0">
              <a:buNone/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080601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5" pos="3978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19" pos="4248">
          <p15:clr>
            <a:srgbClr val="65CEFF"/>
          </p15:clr>
        </p15:guide>
      </p15:sldGuideLst>
    </p:ext>
  </p:extLst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- Six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lide headlin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360273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py 2" descr="Content text frame">
            <a:extLst>
              <a:ext uri="{FF2B5EF4-FFF2-40B4-BE49-F238E27FC236}">
                <a16:creationId xmlns:a16="http://schemas.microsoft.com/office/drawing/2014/main" id="{2871E7F7-6A93-4406-8617-80D9CFF396A8}"/>
              </a:ext>
            </a:extLst>
          </p:cNvPr>
          <p:cNvSpPr>
            <a:spLocks noGrp="1"/>
          </p:cNvSpPr>
          <p:nvPr>
            <p:ph sz="half" idx="12"/>
          </p:nvPr>
        </p:nvSpPr>
        <p:spPr bwMode="black">
          <a:xfrm>
            <a:off x="411162" y="3718800"/>
            <a:ext cx="360273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py 3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8183880" y="1414800"/>
            <a:ext cx="360273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py 4" descr="Content text frame">
            <a:extLst>
              <a:ext uri="{FF2B5EF4-FFF2-40B4-BE49-F238E27FC236}">
                <a16:creationId xmlns:a16="http://schemas.microsoft.com/office/drawing/2014/main" id="{7AD3B9B1-3210-46C8-8222-A0E11719EB88}"/>
              </a:ext>
            </a:extLst>
          </p:cNvPr>
          <p:cNvSpPr>
            <a:spLocks noGrp="1"/>
          </p:cNvSpPr>
          <p:nvPr>
            <p:ph sz="half" idx="13"/>
          </p:nvPr>
        </p:nvSpPr>
        <p:spPr bwMode="black">
          <a:xfrm>
            <a:off x="8183880" y="3718800"/>
            <a:ext cx="360273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DF6F0C8-00D9-4034-B3CC-D376702BE1C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53D55964-F7E8-48E3-84D5-FE4FE835C5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Copy 3" descr="Content text frame">
            <a:extLst>
              <a:ext uri="{FF2B5EF4-FFF2-40B4-BE49-F238E27FC236}">
                <a16:creationId xmlns:a16="http://schemas.microsoft.com/office/drawing/2014/main" id="{143DF21B-5537-530D-88D7-2ED226DB91F5}"/>
              </a:ext>
            </a:extLst>
          </p:cNvPr>
          <p:cNvSpPr>
            <a:spLocks noGrp="1"/>
          </p:cNvSpPr>
          <p:nvPr>
            <p:ph sz="half" idx="16"/>
          </p:nvPr>
        </p:nvSpPr>
        <p:spPr bwMode="black">
          <a:xfrm>
            <a:off x="4297521" y="1414800"/>
            <a:ext cx="360273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py 4" descr="Content text frame">
            <a:extLst>
              <a:ext uri="{FF2B5EF4-FFF2-40B4-BE49-F238E27FC236}">
                <a16:creationId xmlns:a16="http://schemas.microsoft.com/office/drawing/2014/main" id="{2405FE5A-5DFC-4893-43B0-1638A1F0D6B9}"/>
              </a:ext>
            </a:extLst>
          </p:cNvPr>
          <p:cNvSpPr>
            <a:spLocks noGrp="1"/>
          </p:cNvSpPr>
          <p:nvPr>
            <p:ph sz="half" idx="17"/>
          </p:nvPr>
        </p:nvSpPr>
        <p:spPr bwMode="black">
          <a:xfrm>
            <a:off x="4297521" y="3718800"/>
            <a:ext cx="360273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556947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3705">
          <p15:clr>
            <a:srgbClr val="65CEFF"/>
          </p15:clr>
        </p15:guide>
        <p15:guide id="3" pos="3978">
          <p15:clr>
            <a:srgbClr val="65CEFF"/>
          </p15:clr>
        </p15:guide>
        <p15:guide id="4" pos="6472">
          <p15:clr>
            <a:srgbClr val="65CEFF"/>
          </p15:clr>
        </p15:guide>
        <p15:guide id="5" pos="7425">
          <p15:clr>
            <a:srgbClr val="65CEFF"/>
          </p15:clr>
        </p15:guide>
        <p15:guide id="6" orient="horz" pos="302">
          <p15:clr>
            <a:srgbClr val="65CEFF"/>
          </p15:clr>
        </p15:guide>
        <p15:guide id="7" orient="horz" pos="664">
          <p15:clr>
            <a:srgbClr val="65CEFF"/>
          </p15:clr>
        </p15:guide>
        <p15:guide id="8" orient="horz" pos="891">
          <p15:clr>
            <a:srgbClr val="65CEFF"/>
          </p15:clr>
        </p15:guide>
        <p15:guide id="9" orient="horz" pos="2206">
          <p15:clr>
            <a:srgbClr val="65CEFF"/>
          </p15:clr>
        </p15:guide>
        <p15:guide id="10" orient="horz" pos="2343">
          <p15:clr>
            <a:srgbClr val="65CEFF"/>
          </p15:clr>
        </p15:guide>
        <p15:guide id="11" orient="horz" pos="3658">
          <p15:clr>
            <a:srgbClr val="65CEFF"/>
          </p15:clr>
        </p15:guide>
        <p15:guide id="12" orient="horz" pos="3885">
          <p15:clr>
            <a:srgbClr val="65CEFF"/>
          </p15:clr>
        </p15:guide>
        <p15:guide id="13" orient="horz" pos="4157">
          <p15:clr>
            <a:srgbClr val="65CEFF"/>
          </p15:clr>
        </p15:guide>
      </p15:sldGuideLst>
    </p:ext>
  </p:extLst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ep Blue -Two columns (Spotlight)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AB400EC0-C78D-42DD-85FB-5ED577185C1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Picture Placeholder" descr="Thematic picture – please describe further">
            <a:extLst>
              <a:ext uri="{FF2B5EF4-FFF2-40B4-BE49-F238E27FC236}">
                <a16:creationId xmlns:a16="http://schemas.microsoft.com/office/drawing/2014/main" id="{49A9FF96-5075-8F7E-C4AC-4090CADCFF5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411161" y="1414800"/>
            <a:ext cx="7199313" cy="4752000"/>
          </a:xfrm>
          <a:solidFill>
            <a:srgbClr val="9999A9"/>
          </a:solidFill>
        </p:spPr>
        <p:txBody>
          <a:bodyPr lIns="144000" tIns="108000" rIns="144000" bIns="108000">
            <a:noAutofit/>
          </a:bodyPr>
          <a:lstStyle/>
          <a:p>
            <a:r>
              <a:rPr lang="en-US"/>
              <a:t>Image</a:t>
            </a:r>
          </a:p>
        </p:txBody>
      </p:sp>
      <p:sp>
        <p:nvSpPr>
          <p:cNvPr id="6" name="Copy" descr="Content text frame">
            <a:extLst>
              <a:ext uri="{FF2B5EF4-FFF2-40B4-BE49-F238E27FC236}">
                <a16:creationId xmlns:a16="http://schemas.microsoft.com/office/drawing/2014/main" id="{AB157827-7F7F-2A04-A824-256BE8A60862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8043189" y="1414800"/>
            <a:ext cx="3744000" cy="4752000"/>
          </a:xfrm>
          <a:prstGeom prst="rect">
            <a:avLst/>
          </a:prstGeom>
        </p:spPr>
        <p:txBody>
          <a:bodyPr>
            <a:noAutofit/>
          </a:bodyPr>
          <a:lstStyle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879642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5" pos="3978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19" pos="4248">
          <p15:clr>
            <a:srgbClr val="65CEFF"/>
          </p15:clr>
        </p15:guide>
      </p15:sldGuideLst>
    </p:ext>
  </p:extLst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-Two columns (Spot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E568133C-15D2-4F33-802E-DF15E7891829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Picture Placeholder" descr="Thematic picture – please describe further">
            <a:extLst>
              <a:ext uri="{FF2B5EF4-FFF2-40B4-BE49-F238E27FC236}">
                <a16:creationId xmlns:a16="http://schemas.microsoft.com/office/drawing/2014/main" id="{90866A30-329B-420B-B42B-2C69E0DE6D9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411161" y="1414800"/>
            <a:ext cx="7199313" cy="4752000"/>
          </a:xfrm>
          <a:solidFill>
            <a:srgbClr val="9999A9"/>
          </a:solidFill>
        </p:spPr>
        <p:txBody>
          <a:bodyPr lIns="144000" tIns="108000" rIns="144000" bIns="108000">
            <a:noAutofit/>
          </a:bodyPr>
          <a:lstStyle/>
          <a:p>
            <a:r>
              <a:rPr lang="en-US"/>
              <a:t>Thematic picture</a:t>
            </a:r>
          </a:p>
        </p:txBody>
      </p:sp>
      <p:sp>
        <p:nvSpPr>
          <p:cNvPr id="4" name="Copy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8043189" y="1414800"/>
            <a:ext cx="3744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F468BE17-5D03-45C2-9D37-CF354AAA958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3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3756E69-CA2F-47EC-9D32-CB09C4CD83F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95022CCB-0484-488B-8637-222C3919B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3958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4794">
          <p15:clr>
            <a:srgbClr val="65CEFF"/>
          </p15:clr>
        </p15:guide>
        <p15:guide id="3" pos="5066">
          <p15:clr>
            <a:srgbClr val="65CEFF"/>
          </p15:clr>
        </p15:guide>
        <p15:guide id="4" pos="6472">
          <p15:clr>
            <a:srgbClr val="65CEFF"/>
          </p15:clr>
        </p15:guide>
        <p15:guide id="5" pos="7425">
          <p15:clr>
            <a:srgbClr val="65CEFF"/>
          </p15:clr>
        </p15:guide>
        <p15:guide id="6" orient="horz" pos="302">
          <p15:clr>
            <a:srgbClr val="65CEFF"/>
          </p15:clr>
        </p15:guide>
        <p15:guide id="7" orient="horz" pos="664">
          <p15:clr>
            <a:srgbClr val="65CEFF"/>
          </p15:clr>
        </p15:guide>
        <p15:guide id="8" orient="horz" pos="891">
          <p15:clr>
            <a:srgbClr val="65CEFF"/>
          </p15:clr>
        </p15:guide>
        <p15:guide id="9" orient="horz" pos="3658">
          <p15:clr>
            <a:srgbClr val="65CEFF"/>
          </p15:clr>
        </p15:guide>
        <p15:guide id="10" orient="horz" pos="3885">
          <p15:clr>
            <a:srgbClr val="65CEFF"/>
          </p15:clr>
        </p15:guide>
        <p15:guide id="11" orient="horz" pos="4157">
          <p15:clr>
            <a:srgbClr val="65CEFF"/>
          </p15:clr>
        </p15:guide>
      </p15:sldGuideLst>
    </p:ext>
  </p:extLst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- One table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 descr="Slide headlin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able Placeholder" descr="Content table  frame">
            <a:extLst>
              <a:ext uri="{FF2B5EF4-FFF2-40B4-BE49-F238E27FC236}">
                <a16:creationId xmlns:a16="http://schemas.microsoft.com/office/drawing/2014/main" id="{D41D1FE0-EDDA-47B8-BF1F-831D4733C32A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 bwMode="black">
          <a:xfrm>
            <a:off x="404812" y="1414461"/>
            <a:ext cx="11376026" cy="4392000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2EA6CE5F-6FF7-4E0A-AEB2-1A7C43CE05C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3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9CEA2FAD-1597-4F5C-878D-02CB854024F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CE0A22CB-5E69-4817-B713-C02B97CF6B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2389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302">
          <p15:clr>
            <a:srgbClr val="65CEFF"/>
          </p15:clr>
        </p15:guide>
        <p15:guide id="5" orient="horz" pos="664">
          <p15:clr>
            <a:srgbClr val="65CEFF"/>
          </p15:clr>
        </p15:guide>
        <p15:guide id="6" orient="horz" pos="891">
          <p15:clr>
            <a:srgbClr val="65CEFF"/>
          </p15:clr>
        </p15:guide>
        <p15:guide id="7" orient="horz" pos="3658">
          <p15:clr>
            <a:srgbClr val="65CEFF"/>
          </p15:clr>
        </p15:guide>
        <p15:guide id="8" orient="horz" pos="3885">
          <p15:clr>
            <a:srgbClr val="65CEFF"/>
          </p15:clr>
        </p15:guide>
        <p15:guide id="9" orient="horz" pos="4157">
          <p15:clr>
            <a:srgbClr val="65CEFF"/>
          </p15:clr>
        </p15:guide>
      </p15:sldGuideLst>
    </p:ext>
  </p:extLst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flow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" descr="Slide headline">
            <a:extLst>
              <a:ext uri="{FF2B5EF4-FFF2-40B4-BE49-F238E27FC236}">
                <a16:creationId xmlns:a16="http://schemas.microsoft.com/office/drawing/2014/main" id="{9F2A455C-53B1-4792-8EA9-F00926C48E39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E5DDD55C-5C17-4BCD-A9BB-FE8A69DC48D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91FCCEDD-7521-4BD5-8A32-A62DA624670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DC2AAE3E-7F56-4838-BCE7-6B966549F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Copy 1" descr="Content text frame">
            <a:extLst>
              <a:ext uri="{FF2B5EF4-FFF2-40B4-BE49-F238E27FC236}">
                <a16:creationId xmlns:a16="http://schemas.microsoft.com/office/drawing/2014/main" id="{184944CB-E271-8E9B-F2C4-DB00EA2C826D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462"/>
            <a:ext cx="3600000" cy="4392000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ln>
                  <a:noFill/>
                </a:ln>
              </a:defRPr>
            </a:lvl1pPr>
            <a:lvl2pPr>
              <a:buClr>
                <a:schemeClr val="tx1"/>
              </a:buClr>
              <a:defRPr>
                <a:ln>
                  <a:noFill/>
                </a:ln>
              </a:defRPr>
            </a:lvl2pPr>
            <a:lvl3pPr>
              <a:buClr>
                <a:schemeClr val="tx1"/>
              </a:buClr>
              <a:defRPr>
                <a:ln>
                  <a:noFill/>
                </a:ln>
              </a:defRPr>
            </a:lvl3pPr>
            <a:lvl4pPr>
              <a:buClr>
                <a:schemeClr val="tx1"/>
              </a:buClr>
              <a:defRPr>
                <a:ln>
                  <a:noFill/>
                </a:ln>
              </a:defRPr>
            </a:lvl4pPr>
            <a:lvl5pPr>
              <a:buClr>
                <a:schemeClr val="tx1"/>
              </a:buClr>
              <a:defRPr>
                <a:ln>
                  <a:noFill/>
                </a:ln>
              </a:defRPr>
            </a:lvl5pPr>
            <a:lvl6pPr>
              <a:buClr>
                <a:schemeClr val="tx1"/>
              </a:buClr>
              <a:defRPr>
                <a:ln>
                  <a:noFill/>
                </a:ln>
              </a:defRPr>
            </a:lvl6pPr>
            <a:lvl7pPr>
              <a:buClr>
                <a:schemeClr val="tx1"/>
              </a:buClr>
              <a:defRPr>
                <a:ln>
                  <a:noFill/>
                </a:ln>
              </a:defRPr>
            </a:lvl7pPr>
            <a:lvl8pPr>
              <a:buClr>
                <a:schemeClr val="tx1"/>
              </a:buClr>
              <a:defRPr>
                <a:ln>
                  <a:noFill/>
                </a:ln>
              </a:defRPr>
            </a:lvl8pPr>
            <a:lvl9pPr>
              <a:buClr>
                <a:schemeClr val="tx1"/>
              </a:buClr>
              <a:defRPr>
                <a:ln>
                  <a:noFill/>
                </a:ln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py 2" descr="Content text frame">
            <a:extLst>
              <a:ext uri="{FF2B5EF4-FFF2-40B4-BE49-F238E27FC236}">
                <a16:creationId xmlns:a16="http://schemas.microsoft.com/office/drawing/2014/main" id="{2CF6626A-4725-D9A6-4E60-4A99746C2EA3}"/>
              </a:ext>
            </a:extLst>
          </p:cNvPr>
          <p:cNvSpPr>
            <a:spLocks noGrp="1"/>
          </p:cNvSpPr>
          <p:nvPr>
            <p:ph idx="13"/>
          </p:nvPr>
        </p:nvSpPr>
        <p:spPr bwMode="black">
          <a:xfrm>
            <a:off x="4299176" y="1414462"/>
            <a:ext cx="3600000" cy="4392000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ln>
                  <a:noFill/>
                </a:ln>
              </a:defRPr>
            </a:lvl1pPr>
            <a:lvl2pPr>
              <a:buClr>
                <a:schemeClr val="tx1"/>
              </a:buClr>
              <a:defRPr>
                <a:ln>
                  <a:noFill/>
                </a:ln>
              </a:defRPr>
            </a:lvl2pPr>
            <a:lvl3pPr>
              <a:buClr>
                <a:schemeClr val="tx1"/>
              </a:buClr>
              <a:defRPr>
                <a:ln>
                  <a:noFill/>
                </a:ln>
              </a:defRPr>
            </a:lvl3pPr>
            <a:lvl4pPr>
              <a:buClr>
                <a:schemeClr val="tx1"/>
              </a:buClr>
              <a:defRPr>
                <a:ln>
                  <a:noFill/>
                </a:ln>
              </a:defRPr>
            </a:lvl4pPr>
            <a:lvl5pPr>
              <a:buClr>
                <a:schemeClr val="tx1"/>
              </a:buClr>
              <a:defRPr>
                <a:ln>
                  <a:noFill/>
                </a:ln>
              </a:defRPr>
            </a:lvl5pPr>
            <a:lvl6pPr>
              <a:buClr>
                <a:schemeClr val="tx1"/>
              </a:buClr>
              <a:defRPr>
                <a:ln>
                  <a:noFill/>
                </a:ln>
              </a:defRPr>
            </a:lvl6pPr>
            <a:lvl7pPr>
              <a:buClr>
                <a:schemeClr val="tx1"/>
              </a:buClr>
              <a:defRPr>
                <a:ln>
                  <a:noFill/>
                </a:ln>
              </a:defRPr>
            </a:lvl7pPr>
            <a:lvl8pPr>
              <a:buClr>
                <a:schemeClr val="tx1"/>
              </a:buClr>
              <a:defRPr>
                <a:ln>
                  <a:noFill/>
                </a:ln>
              </a:defRPr>
            </a:lvl8pPr>
            <a:lvl9pPr>
              <a:buClr>
                <a:schemeClr val="tx1"/>
              </a:buClr>
              <a:defRPr>
                <a:ln>
                  <a:noFill/>
                </a:ln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Copy 2" descr="Content text frame">
            <a:extLst>
              <a:ext uri="{FF2B5EF4-FFF2-40B4-BE49-F238E27FC236}">
                <a16:creationId xmlns:a16="http://schemas.microsoft.com/office/drawing/2014/main" id="{C17A4EC4-A514-50C1-68B8-E6FDD3E4F3EC}"/>
              </a:ext>
            </a:extLst>
          </p:cNvPr>
          <p:cNvSpPr>
            <a:spLocks noGrp="1"/>
          </p:cNvSpPr>
          <p:nvPr>
            <p:ph idx="16"/>
          </p:nvPr>
        </p:nvSpPr>
        <p:spPr bwMode="black">
          <a:xfrm>
            <a:off x="8183880" y="1414462"/>
            <a:ext cx="3600000" cy="4392000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ln>
                  <a:noFill/>
                </a:ln>
              </a:defRPr>
            </a:lvl1pPr>
            <a:lvl2pPr>
              <a:buClr>
                <a:schemeClr val="tx1"/>
              </a:buClr>
              <a:defRPr>
                <a:ln>
                  <a:noFill/>
                </a:ln>
              </a:defRPr>
            </a:lvl2pPr>
            <a:lvl3pPr>
              <a:buClr>
                <a:schemeClr val="tx1"/>
              </a:buClr>
              <a:defRPr>
                <a:ln>
                  <a:noFill/>
                </a:ln>
              </a:defRPr>
            </a:lvl3pPr>
            <a:lvl4pPr>
              <a:buClr>
                <a:schemeClr val="tx1"/>
              </a:buClr>
              <a:defRPr>
                <a:ln>
                  <a:noFill/>
                </a:ln>
              </a:defRPr>
            </a:lvl4pPr>
            <a:lvl5pPr>
              <a:buClr>
                <a:schemeClr val="tx1"/>
              </a:buClr>
              <a:defRPr>
                <a:ln>
                  <a:noFill/>
                </a:ln>
              </a:defRPr>
            </a:lvl5pPr>
            <a:lvl6pPr>
              <a:buClr>
                <a:schemeClr val="tx1"/>
              </a:buClr>
              <a:defRPr>
                <a:ln>
                  <a:noFill/>
                </a:ln>
              </a:defRPr>
            </a:lvl6pPr>
            <a:lvl7pPr>
              <a:buClr>
                <a:schemeClr val="tx1"/>
              </a:buClr>
              <a:defRPr>
                <a:ln>
                  <a:noFill/>
                </a:ln>
              </a:defRPr>
            </a:lvl7pPr>
            <a:lvl8pPr>
              <a:buClr>
                <a:schemeClr val="tx1"/>
              </a:buClr>
              <a:defRPr>
                <a:ln>
                  <a:noFill/>
                </a:ln>
              </a:defRPr>
            </a:lvl8pPr>
            <a:lvl9pPr>
              <a:buClr>
                <a:schemeClr val="tx1"/>
              </a:buClr>
              <a:defRPr>
                <a:ln>
                  <a:noFill/>
                </a:ln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356997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4975">
          <p15:clr>
            <a:srgbClr val="65CEFF"/>
          </p15:clr>
        </p15:guide>
        <p15:guide id="5" pos="5157">
          <p15:clr>
            <a:srgbClr val="65CEFF"/>
          </p15:clr>
        </p15:guide>
        <p15:guide id="6" pos="6472">
          <p15:clr>
            <a:srgbClr val="65CEFF"/>
          </p15:clr>
        </p15:guide>
        <p15:guide id="7" pos="7425">
          <p15:clr>
            <a:srgbClr val="65CEFF"/>
          </p15:clr>
        </p15:guide>
        <p15:guide id="8" orient="horz" pos="302">
          <p15:clr>
            <a:srgbClr val="65CEFF"/>
          </p15:clr>
        </p15:guide>
        <p15:guide id="9" orient="horz" pos="664">
          <p15:clr>
            <a:srgbClr val="65CEFF"/>
          </p15:clr>
        </p15:guide>
        <p15:guide id="10" orient="horz" pos="891">
          <p15:clr>
            <a:srgbClr val="65CEFF"/>
          </p15:clr>
        </p15:guide>
        <p15:guide id="11" orient="horz" pos="3658">
          <p15:clr>
            <a:srgbClr val="65CEFF"/>
          </p15:clr>
        </p15:guide>
        <p15:guide id="12" orient="horz" pos="3885">
          <p15:clr>
            <a:srgbClr val="65CEFF"/>
          </p15:clr>
        </p15:guide>
        <p15:guide id="13" orient="horz" pos="4157">
          <p15:clr>
            <a:srgbClr val="65CEFF"/>
          </p15:clr>
        </p15:guide>
      </p15:sldGuideLst>
    </p:ext>
  </p:extLst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flow with highligh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" descr="Slide headline">
            <a:extLst>
              <a:ext uri="{FF2B5EF4-FFF2-40B4-BE49-F238E27FC236}">
                <a16:creationId xmlns:a16="http://schemas.microsoft.com/office/drawing/2014/main" id="{9F2A455C-53B1-4792-8EA9-F00926C48E39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462"/>
            <a:ext cx="3600000" cy="4392000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ln>
                  <a:noFill/>
                </a:ln>
              </a:defRPr>
            </a:lvl1pPr>
            <a:lvl2pPr>
              <a:buClr>
                <a:schemeClr val="tx1"/>
              </a:buClr>
              <a:defRPr>
                <a:ln>
                  <a:noFill/>
                </a:ln>
              </a:defRPr>
            </a:lvl2pPr>
            <a:lvl3pPr>
              <a:buClr>
                <a:schemeClr val="tx1"/>
              </a:buClr>
              <a:defRPr>
                <a:ln>
                  <a:noFill/>
                </a:ln>
              </a:defRPr>
            </a:lvl3pPr>
            <a:lvl4pPr>
              <a:buClr>
                <a:schemeClr val="tx1"/>
              </a:buClr>
              <a:defRPr>
                <a:ln>
                  <a:noFill/>
                </a:ln>
              </a:defRPr>
            </a:lvl4pPr>
            <a:lvl5pPr>
              <a:buClr>
                <a:schemeClr val="tx1"/>
              </a:buClr>
              <a:defRPr>
                <a:ln>
                  <a:noFill/>
                </a:ln>
              </a:defRPr>
            </a:lvl5pPr>
            <a:lvl6pPr>
              <a:buClr>
                <a:schemeClr val="tx1"/>
              </a:buClr>
              <a:defRPr>
                <a:ln>
                  <a:noFill/>
                </a:ln>
              </a:defRPr>
            </a:lvl6pPr>
            <a:lvl7pPr>
              <a:buClr>
                <a:schemeClr val="tx1"/>
              </a:buClr>
              <a:defRPr>
                <a:ln>
                  <a:noFill/>
                </a:ln>
              </a:defRPr>
            </a:lvl7pPr>
            <a:lvl8pPr>
              <a:buClr>
                <a:schemeClr val="tx1"/>
              </a:buClr>
              <a:defRPr>
                <a:ln>
                  <a:noFill/>
                </a:ln>
              </a:defRPr>
            </a:lvl8pPr>
            <a:lvl9pPr>
              <a:buClr>
                <a:schemeClr val="tx1"/>
              </a:buClr>
              <a:defRPr>
                <a:ln>
                  <a:noFill/>
                </a:ln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py 2" descr="Content text frame">
            <a:extLst>
              <a:ext uri="{FF2B5EF4-FFF2-40B4-BE49-F238E27FC236}">
                <a16:creationId xmlns:a16="http://schemas.microsoft.com/office/drawing/2014/main" id="{3AC3CE10-0C4B-4A11-BA76-8CAFED13661C}"/>
              </a:ext>
            </a:extLst>
          </p:cNvPr>
          <p:cNvSpPr>
            <a:spLocks noGrp="1"/>
          </p:cNvSpPr>
          <p:nvPr>
            <p:ph idx="13"/>
          </p:nvPr>
        </p:nvSpPr>
        <p:spPr bwMode="black">
          <a:xfrm>
            <a:off x="4299176" y="1414462"/>
            <a:ext cx="3600000" cy="4392000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ln>
                  <a:noFill/>
                </a:ln>
              </a:defRPr>
            </a:lvl1pPr>
            <a:lvl2pPr>
              <a:buClr>
                <a:schemeClr val="tx1"/>
              </a:buClr>
              <a:defRPr>
                <a:ln>
                  <a:noFill/>
                </a:ln>
              </a:defRPr>
            </a:lvl2pPr>
            <a:lvl3pPr>
              <a:buClr>
                <a:schemeClr val="tx1"/>
              </a:buClr>
              <a:defRPr>
                <a:ln>
                  <a:noFill/>
                </a:ln>
              </a:defRPr>
            </a:lvl3pPr>
            <a:lvl4pPr>
              <a:buClr>
                <a:schemeClr val="tx1"/>
              </a:buClr>
              <a:defRPr>
                <a:ln>
                  <a:noFill/>
                </a:ln>
              </a:defRPr>
            </a:lvl4pPr>
            <a:lvl5pPr>
              <a:buClr>
                <a:schemeClr val="tx1"/>
              </a:buClr>
              <a:defRPr>
                <a:ln>
                  <a:noFill/>
                </a:ln>
              </a:defRPr>
            </a:lvl5pPr>
            <a:lvl6pPr>
              <a:buClr>
                <a:schemeClr val="tx1"/>
              </a:buClr>
              <a:defRPr>
                <a:ln>
                  <a:noFill/>
                </a:ln>
              </a:defRPr>
            </a:lvl6pPr>
            <a:lvl7pPr>
              <a:buClr>
                <a:schemeClr val="tx1"/>
              </a:buClr>
              <a:defRPr>
                <a:ln>
                  <a:noFill/>
                </a:ln>
              </a:defRPr>
            </a:lvl7pPr>
            <a:lvl8pPr>
              <a:buClr>
                <a:schemeClr val="tx1"/>
              </a:buClr>
              <a:defRPr>
                <a:ln>
                  <a:noFill/>
                </a:ln>
              </a:defRPr>
            </a:lvl8pPr>
            <a:lvl9pPr>
              <a:buClr>
                <a:schemeClr val="tx1"/>
              </a:buClr>
              <a:defRPr>
                <a:ln>
                  <a:noFill/>
                </a:ln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Copy 3" descr="Content text frame (highlight)">
            <a:extLst>
              <a:ext uri="{FF2B5EF4-FFF2-40B4-BE49-F238E27FC236}">
                <a16:creationId xmlns:a16="http://schemas.microsoft.com/office/drawing/2014/main" id="{E840DCCC-8E77-40B8-B94B-A4D3A4D77826}"/>
              </a:ext>
            </a:extLst>
          </p:cNvPr>
          <p:cNvSpPr>
            <a:spLocks noGrp="1"/>
          </p:cNvSpPr>
          <p:nvPr>
            <p:ph idx="12"/>
          </p:nvPr>
        </p:nvSpPr>
        <p:spPr bwMode="blackWhite">
          <a:xfrm>
            <a:off x="8187189" y="1414462"/>
            <a:ext cx="3600000" cy="4392000"/>
          </a:xfrm>
          <a:prstGeom prst="rect">
            <a:avLst/>
          </a:prstGeom>
          <a:solidFill>
            <a:schemeClr val="accent1"/>
          </a:solidFill>
          <a:ln w="19050">
            <a:solidFill>
              <a:srgbClr val="009999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  <a:lvl6pPr>
              <a:buClr>
                <a:schemeClr val="tx1"/>
              </a:buClr>
              <a:defRPr>
                <a:solidFill>
                  <a:schemeClr val="tx1"/>
                </a:solidFill>
              </a:defRPr>
            </a:lvl6pPr>
            <a:lvl7pPr>
              <a:buClr>
                <a:schemeClr val="tx1"/>
              </a:buClr>
              <a:defRPr>
                <a:solidFill>
                  <a:schemeClr val="tx1"/>
                </a:solidFill>
              </a:defRPr>
            </a:lvl7pPr>
            <a:lvl8pPr>
              <a:buClr>
                <a:schemeClr val="tx1"/>
              </a:buClr>
              <a:defRPr>
                <a:solidFill>
                  <a:schemeClr val="tx1"/>
                </a:solidFill>
              </a:defRPr>
            </a:lvl8pPr>
            <a:lvl9pPr>
              <a:buClr>
                <a:schemeClr val="tx1"/>
              </a:buClr>
              <a:defRPr>
                <a:solidFill>
                  <a:schemeClr val="tx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E5DDD55C-5C17-4BCD-A9BB-FE8A69DC48D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91FCCEDD-7521-4BD5-8A32-A62DA624670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DC2AAE3E-7F56-4838-BCE7-6B966549F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6272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4975">
          <p15:clr>
            <a:srgbClr val="65CEFF"/>
          </p15:clr>
        </p15:guide>
        <p15:guide id="5" pos="5157">
          <p15:clr>
            <a:srgbClr val="65CEFF"/>
          </p15:clr>
        </p15:guide>
        <p15:guide id="6" pos="6472">
          <p15:clr>
            <a:srgbClr val="65CEFF"/>
          </p15:clr>
        </p15:guide>
        <p15:guide id="7" pos="7425">
          <p15:clr>
            <a:srgbClr val="65CEFF"/>
          </p15:clr>
        </p15:guide>
        <p15:guide id="8" orient="horz" pos="302">
          <p15:clr>
            <a:srgbClr val="65CEFF"/>
          </p15:clr>
        </p15:guide>
        <p15:guide id="9" orient="horz" pos="664">
          <p15:clr>
            <a:srgbClr val="65CEFF"/>
          </p15:clr>
        </p15:guide>
        <p15:guide id="10" orient="horz" pos="891">
          <p15:clr>
            <a:srgbClr val="65CEFF"/>
          </p15:clr>
        </p15:guide>
        <p15:guide id="11" orient="horz" pos="3658">
          <p15:clr>
            <a:srgbClr val="65CEFF"/>
          </p15:clr>
        </p15:guide>
        <p15:guide id="12" orient="horz" pos="3885">
          <p15:clr>
            <a:srgbClr val="65CEFF"/>
          </p15:clr>
        </p15:guide>
        <p15:guide id="13" orient="horz" pos="4157">
          <p15:clr>
            <a:srgbClr val="65CEFF"/>
          </p15:clr>
        </p15:guide>
      </p15:sldGuideLst>
    </p:ext>
  </p:extLst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dar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>
            <a:extLst>
              <a:ext uri="{FF2B5EF4-FFF2-40B4-BE49-F238E27FC236}">
                <a16:creationId xmlns:a16="http://schemas.microsoft.com/office/drawing/2014/main" id="{00B813CE-4DD6-4EAD-800B-047C0542F1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0" y="-540000"/>
            <a:ext cx="9863997" cy="360000"/>
          </a:xfrm>
        </p:spPr>
        <p:txBody>
          <a:bodyPr/>
          <a:lstStyle>
            <a:lvl1pPr>
              <a:defRPr b="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py" descr="Quote text frame">
            <a:extLst>
              <a:ext uri="{FF2B5EF4-FFF2-40B4-BE49-F238E27FC236}">
                <a16:creationId xmlns:a16="http://schemas.microsoft.com/office/drawing/2014/main" id="{9E21D6DF-C9DB-4F02-863A-C5513347A27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1022400" y="1702799"/>
            <a:ext cx="9252000" cy="4104000"/>
          </a:xfrm>
        </p:spPr>
        <p:txBody>
          <a:bodyPr>
            <a:noAutofit/>
          </a:bodyPr>
          <a:lstStyle>
            <a:lvl1pPr marL="0">
              <a:lnSpc>
                <a:spcPct val="110000"/>
              </a:lnSpc>
              <a:spcAft>
                <a:spcPts val="0"/>
              </a:spcAft>
              <a:defRPr sz="4800" b="0">
                <a:solidFill>
                  <a:schemeClr val="tx1"/>
                </a:solidFill>
              </a:defRPr>
            </a:lvl1pPr>
            <a:lvl2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/>
            </a:lvl2pPr>
            <a:lvl3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3pPr>
            <a:lvl4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4pPr>
            <a:lvl5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5pPr>
          </a:lstStyle>
          <a:p>
            <a:pPr lvl="0"/>
            <a:r>
              <a:rPr lang="en-US"/>
              <a:t>Please insert quote here</a:t>
            </a:r>
          </a:p>
          <a:p>
            <a:pPr lvl="1"/>
            <a:r>
              <a:rPr lang="en-US"/>
              <a:t>Name, Author</a:t>
            </a:r>
          </a:p>
        </p:txBody>
      </p:sp>
      <p:sp>
        <p:nvSpPr>
          <p:cNvPr id="11" name="Quote marks">
            <a:extLst>
              <a:ext uri="{FF2B5EF4-FFF2-40B4-BE49-F238E27FC236}">
                <a16:creationId xmlns:a16="http://schemas.microsoft.com/office/drawing/2014/main" id="{916E4245-F21C-4EAB-8B26-FEA21C2606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ltGray">
          <a:xfrm>
            <a:off x="1058400" y="766763"/>
            <a:ext cx="907891" cy="647700"/>
          </a:xfrm>
          <a:custGeom>
            <a:avLst/>
            <a:gdLst>
              <a:gd name="connsiteX0" fmla="*/ 0 w 2619164"/>
              <a:gd name="connsiteY0" fmla="*/ 1868543 h 1868542"/>
              <a:gd name="connsiteX1" fmla="*/ 742610 w 2619164"/>
              <a:gd name="connsiteY1" fmla="*/ 0 h 1868542"/>
              <a:gd name="connsiteX2" fmla="*/ 1318210 w 2619164"/>
              <a:gd name="connsiteY2" fmla="*/ 0 h 1868542"/>
              <a:gd name="connsiteX3" fmla="*/ 742610 w 2619164"/>
              <a:gd name="connsiteY3" fmla="*/ 1868543 h 1868542"/>
              <a:gd name="connsiteX4" fmla="*/ 0 w 2619164"/>
              <a:gd name="connsiteY4" fmla="*/ 1868543 h 1868542"/>
              <a:gd name="connsiteX5" fmla="*/ 1300954 w 2619164"/>
              <a:gd name="connsiteY5" fmla="*/ 1868543 h 1868542"/>
              <a:gd name="connsiteX6" fmla="*/ 2043564 w 2619164"/>
              <a:gd name="connsiteY6" fmla="*/ 0 h 1868542"/>
              <a:gd name="connsiteX7" fmla="*/ 2619164 w 2619164"/>
              <a:gd name="connsiteY7" fmla="*/ 0 h 1868542"/>
              <a:gd name="connsiteX8" fmla="*/ 2043564 w 2619164"/>
              <a:gd name="connsiteY8" fmla="*/ 1868543 h 1868542"/>
              <a:gd name="connsiteX9" fmla="*/ 1300954 w 2619164"/>
              <a:gd name="connsiteY9" fmla="*/ 1868543 h 186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19164" h="1868542">
                <a:moveTo>
                  <a:pt x="0" y="1868543"/>
                </a:moveTo>
                <a:lnTo>
                  <a:pt x="742610" y="0"/>
                </a:lnTo>
                <a:lnTo>
                  <a:pt x="1318210" y="0"/>
                </a:lnTo>
                <a:lnTo>
                  <a:pt x="742610" y="1868543"/>
                </a:lnTo>
                <a:lnTo>
                  <a:pt x="0" y="1868543"/>
                </a:lnTo>
                <a:close/>
                <a:moveTo>
                  <a:pt x="1300954" y="1868543"/>
                </a:moveTo>
                <a:lnTo>
                  <a:pt x="2043564" y="0"/>
                </a:lnTo>
                <a:lnTo>
                  <a:pt x="2619164" y="0"/>
                </a:lnTo>
                <a:lnTo>
                  <a:pt x="2043564" y="1868543"/>
                </a:lnTo>
                <a:lnTo>
                  <a:pt x="1300954" y="1868543"/>
                </a:lnTo>
                <a:close/>
              </a:path>
            </a:pathLst>
          </a:custGeom>
          <a:gradFill>
            <a:gsLst>
              <a:gs pos="15000">
                <a:srgbClr val="00FFB9"/>
              </a:gs>
              <a:gs pos="80000">
                <a:srgbClr val="00E6DC"/>
              </a:gs>
            </a:gsLst>
            <a:lin ang="5400000" scaled="1"/>
          </a:gradFill>
          <a:ln w="615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AF2E271F-5AF7-408E-9752-03D1D6448EA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C4F35EF-AC94-4800-9CB7-CA49CAFDD24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CCC7FBE7-01B9-4EC8-8BE1-F416F7C5B7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783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891">
          <p15:clr>
            <a:srgbClr val="65CEFF"/>
          </p15:clr>
        </p15:guide>
        <p15:guide id="5" orient="horz" pos="1073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3885">
          <p15:clr>
            <a:srgbClr val="65CEFF"/>
          </p15:clr>
        </p15:guide>
        <p15:guide id="8" orient="horz" pos="4157">
          <p15:clr>
            <a:srgbClr val="65CEFF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24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12731179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6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24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24960269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">
            <a:extLst>
              <a:ext uri="{FF2B5EF4-FFF2-40B4-BE49-F238E27FC236}">
                <a16:creationId xmlns:a16="http://schemas.microsoft.com/office/drawing/2014/main" id="{3A8C0A65-FABA-4781-9F01-D54558440B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162" y="-540000"/>
            <a:ext cx="9863138" cy="360000"/>
          </a:xfrm>
        </p:spPr>
        <p:txBody>
          <a:bodyPr/>
          <a:lstStyle>
            <a:lvl1pPr>
              <a:defRPr b="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py" descr="Quote text frame">
            <a:extLst>
              <a:ext uri="{FF2B5EF4-FFF2-40B4-BE49-F238E27FC236}">
                <a16:creationId xmlns:a16="http://schemas.microsoft.com/office/drawing/2014/main" id="{9E21D6DF-C9DB-4F02-863A-C5513347A27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1022400" y="1702799"/>
            <a:ext cx="9252760" cy="4104000"/>
          </a:xfrm>
        </p:spPr>
        <p:txBody>
          <a:bodyPr>
            <a:noAutofit/>
          </a:bodyPr>
          <a:lstStyle>
            <a:lvl1pPr marL="0">
              <a:lnSpc>
                <a:spcPct val="110000"/>
              </a:lnSpc>
              <a:spcAft>
                <a:spcPts val="0"/>
              </a:spcAft>
              <a:defRPr sz="4800" b="0">
                <a:solidFill>
                  <a:schemeClr val="tx2"/>
                </a:solidFill>
              </a:defRPr>
            </a:lvl1pPr>
            <a:lvl2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tx2"/>
                </a:solidFill>
              </a:defRPr>
            </a:lvl2pPr>
            <a:lvl3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4pPr>
            <a:lvl5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5pPr>
          </a:lstStyle>
          <a:p>
            <a:pPr lvl="0"/>
            <a:r>
              <a:rPr lang="en-US"/>
              <a:t>Please insert quote here</a:t>
            </a:r>
          </a:p>
          <a:p>
            <a:pPr lvl="1"/>
            <a:r>
              <a:rPr lang="en-US"/>
              <a:t>Name, Author</a:t>
            </a:r>
          </a:p>
        </p:txBody>
      </p:sp>
      <p:sp>
        <p:nvSpPr>
          <p:cNvPr id="12" name="Quote marks">
            <a:extLst>
              <a:ext uri="{FF2B5EF4-FFF2-40B4-BE49-F238E27FC236}">
                <a16:creationId xmlns:a16="http://schemas.microsoft.com/office/drawing/2014/main" id="{58EF2AB0-A78A-44C9-9A7D-F20D9ED854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ltGray">
          <a:xfrm>
            <a:off x="1058400" y="766763"/>
            <a:ext cx="907891" cy="647700"/>
          </a:xfrm>
          <a:custGeom>
            <a:avLst/>
            <a:gdLst>
              <a:gd name="connsiteX0" fmla="*/ 0 w 2619164"/>
              <a:gd name="connsiteY0" fmla="*/ 1868543 h 1868542"/>
              <a:gd name="connsiteX1" fmla="*/ 742610 w 2619164"/>
              <a:gd name="connsiteY1" fmla="*/ 0 h 1868542"/>
              <a:gd name="connsiteX2" fmla="*/ 1318210 w 2619164"/>
              <a:gd name="connsiteY2" fmla="*/ 0 h 1868542"/>
              <a:gd name="connsiteX3" fmla="*/ 742610 w 2619164"/>
              <a:gd name="connsiteY3" fmla="*/ 1868543 h 1868542"/>
              <a:gd name="connsiteX4" fmla="*/ 0 w 2619164"/>
              <a:gd name="connsiteY4" fmla="*/ 1868543 h 1868542"/>
              <a:gd name="connsiteX5" fmla="*/ 1300954 w 2619164"/>
              <a:gd name="connsiteY5" fmla="*/ 1868543 h 1868542"/>
              <a:gd name="connsiteX6" fmla="*/ 2043564 w 2619164"/>
              <a:gd name="connsiteY6" fmla="*/ 0 h 1868542"/>
              <a:gd name="connsiteX7" fmla="*/ 2619164 w 2619164"/>
              <a:gd name="connsiteY7" fmla="*/ 0 h 1868542"/>
              <a:gd name="connsiteX8" fmla="*/ 2043564 w 2619164"/>
              <a:gd name="connsiteY8" fmla="*/ 1868543 h 1868542"/>
              <a:gd name="connsiteX9" fmla="*/ 1300954 w 2619164"/>
              <a:gd name="connsiteY9" fmla="*/ 1868543 h 186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19164" h="1868542">
                <a:moveTo>
                  <a:pt x="0" y="1868543"/>
                </a:moveTo>
                <a:lnTo>
                  <a:pt x="742610" y="0"/>
                </a:lnTo>
                <a:lnTo>
                  <a:pt x="1318210" y="0"/>
                </a:lnTo>
                <a:lnTo>
                  <a:pt x="742610" y="1868543"/>
                </a:lnTo>
                <a:lnTo>
                  <a:pt x="0" y="1868543"/>
                </a:lnTo>
                <a:close/>
                <a:moveTo>
                  <a:pt x="1300954" y="1868543"/>
                </a:moveTo>
                <a:lnTo>
                  <a:pt x="2043564" y="0"/>
                </a:lnTo>
                <a:lnTo>
                  <a:pt x="2619164" y="0"/>
                </a:lnTo>
                <a:lnTo>
                  <a:pt x="2043564" y="1868543"/>
                </a:lnTo>
                <a:lnTo>
                  <a:pt x="1300954" y="1868543"/>
                </a:lnTo>
                <a:close/>
              </a:path>
            </a:pathLst>
          </a:custGeom>
          <a:gradFill>
            <a:gsLst>
              <a:gs pos="15000">
                <a:srgbClr val="00FFB9"/>
              </a:gs>
              <a:gs pos="80000">
                <a:srgbClr val="00E6DC"/>
              </a:gs>
            </a:gsLst>
            <a:lin ang="5400000" scaled="1"/>
          </a:gradFill>
          <a:ln w="615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4" name="Siemens Logo" descr="Siemens logo">
            <a:extLst>
              <a:ext uri="{FF2B5EF4-FFF2-40B4-BE49-F238E27FC236}">
                <a16:creationId xmlns:a16="http://schemas.microsoft.com/office/drawing/2014/main" id="{F8D833B7-9866-4D2D-AEB7-012D6DDE2A3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6AEDD147-ACC0-4A9C-9043-90612765C0F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4131F54F-C70B-4435-91E6-F995F83E6C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1764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891">
          <p15:clr>
            <a:srgbClr val="65CEFF"/>
          </p15:clr>
        </p15:guide>
        <p15:guide id="5" orient="horz" pos="1073">
          <p15:clr>
            <a:srgbClr val="65CEFF"/>
          </p15:clr>
        </p15:guide>
        <p15:guide id="6" orient="horz" pos="2206">
          <p15:clr>
            <a:srgbClr val="65CEFF"/>
          </p15:clr>
        </p15:guide>
        <p15:guide id="7" orient="horz" pos="2343">
          <p15:clr>
            <a:srgbClr val="65CEFF"/>
          </p15:clr>
        </p15:guide>
        <p15:guide id="8" orient="horz" pos="3658">
          <p15:clr>
            <a:srgbClr val="65CEFF"/>
          </p15:clr>
        </p15:guide>
        <p15:guide id="9" orient="horz" pos="3885">
          <p15:clr>
            <a:srgbClr val="65CEFF"/>
          </p15:clr>
        </p15:guide>
        <p15:guide id="10" orient="horz" pos="4157">
          <p15:clr>
            <a:srgbClr val="65CEFF"/>
          </p15:clr>
        </p15:guide>
      </p15:sldGuideLst>
    </p:ext>
  </p:extLst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tatement text fram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986400" y="1270799"/>
            <a:ext cx="10800000" cy="4536000"/>
          </a:xfrm>
        </p:spPr>
        <p:txBody>
          <a:bodyPr lIns="0" tIns="0" rIns="0" bIns="0" anchor="t">
            <a:noAutofit/>
          </a:bodyPr>
          <a:lstStyle>
            <a:lvl1pPr>
              <a:lnSpc>
                <a:spcPct val="90000"/>
              </a:lnSpc>
              <a:defRPr sz="8000" b="0">
                <a:gradFill>
                  <a:gsLst>
                    <a:gs pos="20000">
                      <a:srgbClr val="00FFB9"/>
                    </a:gs>
                    <a:gs pos="70000">
                      <a:srgbClr val="00E6DC"/>
                    </a:gs>
                  </a:gsLst>
                  <a:lin ang="0" scaled="1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4" name="Siemens Logo" descr="Siemens logo">
            <a:extLst>
              <a:ext uri="{FF2B5EF4-FFF2-40B4-BE49-F238E27FC236}">
                <a16:creationId xmlns:a16="http://schemas.microsoft.com/office/drawing/2014/main" id="{0EF6BB07-4F4E-4859-9572-DA63E35B93A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09BD8BE5-BFF2-469D-8B93-9556FCC45CF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F9372441-FA7E-4481-BBC2-24CB6D301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8267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801">
          <p15:clr>
            <a:srgbClr val="65CEFF"/>
          </p15:clr>
        </p15:guide>
        <p15:guide id="5" orient="horz" pos="3658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tatement text fram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986400" y="1271538"/>
            <a:ext cx="10800000" cy="4536000"/>
          </a:xfrm>
        </p:spPr>
        <p:txBody>
          <a:bodyPr lIns="0" tIns="0" rIns="0" bIns="0" anchor="t">
            <a:noAutofit/>
          </a:bodyPr>
          <a:lstStyle>
            <a:lvl1pPr>
              <a:lnSpc>
                <a:spcPct val="90000"/>
              </a:lnSpc>
              <a:defRPr sz="8000" b="0">
                <a:gradFill>
                  <a:gsLst>
                    <a:gs pos="20000">
                      <a:srgbClr val="00FFB9"/>
                    </a:gs>
                    <a:gs pos="70000">
                      <a:srgbClr val="00E6DC"/>
                    </a:gs>
                  </a:gsLst>
                  <a:lin ang="0" scaled="1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4" name="Siemens Logo" descr="Siemens logo">
            <a:extLst>
              <a:ext uri="{FF2B5EF4-FFF2-40B4-BE49-F238E27FC236}">
                <a16:creationId xmlns:a16="http://schemas.microsoft.com/office/drawing/2014/main" id="{F8D833B7-9866-4D2D-AEB7-012D6DDE2A3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9F9E844-3827-4B6C-9CB5-13C9A70DCD4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D52C2AF7-8539-453F-BD56-35B696DB2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5494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801">
          <p15:clr>
            <a:srgbClr val="65CEFF"/>
          </p15:clr>
        </p15:guide>
        <p15:guide id="5" orient="horz" pos="3658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" descr="Slide headline">
            <a:extLst>
              <a:ext uri="{FF2B5EF4-FFF2-40B4-BE49-F238E27FC236}">
                <a16:creationId xmlns:a16="http://schemas.microsoft.com/office/drawing/2014/main" id="{B29E3DA4-014E-4F3D-8186-84366ADFCB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58400" y="1234800"/>
            <a:ext cx="9216000" cy="1162523"/>
          </a:xfrm>
          <a:noFill/>
        </p:spPr>
        <p:txBody>
          <a:bodyPr wrap="square" lIns="0" tIns="54000" rIns="0" bIns="0" anchor="t" anchorCtr="0">
            <a:spAutoFit/>
          </a:bodyPr>
          <a:lstStyle>
            <a:lvl1pPr marL="0">
              <a:defRPr sz="8000">
                <a:solidFill>
                  <a:schemeClr val="tx1"/>
                </a:solidFill>
              </a:defRPr>
            </a:lvl1pPr>
          </a:lstStyle>
          <a:p>
            <a:r>
              <a:rPr lang="en-US"/>
              <a:t>Contact</a:t>
            </a:r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1058400" y="2397324"/>
            <a:ext cx="9216000" cy="3409751"/>
          </a:xfrm>
          <a:prstGeom prst="rect">
            <a:avLst/>
          </a:prstGeom>
        </p:spPr>
        <p:txBody>
          <a:bodyPr tIns="108000">
            <a:noAutofit/>
          </a:bodyPr>
          <a:lstStyle>
            <a:lvl1pPr marL="0" indent="0" algn="l">
              <a:spcAft>
                <a:spcPts val="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1">
                <a:solidFill>
                  <a:schemeClr val="tx1"/>
                </a:solidFill>
              </a:defRPr>
            </a:lvl2pPr>
            <a:lvl3pPr marL="144000" indent="-144000" algn="l">
              <a:spcAft>
                <a:spcPts val="0"/>
              </a:spcAft>
              <a:buFont typeface="Arial" panose="020B0604020202020204" pitchFamily="34" charset="0"/>
              <a:buChar char="•"/>
              <a:defRPr sz="1400" b="0"/>
            </a:lvl3pPr>
            <a:lvl4pPr marL="0" indent="0" algn="l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1"/>
            </a:lvl4pPr>
            <a:lvl5pPr marL="0" indent="0" algn="l">
              <a:spcAft>
                <a:spcPts val="0"/>
              </a:spcAft>
              <a:buClrTx/>
              <a:buFont typeface="Arial" panose="020B0604020202020204" pitchFamily="34" charset="0"/>
              <a:buNone/>
              <a:defRPr sz="1400" b="0">
                <a:solidFill>
                  <a:schemeClr val="tx1"/>
                </a:solidFill>
              </a:defRPr>
            </a:lvl5pPr>
            <a:lvl6pPr marL="36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6pPr>
            <a:lvl7pPr marL="360000" indent="-180000" algn="l"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/>
            </a:lvl7pPr>
            <a:lvl8pPr marL="54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8pPr>
            <a:lvl9pPr marL="540000" indent="-180000" algn="l"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/>
            </a:lvl9pPr>
          </a:lstStyle>
          <a:p>
            <a:pPr lvl="0"/>
            <a:r>
              <a:rPr lang="en-US"/>
              <a:t>Click to edit the contact</a:t>
            </a:r>
          </a:p>
          <a:p>
            <a:pPr lvl="1"/>
            <a:r>
              <a:rPr lang="en-US"/>
              <a:t>Name etc.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5FD2C39E-5D81-4A0E-9F45-90932890088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8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279A350-3BB2-4CA2-A422-8F5A951F6F6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9" name="Slide Number Placeholder">
            <a:extLst>
              <a:ext uri="{FF2B5EF4-FFF2-40B4-BE49-F238E27FC236}">
                <a16:creationId xmlns:a16="http://schemas.microsoft.com/office/drawing/2014/main" id="{CFF9630D-791D-45AE-8E5E-36F747F599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2713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778">
          <p15:clr>
            <a:srgbClr val="65CEFF"/>
          </p15:clr>
        </p15:guide>
        <p15:guide id="5" orient="horz" pos="3658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60pt (X one image)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X picture">
            <a:extLst>
              <a:ext uri="{FF2B5EF4-FFF2-40B4-BE49-F238E27FC236}">
                <a16:creationId xmlns:a16="http://schemas.microsoft.com/office/drawing/2014/main" id="{4BEC0EA1-F0AC-4DF0-897C-660F2402F62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black">
          <a:xfrm>
            <a:off x="6394891" y="-1357312"/>
            <a:ext cx="6735322" cy="6908801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735322" h="6908801">
                <a:moveTo>
                  <a:pt x="4932802" y="3833813"/>
                </a:moveTo>
                <a:lnTo>
                  <a:pt x="6735322" y="5637264"/>
                </a:lnTo>
                <a:lnTo>
                  <a:pt x="5464442" y="6908801"/>
                </a:lnTo>
                <a:lnTo>
                  <a:pt x="3661922" y="5105350"/>
                </a:lnTo>
                <a:close/>
                <a:moveTo>
                  <a:pt x="898774" y="171898"/>
                </a:moveTo>
                <a:cubicBezTo>
                  <a:pt x="1128777" y="171898"/>
                  <a:pt x="1358781" y="259657"/>
                  <a:pt x="1534287" y="435176"/>
                </a:cubicBezTo>
                <a:lnTo>
                  <a:pt x="4552510" y="3453607"/>
                </a:lnTo>
                <a:lnTo>
                  <a:pt x="1534287" y="6472453"/>
                </a:lnTo>
                <a:cubicBezTo>
                  <a:pt x="1183274" y="6823076"/>
                  <a:pt x="614275" y="6823076"/>
                  <a:pt x="263261" y="6472453"/>
                </a:cubicBezTo>
                <a:cubicBezTo>
                  <a:pt x="-87753" y="6121414"/>
                  <a:pt x="-87753" y="5552376"/>
                  <a:pt x="263261" y="5201338"/>
                </a:cubicBezTo>
                <a:lnTo>
                  <a:pt x="2010871" y="3453607"/>
                </a:lnTo>
                <a:lnTo>
                  <a:pt x="263261" y="1706291"/>
                </a:lnTo>
                <a:cubicBezTo>
                  <a:pt x="-87753" y="1355253"/>
                  <a:pt x="-87753" y="786215"/>
                  <a:pt x="263261" y="435176"/>
                </a:cubicBezTo>
                <a:cubicBezTo>
                  <a:pt x="438768" y="259657"/>
                  <a:pt x="668771" y="171898"/>
                  <a:pt x="898774" y="171898"/>
                </a:cubicBezTo>
                <a:close/>
                <a:moveTo>
                  <a:pt x="5464442" y="0"/>
                </a:moveTo>
                <a:lnTo>
                  <a:pt x="6735322" y="1270880"/>
                </a:lnTo>
                <a:lnTo>
                  <a:pt x="4932802" y="3073400"/>
                </a:lnTo>
                <a:lnTo>
                  <a:pt x="3661922" y="1802520"/>
                </a:lnTo>
                <a:close/>
              </a:path>
            </a:pathLst>
          </a:custGeom>
          <a:solidFill>
            <a:srgbClr val="CCCCD4"/>
          </a:solidFill>
        </p:spPr>
        <p:txBody>
          <a:bodyPr wrap="square" lIns="0" rIns="468000" anchor="ctr" anchorCtr="0">
            <a:noAutofit/>
          </a:bodyPr>
          <a:lstStyle>
            <a:lvl1pPr algn="ctr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Please insert </a:t>
            </a:r>
            <a:br>
              <a:rPr lang="en-US" noProof="0"/>
            </a:br>
            <a:r>
              <a:rPr lang="en-US" noProof="0"/>
              <a:t>one X picture here</a:t>
            </a:r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3" name="Title" descr="Headline of the presentation">
            <a:extLst>
              <a:ext uri="{FF2B5EF4-FFF2-40B4-BE49-F238E27FC236}">
                <a16:creationId xmlns:a16="http://schemas.microsoft.com/office/drawing/2014/main" id="{DC760461-D9A1-2994-D943-ADFFCE3FBD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9288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4" name="Subhead" descr="Subheadline of the presentation">
            <a:extLst>
              <a:ext uri="{FF2B5EF4-FFF2-40B4-BE49-F238E27FC236}">
                <a16:creationId xmlns:a16="http://schemas.microsoft.com/office/drawing/2014/main" id="{7114B094-2BE5-0BB7-6375-CC771BF2D3F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964017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24 </a:t>
            </a:r>
            <a:r>
              <a:rPr lang="en-US" err="1"/>
              <a:t>pt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4565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  <p15:guide id="9" pos="4250">
          <p15:clr>
            <a:srgbClr val="65CEFF"/>
          </p15:clr>
        </p15:guide>
      </p15:sldGuideLst>
    </p:ext>
  </p:extLst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40pt (X one image)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X picture">
            <a:extLst>
              <a:ext uri="{FF2B5EF4-FFF2-40B4-BE49-F238E27FC236}">
                <a16:creationId xmlns:a16="http://schemas.microsoft.com/office/drawing/2014/main" id="{4BEC0EA1-F0AC-4DF0-897C-660F2402F62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black">
          <a:xfrm>
            <a:off x="6394891" y="-1357312"/>
            <a:ext cx="6735322" cy="6908801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735322" h="6908801">
                <a:moveTo>
                  <a:pt x="4932802" y="3833813"/>
                </a:moveTo>
                <a:lnTo>
                  <a:pt x="6735322" y="5637264"/>
                </a:lnTo>
                <a:lnTo>
                  <a:pt x="5464442" y="6908801"/>
                </a:lnTo>
                <a:lnTo>
                  <a:pt x="3661922" y="5105350"/>
                </a:lnTo>
                <a:close/>
                <a:moveTo>
                  <a:pt x="898774" y="171898"/>
                </a:moveTo>
                <a:cubicBezTo>
                  <a:pt x="1128777" y="171898"/>
                  <a:pt x="1358781" y="259657"/>
                  <a:pt x="1534287" y="435176"/>
                </a:cubicBezTo>
                <a:lnTo>
                  <a:pt x="4552510" y="3453607"/>
                </a:lnTo>
                <a:lnTo>
                  <a:pt x="1534287" y="6472453"/>
                </a:lnTo>
                <a:cubicBezTo>
                  <a:pt x="1183274" y="6823076"/>
                  <a:pt x="614275" y="6823076"/>
                  <a:pt x="263261" y="6472453"/>
                </a:cubicBezTo>
                <a:cubicBezTo>
                  <a:pt x="-87753" y="6121414"/>
                  <a:pt x="-87753" y="5552376"/>
                  <a:pt x="263261" y="5201338"/>
                </a:cubicBezTo>
                <a:lnTo>
                  <a:pt x="2010871" y="3453607"/>
                </a:lnTo>
                <a:lnTo>
                  <a:pt x="263261" y="1706291"/>
                </a:lnTo>
                <a:cubicBezTo>
                  <a:pt x="-87753" y="1355253"/>
                  <a:pt x="-87753" y="786215"/>
                  <a:pt x="263261" y="435176"/>
                </a:cubicBezTo>
                <a:cubicBezTo>
                  <a:pt x="438768" y="259657"/>
                  <a:pt x="668771" y="171898"/>
                  <a:pt x="898774" y="171898"/>
                </a:cubicBezTo>
                <a:close/>
                <a:moveTo>
                  <a:pt x="5464442" y="0"/>
                </a:moveTo>
                <a:lnTo>
                  <a:pt x="6735322" y="1270880"/>
                </a:lnTo>
                <a:lnTo>
                  <a:pt x="4932802" y="3073400"/>
                </a:lnTo>
                <a:lnTo>
                  <a:pt x="3661922" y="1802520"/>
                </a:lnTo>
                <a:close/>
              </a:path>
            </a:pathLst>
          </a:custGeom>
          <a:solidFill>
            <a:srgbClr val="CCCCD4"/>
          </a:solidFill>
        </p:spPr>
        <p:txBody>
          <a:bodyPr wrap="square" lIns="0" rIns="468000" anchor="ctr" anchorCtr="0">
            <a:noAutofit/>
          </a:bodyPr>
          <a:lstStyle>
            <a:lvl1pPr algn="ctr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Please insert </a:t>
            </a:r>
            <a:br>
              <a:rPr lang="en-US" noProof="0"/>
            </a:br>
            <a:r>
              <a:rPr lang="en-US" noProof="0"/>
              <a:t>one X picture here</a:t>
            </a:r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7" name="Title" descr="Headline of the presentation">
            <a:extLst>
              <a:ext uri="{FF2B5EF4-FFF2-40B4-BE49-F238E27FC236}">
                <a16:creationId xmlns:a16="http://schemas.microsoft.com/office/drawing/2014/main" id="{794DDCFE-2BDA-DC60-6A27-E61B00DA48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7302365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8" name="Subhead" descr="Subheadline of the presentation">
            <a:extLst>
              <a:ext uri="{FF2B5EF4-FFF2-40B4-BE49-F238E27FC236}">
                <a16:creationId xmlns:a16="http://schemas.microsoft.com/office/drawing/2014/main" id="{AE8FEF16-CA64-7608-8342-63BBFA15CCD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7301602" cy="804655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16 </a:t>
            </a:r>
            <a:r>
              <a:rPr lang="en-US" err="1"/>
              <a:t>pt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0026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  <p15:guide id="9" pos="4250">
          <p15:clr>
            <a:srgbClr val="65CEFF"/>
          </p15:clr>
        </p15:guide>
      </p15:sldGuideLst>
    </p:ext>
  </p:extLst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80pt (X 2 images)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3" name="X picture first">
            <a:extLst>
              <a:ext uri="{FF2B5EF4-FFF2-40B4-BE49-F238E27FC236}">
                <a16:creationId xmlns:a16="http://schemas.microsoft.com/office/drawing/2014/main" id="{9850B9E9-80F0-9179-77E8-64135E5E7F6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black">
          <a:xfrm>
            <a:off x="6394891" y="-1185414"/>
            <a:ext cx="4552510" cy="6563522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15" fmla="*/ 3661922 w 6735322"/>
              <a:gd name="connsiteY15" fmla="*/ 1630622 h 6736903"/>
              <a:gd name="connsiteX16" fmla="*/ 6735322 w 6735322"/>
              <a:gd name="connsiteY16" fmla="*/ 1098982 h 6736903"/>
              <a:gd name="connsiteX17" fmla="*/ 4932802 w 6735322"/>
              <a:gd name="connsiteY17" fmla="*/ 2901502 h 6736903"/>
              <a:gd name="connsiteX18" fmla="*/ 3661922 w 6735322"/>
              <a:gd name="connsiteY18" fmla="*/ 1630622 h 6736903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15" fmla="*/ 3661922 w 6735322"/>
              <a:gd name="connsiteY15" fmla="*/ 1630622 h 6736903"/>
              <a:gd name="connsiteX16" fmla="*/ 4932802 w 6735322"/>
              <a:gd name="connsiteY16" fmla="*/ 2901502 h 6736903"/>
              <a:gd name="connsiteX17" fmla="*/ 3661922 w 6735322"/>
              <a:gd name="connsiteY17" fmla="*/ 1630622 h 6736903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0" fmla="*/ 3661922 w 6735322"/>
              <a:gd name="connsiteY0" fmla="*/ 4933452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898774 w 6735322"/>
              <a:gd name="connsiteY4" fmla="*/ 0 h 6736903"/>
              <a:gd name="connsiteX5" fmla="*/ 1534287 w 6735322"/>
              <a:gd name="connsiteY5" fmla="*/ 263278 h 6736903"/>
              <a:gd name="connsiteX6" fmla="*/ 4552510 w 6735322"/>
              <a:gd name="connsiteY6" fmla="*/ 3281709 h 6736903"/>
              <a:gd name="connsiteX7" fmla="*/ 1534287 w 6735322"/>
              <a:gd name="connsiteY7" fmla="*/ 6300555 h 6736903"/>
              <a:gd name="connsiteX8" fmla="*/ 263261 w 6735322"/>
              <a:gd name="connsiteY8" fmla="*/ 6300555 h 6736903"/>
              <a:gd name="connsiteX9" fmla="*/ 263261 w 6735322"/>
              <a:gd name="connsiteY9" fmla="*/ 5029440 h 6736903"/>
              <a:gd name="connsiteX10" fmla="*/ 2010871 w 6735322"/>
              <a:gd name="connsiteY10" fmla="*/ 3281709 h 6736903"/>
              <a:gd name="connsiteX11" fmla="*/ 263261 w 6735322"/>
              <a:gd name="connsiteY11" fmla="*/ 1534393 h 6736903"/>
              <a:gd name="connsiteX12" fmla="*/ 263261 w 6735322"/>
              <a:gd name="connsiteY12" fmla="*/ 263278 h 6736903"/>
              <a:gd name="connsiteX13" fmla="*/ 898774 w 6735322"/>
              <a:gd name="connsiteY13" fmla="*/ 0 h 6736903"/>
              <a:gd name="connsiteX0" fmla="*/ 3661922 w 5464442"/>
              <a:gd name="connsiteY0" fmla="*/ 4933452 h 6736903"/>
              <a:gd name="connsiteX1" fmla="*/ 5464442 w 5464442"/>
              <a:gd name="connsiteY1" fmla="*/ 6736903 h 6736903"/>
              <a:gd name="connsiteX2" fmla="*/ 3661922 w 5464442"/>
              <a:gd name="connsiteY2" fmla="*/ 4933452 h 6736903"/>
              <a:gd name="connsiteX3" fmla="*/ 898774 w 5464442"/>
              <a:gd name="connsiteY3" fmla="*/ 0 h 6736903"/>
              <a:gd name="connsiteX4" fmla="*/ 1534287 w 5464442"/>
              <a:gd name="connsiteY4" fmla="*/ 263278 h 6736903"/>
              <a:gd name="connsiteX5" fmla="*/ 4552510 w 5464442"/>
              <a:gd name="connsiteY5" fmla="*/ 3281709 h 6736903"/>
              <a:gd name="connsiteX6" fmla="*/ 1534287 w 5464442"/>
              <a:gd name="connsiteY6" fmla="*/ 6300555 h 6736903"/>
              <a:gd name="connsiteX7" fmla="*/ 263261 w 5464442"/>
              <a:gd name="connsiteY7" fmla="*/ 6300555 h 6736903"/>
              <a:gd name="connsiteX8" fmla="*/ 263261 w 5464442"/>
              <a:gd name="connsiteY8" fmla="*/ 5029440 h 6736903"/>
              <a:gd name="connsiteX9" fmla="*/ 2010871 w 5464442"/>
              <a:gd name="connsiteY9" fmla="*/ 3281709 h 6736903"/>
              <a:gd name="connsiteX10" fmla="*/ 263261 w 5464442"/>
              <a:gd name="connsiteY10" fmla="*/ 1534393 h 6736903"/>
              <a:gd name="connsiteX11" fmla="*/ 263261 w 5464442"/>
              <a:gd name="connsiteY11" fmla="*/ 263278 h 6736903"/>
              <a:gd name="connsiteX12" fmla="*/ 898774 w 5464442"/>
              <a:gd name="connsiteY12" fmla="*/ 0 h 6736903"/>
              <a:gd name="connsiteX0" fmla="*/ 898774 w 4552510"/>
              <a:gd name="connsiteY0" fmla="*/ 0 h 6563522"/>
              <a:gd name="connsiteX1" fmla="*/ 1534287 w 4552510"/>
              <a:gd name="connsiteY1" fmla="*/ 263278 h 6563522"/>
              <a:gd name="connsiteX2" fmla="*/ 4552510 w 4552510"/>
              <a:gd name="connsiteY2" fmla="*/ 3281709 h 6563522"/>
              <a:gd name="connsiteX3" fmla="*/ 1534287 w 4552510"/>
              <a:gd name="connsiteY3" fmla="*/ 6300555 h 6563522"/>
              <a:gd name="connsiteX4" fmla="*/ 263261 w 4552510"/>
              <a:gd name="connsiteY4" fmla="*/ 6300555 h 6563522"/>
              <a:gd name="connsiteX5" fmla="*/ 263261 w 4552510"/>
              <a:gd name="connsiteY5" fmla="*/ 5029440 h 6563522"/>
              <a:gd name="connsiteX6" fmla="*/ 2010871 w 4552510"/>
              <a:gd name="connsiteY6" fmla="*/ 3281709 h 6563522"/>
              <a:gd name="connsiteX7" fmla="*/ 263261 w 4552510"/>
              <a:gd name="connsiteY7" fmla="*/ 1534393 h 6563522"/>
              <a:gd name="connsiteX8" fmla="*/ 263261 w 4552510"/>
              <a:gd name="connsiteY8" fmla="*/ 263278 h 6563522"/>
              <a:gd name="connsiteX9" fmla="*/ 898774 w 4552510"/>
              <a:gd name="connsiteY9" fmla="*/ 0 h 6563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52510" h="6563522">
                <a:moveTo>
                  <a:pt x="898774" y="0"/>
                </a:moveTo>
                <a:cubicBezTo>
                  <a:pt x="1128777" y="0"/>
                  <a:pt x="1358781" y="87759"/>
                  <a:pt x="1534287" y="263278"/>
                </a:cubicBezTo>
                <a:lnTo>
                  <a:pt x="4552510" y="3281709"/>
                </a:lnTo>
                <a:lnTo>
                  <a:pt x="1534287" y="6300555"/>
                </a:lnTo>
                <a:cubicBezTo>
                  <a:pt x="1183274" y="6651178"/>
                  <a:pt x="614275" y="6651178"/>
                  <a:pt x="263261" y="6300555"/>
                </a:cubicBezTo>
                <a:cubicBezTo>
                  <a:pt x="-87753" y="5949516"/>
                  <a:pt x="-87753" y="5380478"/>
                  <a:pt x="263261" y="5029440"/>
                </a:cubicBezTo>
                <a:lnTo>
                  <a:pt x="2010871" y="3281709"/>
                </a:lnTo>
                <a:lnTo>
                  <a:pt x="263261" y="1534393"/>
                </a:lnTo>
                <a:cubicBezTo>
                  <a:pt x="-87753" y="1183355"/>
                  <a:pt x="-87753" y="614317"/>
                  <a:pt x="263261" y="263278"/>
                </a:cubicBezTo>
                <a:cubicBezTo>
                  <a:pt x="438768" y="87759"/>
                  <a:pt x="668771" y="0"/>
                  <a:pt x="898774" y="0"/>
                </a:cubicBezTo>
                <a:close/>
              </a:path>
            </a:pathLst>
          </a:custGeom>
          <a:solidFill>
            <a:srgbClr val="CCCCD4"/>
          </a:solidFill>
        </p:spPr>
        <p:txBody>
          <a:bodyPr wrap="square" lIns="1296000" tIns="1270800" rIns="0" anchor="t" anchorCtr="0">
            <a:noAutofit/>
          </a:bodyPr>
          <a:lstStyle>
            <a:lvl1pPr algn="l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Please </a:t>
            </a:r>
            <a:br>
              <a:rPr lang="en-US" noProof="0"/>
            </a:br>
            <a:r>
              <a:rPr lang="en-US" noProof="0"/>
              <a:t>insert first </a:t>
            </a:r>
            <a:br>
              <a:rPr lang="en-US" noProof="0"/>
            </a:br>
            <a:r>
              <a:rPr lang="en-US" noProof="0"/>
              <a:t>X picture here</a:t>
            </a:r>
          </a:p>
        </p:txBody>
      </p:sp>
      <p:sp>
        <p:nvSpPr>
          <p:cNvPr id="4" name="X picture second">
            <a:extLst>
              <a:ext uri="{FF2B5EF4-FFF2-40B4-BE49-F238E27FC236}">
                <a16:creationId xmlns:a16="http://schemas.microsoft.com/office/drawing/2014/main" id="{5CA89BF8-7CAB-D4DD-D521-1FFD5C5ACD6E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 bwMode="black">
          <a:xfrm>
            <a:off x="10056814" y="-1357312"/>
            <a:ext cx="3073400" cy="6908801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898774 w 6735322"/>
              <a:gd name="connsiteY5" fmla="*/ 171898 h 6908801"/>
              <a:gd name="connsiteX6" fmla="*/ 1534287 w 6735322"/>
              <a:gd name="connsiteY6" fmla="*/ 435176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18" fmla="*/ 5464442 w 6735322"/>
              <a:gd name="connsiteY18" fmla="*/ 0 h 6908801"/>
              <a:gd name="connsiteX0" fmla="*/ 4932802 w 6735322"/>
              <a:gd name="connsiteY0" fmla="*/ 4082159 h 7157147"/>
              <a:gd name="connsiteX1" fmla="*/ 6735322 w 6735322"/>
              <a:gd name="connsiteY1" fmla="*/ 5885610 h 7157147"/>
              <a:gd name="connsiteX2" fmla="*/ 5464442 w 6735322"/>
              <a:gd name="connsiteY2" fmla="*/ 7157147 h 7157147"/>
              <a:gd name="connsiteX3" fmla="*/ 3661922 w 6735322"/>
              <a:gd name="connsiteY3" fmla="*/ 5353696 h 7157147"/>
              <a:gd name="connsiteX4" fmla="*/ 4932802 w 6735322"/>
              <a:gd name="connsiteY4" fmla="*/ 4082159 h 7157147"/>
              <a:gd name="connsiteX5" fmla="*/ 898774 w 6735322"/>
              <a:gd name="connsiteY5" fmla="*/ 420244 h 7157147"/>
              <a:gd name="connsiteX6" fmla="*/ 1534287 w 6735322"/>
              <a:gd name="connsiteY6" fmla="*/ 6720799 h 7157147"/>
              <a:gd name="connsiteX7" fmla="*/ 263261 w 6735322"/>
              <a:gd name="connsiteY7" fmla="*/ 6720799 h 7157147"/>
              <a:gd name="connsiteX8" fmla="*/ 263261 w 6735322"/>
              <a:gd name="connsiteY8" fmla="*/ 5449684 h 7157147"/>
              <a:gd name="connsiteX9" fmla="*/ 2010871 w 6735322"/>
              <a:gd name="connsiteY9" fmla="*/ 3701953 h 7157147"/>
              <a:gd name="connsiteX10" fmla="*/ 263261 w 6735322"/>
              <a:gd name="connsiteY10" fmla="*/ 1954637 h 7157147"/>
              <a:gd name="connsiteX11" fmla="*/ 263261 w 6735322"/>
              <a:gd name="connsiteY11" fmla="*/ 683522 h 7157147"/>
              <a:gd name="connsiteX12" fmla="*/ 898774 w 6735322"/>
              <a:gd name="connsiteY12" fmla="*/ 420244 h 7157147"/>
              <a:gd name="connsiteX13" fmla="*/ 5464442 w 6735322"/>
              <a:gd name="connsiteY13" fmla="*/ 248346 h 7157147"/>
              <a:gd name="connsiteX14" fmla="*/ 6735322 w 6735322"/>
              <a:gd name="connsiteY14" fmla="*/ 1519226 h 7157147"/>
              <a:gd name="connsiteX15" fmla="*/ 4932802 w 6735322"/>
              <a:gd name="connsiteY15" fmla="*/ 3321746 h 7157147"/>
              <a:gd name="connsiteX16" fmla="*/ 3661922 w 6735322"/>
              <a:gd name="connsiteY16" fmla="*/ 2050866 h 7157147"/>
              <a:gd name="connsiteX17" fmla="*/ 5464442 w 6735322"/>
              <a:gd name="connsiteY17" fmla="*/ 248346 h 7157147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435176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263261 w 6735322"/>
              <a:gd name="connsiteY10" fmla="*/ 1706291 h 6908801"/>
              <a:gd name="connsiteX11" fmla="*/ 263261 w 6735322"/>
              <a:gd name="connsiteY11" fmla="*/ 435176 h 6908801"/>
              <a:gd name="connsiteX12" fmla="*/ 5464442 w 6735322"/>
              <a:gd name="connsiteY12" fmla="*/ 0 h 6908801"/>
              <a:gd name="connsiteX13" fmla="*/ 6735322 w 6735322"/>
              <a:gd name="connsiteY13" fmla="*/ 1270880 h 6908801"/>
              <a:gd name="connsiteX14" fmla="*/ 4932802 w 6735322"/>
              <a:gd name="connsiteY14" fmla="*/ 3073400 h 6908801"/>
              <a:gd name="connsiteX15" fmla="*/ 3661922 w 6735322"/>
              <a:gd name="connsiteY15" fmla="*/ 1802520 h 6908801"/>
              <a:gd name="connsiteX16" fmla="*/ 5464442 w 6735322"/>
              <a:gd name="connsiteY16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435176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263261 w 6735322"/>
              <a:gd name="connsiteY10" fmla="*/ 435176 h 6908801"/>
              <a:gd name="connsiteX11" fmla="*/ 5464442 w 6735322"/>
              <a:gd name="connsiteY11" fmla="*/ 0 h 6908801"/>
              <a:gd name="connsiteX12" fmla="*/ 6735322 w 6735322"/>
              <a:gd name="connsiteY12" fmla="*/ 1270880 h 6908801"/>
              <a:gd name="connsiteX13" fmla="*/ 4932802 w 6735322"/>
              <a:gd name="connsiteY13" fmla="*/ 3073400 h 6908801"/>
              <a:gd name="connsiteX14" fmla="*/ 3661922 w 6735322"/>
              <a:gd name="connsiteY14" fmla="*/ 1802520 h 6908801"/>
              <a:gd name="connsiteX15" fmla="*/ 5464442 w 6735322"/>
              <a:gd name="connsiteY15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010871 w 6735322"/>
              <a:gd name="connsiteY5" fmla="*/ 3453607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5464442 w 6735322"/>
              <a:gd name="connsiteY10" fmla="*/ 0 h 6908801"/>
              <a:gd name="connsiteX11" fmla="*/ 6735322 w 6735322"/>
              <a:gd name="connsiteY11" fmla="*/ 1270880 h 6908801"/>
              <a:gd name="connsiteX12" fmla="*/ 4932802 w 6735322"/>
              <a:gd name="connsiteY12" fmla="*/ 3073400 h 6908801"/>
              <a:gd name="connsiteX13" fmla="*/ 3661922 w 6735322"/>
              <a:gd name="connsiteY13" fmla="*/ 1802520 h 6908801"/>
              <a:gd name="connsiteX14" fmla="*/ 5464442 w 6735322"/>
              <a:gd name="connsiteY14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5201338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5464442 w 6735322"/>
              <a:gd name="connsiteY9" fmla="*/ 0 h 6908801"/>
              <a:gd name="connsiteX10" fmla="*/ 6735322 w 6735322"/>
              <a:gd name="connsiteY10" fmla="*/ 1270880 h 6908801"/>
              <a:gd name="connsiteX11" fmla="*/ 4932802 w 6735322"/>
              <a:gd name="connsiteY11" fmla="*/ 3073400 h 6908801"/>
              <a:gd name="connsiteX12" fmla="*/ 3661922 w 6735322"/>
              <a:gd name="connsiteY12" fmla="*/ 1802520 h 6908801"/>
              <a:gd name="connsiteX13" fmla="*/ 5464442 w 6735322"/>
              <a:gd name="connsiteY13" fmla="*/ 0 h 6908801"/>
              <a:gd name="connsiteX0" fmla="*/ 4669541 w 6472061"/>
              <a:gd name="connsiteY0" fmla="*/ 3833813 h 6908801"/>
              <a:gd name="connsiteX1" fmla="*/ 6472061 w 6472061"/>
              <a:gd name="connsiteY1" fmla="*/ 5637264 h 6908801"/>
              <a:gd name="connsiteX2" fmla="*/ 5201181 w 6472061"/>
              <a:gd name="connsiteY2" fmla="*/ 6908801 h 6908801"/>
              <a:gd name="connsiteX3" fmla="*/ 3398661 w 6472061"/>
              <a:gd name="connsiteY3" fmla="*/ 5105350 h 6908801"/>
              <a:gd name="connsiteX4" fmla="*/ 4669541 w 6472061"/>
              <a:gd name="connsiteY4" fmla="*/ 3833813 h 6908801"/>
              <a:gd name="connsiteX5" fmla="*/ 0 w 6472061"/>
              <a:gd name="connsiteY5" fmla="*/ 6472453 h 6908801"/>
              <a:gd name="connsiteX6" fmla="*/ 1271026 w 6472061"/>
              <a:gd name="connsiteY6" fmla="*/ 6472453 h 6908801"/>
              <a:gd name="connsiteX7" fmla="*/ 0 w 6472061"/>
              <a:gd name="connsiteY7" fmla="*/ 6472453 h 6908801"/>
              <a:gd name="connsiteX8" fmla="*/ 5201181 w 6472061"/>
              <a:gd name="connsiteY8" fmla="*/ 0 h 6908801"/>
              <a:gd name="connsiteX9" fmla="*/ 6472061 w 6472061"/>
              <a:gd name="connsiteY9" fmla="*/ 1270880 h 6908801"/>
              <a:gd name="connsiteX10" fmla="*/ 4669541 w 6472061"/>
              <a:gd name="connsiteY10" fmla="*/ 3073400 h 6908801"/>
              <a:gd name="connsiteX11" fmla="*/ 3398661 w 6472061"/>
              <a:gd name="connsiteY11" fmla="*/ 1802520 h 6908801"/>
              <a:gd name="connsiteX12" fmla="*/ 5201181 w 6472061"/>
              <a:gd name="connsiteY12" fmla="*/ 0 h 6908801"/>
              <a:gd name="connsiteX0" fmla="*/ 1270880 w 3073400"/>
              <a:gd name="connsiteY0" fmla="*/ 3833813 h 6908801"/>
              <a:gd name="connsiteX1" fmla="*/ 3073400 w 3073400"/>
              <a:gd name="connsiteY1" fmla="*/ 5637264 h 6908801"/>
              <a:gd name="connsiteX2" fmla="*/ 1802520 w 3073400"/>
              <a:gd name="connsiteY2" fmla="*/ 6908801 h 6908801"/>
              <a:gd name="connsiteX3" fmla="*/ 0 w 3073400"/>
              <a:gd name="connsiteY3" fmla="*/ 5105350 h 6908801"/>
              <a:gd name="connsiteX4" fmla="*/ 1270880 w 3073400"/>
              <a:gd name="connsiteY4" fmla="*/ 3833813 h 6908801"/>
              <a:gd name="connsiteX5" fmla="*/ 1802520 w 3073400"/>
              <a:gd name="connsiteY5" fmla="*/ 0 h 6908801"/>
              <a:gd name="connsiteX6" fmla="*/ 3073400 w 3073400"/>
              <a:gd name="connsiteY6" fmla="*/ 1270880 h 6908801"/>
              <a:gd name="connsiteX7" fmla="*/ 1270880 w 3073400"/>
              <a:gd name="connsiteY7" fmla="*/ 3073400 h 6908801"/>
              <a:gd name="connsiteX8" fmla="*/ 0 w 3073400"/>
              <a:gd name="connsiteY8" fmla="*/ 1802520 h 6908801"/>
              <a:gd name="connsiteX9" fmla="*/ 1802520 w 3073400"/>
              <a:gd name="connsiteY9" fmla="*/ 0 h 6908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073400" h="6908801">
                <a:moveTo>
                  <a:pt x="1270880" y="3833813"/>
                </a:moveTo>
                <a:lnTo>
                  <a:pt x="3073400" y="5637264"/>
                </a:lnTo>
                <a:lnTo>
                  <a:pt x="1802520" y="6908801"/>
                </a:lnTo>
                <a:lnTo>
                  <a:pt x="0" y="5105350"/>
                </a:lnTo>
                <a:lnTo>
                  <a:pt x="1270880" y="3833813"/>
                </a:lnTo>
                <a:close/>
                <a:moveTo>
                  <a:pt x="1802520" y="0"/>
                </a:moveTo>
                <a:lnTo>
                  <a:pt x="3073400" y="1270880"/>
                </a:lnTo>
                <a:lnTo>
                  <a:pt x="1270880" y="3073400"/>
                </a:lnTo>
                <a:lnTo>
                  <a:pt x="0" y="1802520"/>
                </a:lnTo>
                <a:lnTo>
                  <a:pt x="1802520" y="0"/>
                </a:lnTo>
                <a:close/>
              </a:path>
            </a:pathLst>
          </a:custGeom>
          <a:solidFill>
            <a:srgbClr val="66667E"/>
          </a:solidFill>
        </p:spPr>
        <p:txBody>
          <a:bodyPr wrap="square" lIns="0" tIns="1440000" rIns="1080000" anchor="t" anchorCtr="0">
            <a:noAutofit/>
          </a:bodyPr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Please </a:t>
            </a:r>
            <a:br>
              <a:rPr lang="en-US" noProof="0"/>
            </a:br>
            <a:r>
              <a:rPr lang="en-US" noProof="0"/>
              <a:t>insert second </a:t>
            </a:r>
            <a:br>
              <a:rPr lang="en-US" noProof="0"/>
            </a:br>
            <a:r>
              <a:rPr lang="en-US" noProof="0"/>
              <a:t>X picture here</a:t>
            </a:r>
          </a:p>
        </p:txBody>
      </p:sp>
      <p:sp>
        <p:nvSpPr>
          <p:cNvPr id="9" name="Title" descr="Headline of the presentation">
            <a:extLst>
              <a:ext uri="{FF2B5EF4-FFF2-40B4-BE49-F238E27FC236}">
                <a16:creationId xmlns:a16="http://schemas.microsoft.com/office/drawing/2014/main" id="{CD879322-E142-FF41-D5FF-D1279735C5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6875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14" name="Subhead" descr="Subheadline of the presentation">
            <a:extLst>
              <a:ext uri="{FF2B5EF4-FFF2-40B4-BE49-F238E27FC236}">
                <a16:creationId xmlns:a16="http://schemas.microsoft.com/office/drawing/2014/main" id="{A82EB3F0-97BE-B8F7-DF2F-7C88F66BE59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05313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32 </a:t>
            </a:r>
            <a:r>
              <a:rPr lang="en-US" err="1"/>
              <a:t>pt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8141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  <p15:guide id="8" pos="4251">
          <p15:clr>
            <a:srgbClr val="65CEFF"/>
          </p15:clr>
        </p15:guide>
      </p15:sldGuideLst>
    </p:ext>
  </p:extLst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60pt (X 2 images)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X picture first">
            <a:extLst>
              <a:ext uri="{FF2B5EF4-FFF2-40B4-BE49-F238E27FC236}">
                <a16:creationId xmlns:a16="http://schemas.microsoft.com/office/drawing/2014/main" id="{185429AB-F4F2-3DC7-4243-978C1F61F81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black">
          <a:xfrm>
            <a:off x="6394891" y="-1185414"/>
            <a:ext cx="4552510" cy="6563522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15" fmla="*/ 3661922 w 6735322"/>
              <a:gd name="connsiteY15" fmla="*/ 1630622 h 6736903"/>
              <a:gd name="connsiteX16" fmla="*/ 6735322 w 6735322"/>
              <a:gd name="connsiteY16" fmla="*/ 1098982 h 6736903"/>
              <a:gd name="connsiteX17" fmla="*/ 4932802 w 6735322"/>
              <a:gd name="connsiteY17" fmla="*/ 2901502 h 6736903"/>
              <a:gd name="connsiteX18" fmla="*/ 3661922 w 6735322"/>
              <a:gd name="connsiteY18" fmla="*/ 1630622 h 6736903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15" fmla="*/ 3661922 w 6735322"/>
              <a:gd name="connsiteY15" fmla="*/ 1630622 h 6736903"/>
              <a:gd name="connsiteX16" fmla="*/ 4932802 w 6735322"/>
              <a:gd name="connsiteY16" fmla="*/ 2901502 h 6736903"/>
              <a:gd name="connsiteX17" fmla="*/ 3661922 w 6735322"/>
              <a:gd name="connsiteY17" fmla="*/ 1630622 h 6736903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0" fmla="*/ 3661922 w 6735322"/>
              <a:gd name="connsiteY0" fmla="*/ 4933452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898774 w 6735322"/>
              <a:gd name="connsiteY4" fmla="*/ 0 h 6736903"/>
              <a:gd name="connsiteX5" fmla="*/ 1534287 w 6735322"/>
              <a:gd name="connsiteY5" fmla="*/ 263278 h 6736903"/>
              <a:gd name="connsiteX6" fmla="*/ 4552510 w 6735322"/>
              <a:gd name="connsiteY6" fmla="*/ 3281709 h 6736903"/>
              <a:gd name="connsiteX7" fmla="*/ 1534287 w 6735322"/>
              <a:gd name="connsiteY7" fmla="*/ 6300555 h 6736903"/>
              <a:gd name="connsiteX8" fmla="*/ 263261 w 6735322"/>
              <a:gd name="connsiteY8" fmla="*/ 6300555 h 6736903"/>
              <a:gd name="connsiteX9" fmla="*/ 263261 w 6735322"/>
              <a:gd name="connsiteY9" fmla="*/ 5029440 h 6736903"/>
              <a:gd name="connsiteX10" fmla="*/ 2010871 w 6735322"/>
              <a:gd name="connsiteY10" fmla="*/ 3281709 h 6736903"/>
              <a:gd name="connsiteX11" fmla="*/ 263261 w 6735322"/>
              <a:gd name="connsiteY11" fmla="*/ 1534393 h 6736903"/>
              <a:gd name="connsiteX12" fmla="*/ 263261 w 6735322"/>
              <a:gd name="connsiteY12" fmla="*/ 263278 h 6736903"/>
              <a:gd name="connsiteX13" fmla="*/ 898774 w 6735322"/>
              <a:gd name="connsiteY13" fmla="*/ 0 h 6736903"/>
              <a:gd name="connsiteX0" fmla="*/ 3661922 w 5464442"/>
              <a:gd name="connsiteY0" fmla="*/ 4933452 h 6736903"/>
              <a:gd name="connsiteX1" fmla="*/ 5464442 w 5464442"/>
              <a:gd name="connsiteY1" fmla="*/ 6736903 h 6736903"/>
              <a:gd name="connsiteX2" fmla="*/ 3661922 w 5464442"/>
              <a:gd name="connsiteY2" fmla="*/ 4933452 h 6736903"/>
              <a:gd name="connsiteX3" fmla="*/ 898774 w 5464442"/>
              <a:gd name="connsiteY3" fmla="*/ 0 h 6736903"/>
              <a:gd name="connsiteX4" fmla="*/ 1534287 w 5464442"/>
              <a:gd name="connsiteY4" fmla="*/ 263278 h 6736903"/>
              <a:gd name="connsiteX5" fmla="*/ 4552510 w 5464442"/>
              <a:gd name="connsiteY5" fmla="*/ 3281709 h 6736903"/>
              <a:gd name="connsiteX6" fmla="*/ 1534287 w 5464442"/>
              <a:gd name="connsiteY6" fmla="*/ 6300555 h 6736903"/>
              <a:gd name="connsiteX7" fmla="*/ 263261 w 5464442"/>
              <a:gd name="connsiteY7" fmla="*/ 6300555 h 6736903"/>
              <a:gd name="connsiteX8" fmla="*/ 263261 w 5464442"/>
              <a:gd name="connsiteY8" fmla="*/ 5029440 h 6736903"/>
              <a:gd name="connsiteX9" fmla="*/ 2010871 w 5464442"/>
              <a:gd name="connsiteY9" fmla="*/ 3281709 h 6736903"/>
              <a:gd name="connsiteX10" fmla="*/ 263261 w 5464442"/>
              <a:gd name="connsiteY10" fmla="*/ 1534393 h 6736903"/>
              <a:gd name="connsiteX11" fmla="*/ 263261 w 5464442"/>
              <a:gd name="connsiteY11" fmla="*/ 263278 h 6736903"/>
              <a:gd name="connsiteX12" fmla="*/ 898774 w 5464442"/>
              <a:gd name="connsiteY12" fmla="*/ 0 h 6736903"/>
              <a:gd name="connsiteX0" fmla="*/ 898774 w 4552510"/>
              <a:gd name="connsiteY0" fmla="*/ 0 h 6563522"/>
              <a:gd name="connsiteX1" fmla="*/ 1534287 w 4552510"/>
              <a:gd name="connsiteY1" fmla="*/ 263278 h 6563522"/>
              <a:gd name="connsiteX2" fmla="*/ 4552510 w 4552510"/>
              <a:gd name="connsiteY2" fmla="*/ 3281709 h 6563522"/>
              <a:gd name="connsiteX3" fmla="*/ 1534287 w 4552510"/>
              <a:gd name="connsiteY3" fmla="*/ 6300555 h 6563522"/>
              <a:gd name="connsiteX4" fmla="*/ 263261 w 4552510"/>
              <a:gd name="connsiteY4" fmla="*/ 6300555 h 6563522"/>
              <a:gd name="connsiteX5" fmla="*/ 263261 w 4552510"/>
              <a:gd name="connsiteY5" fmla="*/ 5029440 h 6563522"/>
              <a:gd name="connsiteX6" fmla="*/ 2010871 w 4552510"/>
              <a:gd name="connsiteY6" fmla="*/ 3281709 h 6563522"/>
              <a:gd name="connsiteX7" fmla="*/ 263261 w 4552510"/>
              <a:gd name="connsiteY7" fmla="*/ 1534393 h 6563522"/>
              <a:gd name="connsiteX8" fmla="*/ 263261 w 4552510"/>
              <a:gd name="connsiteY8" fmla="*/ 263278 h 6563522"/>
              <a:gd name="connsiteX9" fmla="*/ 898774 w 4552510"/>
              <a:gd name="connsiteY9" fmla="*/ 0 h 6563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52510" h="6563522">
                <a:moveTo>
                  <a:pt x="898774" y="0"/>
                </a:moveTo>
                <a:cubicBezTo>
                  <a:pt x="1128777" y="0"/>
                  <a:pt x="1358781" y="87759"/>
                  <a:pt x="1534287" y="263278"/>
                </a:cubicBezTo>
                <a:lnTo>
                  <a:pt x="4552510" y="3281709"/>
                </a:lnTo>
                <a:lnTo>
                  <a:pt x="1534287" y="6300555"/>
                </a:lnTo>
                <a:cubicBezTo>
                  <a:pt x="1183274" y="6651178"/>
                  <a:pt x="614275" y="6651178"/>
                  <a:pt x="263261" y="6300555"/>
                </a:cubicBezTo>
                <a:cubicBezTo>
                  <a:pt x="-87753" y="5949516"/>
                  <a:pt x="-87753" y="5380478"/>
                  <a:pt x="263261" y="5029440"/>
                </a:cubicBezTo>
                <a:lnTo>
                  <a:pt x="2010871" y="3281709"/>
                </a:lnTo>
                <a:lnTo>
                  <a:pt x="263261" y="1534393"/>
                </a:lnTo>
                <a:cubicBezTo>
                  <a:pt x="-87753" y="1183355"/>
                  <a:pt x="-87753" y="614317"/>
                  <a:pt x="263261" y="263278"/>
                </a:cubicBezTo>
                <a:cubicBezTo>
                  <a:pt x="438768" y="87759"/>
                  <a:pt x="668771" y="0"/>
                  <a:pt x="898774" y="0"/>
                </a:cubicBezTo>
                <a:close/>
              </a:path>
            </a:pathLst>
          </a:custGeom>
          <a:solidFill>
            <a:srgbClr val="CCCCD4"/>
          </a:solidFill>
        </p:spPr>
        <p:txBody>
          <a:bodyPr wrap="square" lIns="1296000" tIns="1270800" rIns="0" anchor="t" anchorCtr="0">
            <a:noAutofit/>
          </a:bodyPr>
          <a:lstStyle>
            <a:lvl1pPr algn="l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Please </a:t>
            </a:r>
            <a:br>
              <a:rPr lang="en-US" noProof="0"/>
            </a:br>
            <a:r>
              <a:rPr lang="en-US" noProof="0"/>
              <a:t>insert first </a:t>
            </a:r>
            <a:br>
              <a:rPr lang="en-US" noProof="0"/>
            </a:br>
            <a:r>
              <a:rPr lang="en-US" noProof="0"/>
              <a:t>X picture here</a:t>
            </a:r>
          </a:p>
        </p:txBody>
      </p:sp>
      <p:sp>
        <p:nvSpPr>
          <p:cNvPr id="6" name="X picture second">
            <a:extLst>
              <a:ext uri="{FF2B5EF4-FFF2-40B4-BE49-F238E27FC236}">
                <a16:creationId xmlns:a16="http://schemas.microsoft.com/office/drawing/2014/main" id="{3DA9BC77-0C24-4BBE-5AA1-D883F8D9A82A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 bwMode="black">
          <a:xfrm>
            <a:off x="10056814" y="-1357312"/>
            <a:ext cx="3073400" cy="6908801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898774 w 6735322"/>
              <a:gd name="connsiteY5" fmla="*/ 171898 h 6908801"/>
              <a:gd name="connsiteX6" fmla="*/ 1534287 w 6735322"/>
              <a:gd name="connsiteY6" fmla="*/ 435176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18" fmla="*/ 5464442 w 6735322"/>
              <a:gd name="connsiteY18" fmla="*/ 0 h 6908801"/>
              <a:gd name="connsiteX0" fmla="*/ 4932802 w 6735322"/>
              <a:gd name="connsiteY0" fmla="*/ 4082159 h 7157147"/>
              <a:gd name="connsiteX1" fmla="*/ 6735322 w 6735322"/>
              <a:gd name="connsiteY1" fmla="*/ 5885610 h 7157147"/>
              <a:gd name="connsiteX2" fmla="*/ 5464442 w 6735322"/>
              <a:gd name="connsiteY2" fmla="*/ 7157147 h 7157147"/>
              <a:gd name="connsiteX3" fmla="*/ 3661922 w 6735322"/>
              <a:gd name="connsiteY3" fmla="*/ 5353696 h 7157147"/>
              <a:gd name="connsiteX4" fmla="*/ 4932802 w 6735322"/>
              <a:gd name="connsiteY4" fmla="*/ 4082159 h 7157147"/>
              <a:gd name="connsiteX5" fmla="*/ 898774 w 6735322"/>
              <a:gd name="connsiteY5" fmla="*/ 420244 h 7157147"/>
              <a:gd name="connsiteX6" fmla="*/ 1534287 w 6735322"/>
              <a:gd name="connsiteY6" fmla="*/ 6720799 h 7157147"/>
              <a:gd name="connsiteX7" fmla="*/ 263261 w 6735322"/>
              <a:gd name="connsiteY7" fmla="*/ 6720799 h 7157147"/>
              <a:gd name="connsiteX8" fmla="*/ 263261 w 6735322"/>
              <a:gd name="connsiteY8" fmla="*/ 5449684 h 7157147"/>
              <a:gd name="connsiteX9" fmla="*/ 2010871 w 6735322"/>
              <a:gd name="connsiteY9" fmla="*/ 3701953 h 7157147"/>
              <a:gd name="connsiteX10" fmla="*/ 263261 w 6735322"/>
              <a:gd name="connsiteY10" fmla="*/ 1954637 h 7157147"/>
              <a:gd name="connsiteX11" fmla="*/ 263261 w 6735322"/>
              <a:gd name="connsiteY11" fmla="*/ 683522 h 7157147"/>
              <a:gd name="connsiteX12" fmla="*/ 898774 w 6735322"/>
              <a:gd name="connsiteY12" fmla="*/ 420244 h 7157147"/>
              <a:gd name="connsiteX13" fmla="*/ 5464442 w 6735322"/>
              <a:gd name="connsiteY13" fmla="*/ 248346 h 7157147"/>
              <a:gd name="connsiteX14" fmla="*/ 6735322 w 6735322"/>
              <a:gd name="connsiteY14" fmla="*/ 1519226 h 7157147"/>
              <a:gd name="connsiteX15" fmla="*/ 4932802 w 6735322"/>
              <a:gd name="connsiteY15" fmla="*/ 3321746 h 7157147"/>
              <a:gd name="connsiteX16" fmla="*/ 3661922 w 6735322"/>
              <a:gd name="connsiteY16" fmla="*/ 2050866 h 7157147"/>
              <a:gd name="connsiteX17" fmla="*/ 5464442 w 6735322"/>
              <a:gd name="connsiteY17" fmla="*/ 248346 h 7157147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435176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263261 w 6735322"/>
              <a:gd name="connsiteY10" fmla="*/ 1706291 h 6908801"/>
              <a:gd name="connsiteX11" fmla="*/ 263261 w 6735322"/>
              <a:gd name="connsiteY11" fmla="*/ 435176 h 6908801"/>
              <a:gd name="connsiteX12" fmla="*/ 5464442 w 6735322"/>
              <a:gd name="connsiteY12" fmla="*/ 0 h 6908801"/>
              <a:gd name="connsiteX13" fmla="*/ 6735322 w 6735322"/>
              <a:gd name="connsiteY13" fmla="*/ 1270880 h 6908801"/>
              <a:gd name="connsiteX14" fmla="*/ 4932802 w 6735322"/>
              <a:gd name="connsiteY14" fmla="*/ 3073400 h 6908801"/>
              <a:gd name="connsiteX15" fmla="*/ 3661922 w 6735322"/>
              <a:gd name="connsiteY15" fmla="*/ 1802520 h 6908801"/>
              <a:gd name="connsiteX16" fmla="*/ 5464442 w 6735322"/>
              <a:gd name="connsiteY16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435176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263261 w 6735322"/>
              <a:gd name="connsiteY10" fmla="*/ 435176 h 6908801"/>
              <a:gd name="connsiteX11" fmla="*/ 5464442 w 6735322"/>
              <a:gd name="connsiteY11" fmla="*/ 0 h 6908801"/>
              <a:gd name="connsiteX12" fmla="*/ 6735322 w 6735322"/>
              <a:gd name="connsiteY12" fmla="*/ 1270880 h 6908801"/>
              <a:gd name="connsiteX13" fmla="*/ 4932802 w 6735322"/>
              <a:gd name="connsiteY13" fmla="*/ 3073400 h 6908801"/>
              <a:gd name="connsiteX14" fmla="*/ 3661922 w 6735322"/>
              <a:gd name="connsiteY14" fmla="*/ 1802520 h 6908801"/>
              <a:gd name="connsiteX15" fmla="*/ 5464442 w 6735322"/>
              <a:gd name="connsiteY15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010871 w 6735322"/>
              <a:gd name="connsiteY5" fmla="*/ 3453607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5464442 w 6735322"/>
              <a:gd name="connsiteY10" fmla="*/ 0 h 6908801"/>
              <a:gd name="connsiteX11" fmla="*/ 6735322 w 6735322"/>
              <a:gd name="connsiteY11" fmla="*/ 1270880 h 6908801"/>
              <a:gd name="connsiteX12" fmla="*/ 4932802 w 6735322"/>
              <a:gd name="connsiteY12" fmla="*/ 3073400 h 6908801"/>
              <a:gd name="connsiteX13" fmla="*/ 3661922 w 6735322"/>
              <a:gd name="connsiteY13" fmla="*/ 1802520 h 6908801"/>
              <a:gd name="connsiteX14" fmla="*/ 5464442 w 6735322"/>
              <a:gd name="connsiteY14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5201338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5464442 w 6735322"/>
              <a:gd name="connsiteY9" fmla="*/ 0 h 6908801"/>
              <a:gd name="connsiteX10" fmla="*/ 6735322 w 6735322"/>
              <a:gd name="connsiteY10" fmla="*/ 1270880 h 6908801"/>
              <a:gd name="connsiteX11" fmla="*/ 4932802 w 6735322"/>
              <a:gd name="connsiteY11" fmla="*/ 3073400 h 6908801"/>
              <a:gd name="connsiteX12" fmla="*/ 3661922 w 6735322"/>
              <a:gd name="connsiteY12" fmla="*/ 1802520 h 6908801"/>
              <a:gd name="connsiteX13" fmla="*/ 5464442 w 6735322"/>
              <a:gd name="connsiteY13" fmla="*/ 0 h 6908801"/>
              <a:gd name="connsiteX0" fmla="*/ 4669541 w 6472061"/>
              <a:gd name="connsiteY0" fmla="*/ 3833813 h 6908801"/>
              <a:gd name="connsiteX1" fmla="*/ 6472061 w 6472061"/>
              <a:gd name="connsiteY1" fmla="*/ 5637264 h 6908801"/>
              <a:gd name="connsiteX2" fmla="*/ 5201181 w 6472061"/>
              <a:gd name="connsiteY2" fmla="*/ 6908801 h 6908801"/>
              <a:gd name="connsiteX3" fmla="*/ 3398661 w 6472061"/>
              <a:gd name="connsiteY3" fmla="*/ 5105350 h 6908801"/>
              <a:gd name="connsiteX4" fmla="*/ 4669541 w 6472061"/>
              <a:gd name="connsiteY4" fmla="*/ 3833813 h 6908801"/>
              <a:gd name="connsiteX5" fmla="*/ 0 w 6472061"/>
              <a:gd name="connsiteY5" fmla="*/ 6472453 h 6908801"/>
              <a:gd name="connsiteX6" fmla="*/ 1271026 w 6472061"/>
              <a:gd name="connsiteY6" fmla="*/ 6472453 h 6908801"/>
              <a:gd name="connsiteX7" fmla="*/ 0 w 6472061"/>
              <a:gd name="connsiteY7" fmla="*/ 6472453 h 6908801"/>
              <a:gd name="connsiteX8" fmla="*/ 5201181 w 6472061"/>
              <a:gd name="connsiteY8" fmla="*/ 0 h 6908801"/>
              <a:gd name="connsiteX9" fmla="*/ 6472061 w 6472061"/>
              <a:gd name="connsiteY9" fmla="*/ 1270880 h 6908801"/>
              <a:gd name="connsiteX10" fmla="*/ 4669541 w 6472061"/>
              <a:gd name="connsiteY10" fmla="*/ 3073400 h 6908801"/>
              <a:gd name="connsiteX11" fmla="*/ 3398661 w 6472061"/>
              <a:gd name="connsiteY11" fmla="*/ 1802520 h 6908801"/>
              <a:gd name="connsiteX12" fmla="*/ 5201181 w 6472061"/>
              <a:gd name="connsiteY12" fmla="*/ 0 h 6908801"/>
              <a:gd name="connsiteX0" fmla="*/ 1270880 w 3073400"/>
              <a:gd name="connsiteY0" fmla="*/ 3833813 h 6908801"/>
              <a:gd name="connsiteX1" fmla="*/ 3073400 w 3073400"/>
              <a:gd name="connsiteY1" fmla="*/ 5637264 h 6908801"/>
              <a:gd name="connsiteX2" fmla="*/ 1802520 w 3073400"/>
              <a:gd name="connsiteY2" fmla="*/ 6908801 h 6908801"/>
              <a:gd name="connsiteX3" fmla="*/ 0 w 3073400"/>
              <a:gd name="connsiteY3" fmla="*/ 5105350 h 6908801"/>
              <a:gd name="connsiteX4" fmla="*/ 1270880 w 3073400"/>
              <a:gd name="connsiteY4" fmla="*/ 3833813 h 6908801"/>
              <a:gd name="connsiteX5" fmla="*/ 1802520 w 3073400"/>
              <a:gd name="connsiteY5" fmla="*/ 0 h 6908801"/>
              <a:gd name="connsiteX6" fmla="*/ 3073400 w 3073400"/>
              <a:gd name="connsiteY6" fmla="*/ 1270880 h 6908801"/>
              <a:gd name="connsiteX7" fmla="*/ 1270880 w 3073400"/>
              <a:gd name="connsiteY7" fmla="*/ 3073400 h 6908801"/>
              <a:gd name="connsiteX8" fmla="*/ 0 w 3073400"/>
              <a:gd name="connsiteY8" fmla="*/ 1802520 h 6908801"/>
              <a:gd name="connsiteX9" fmla="*/ 1802520 w 3073400"/>
              <a:gd name="connsiteY9" fmla="*/ 0 h 6908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073400" h="6908801">
                <a:moveTo>
                  <a:pt x="1270880" y="3833813"/>
                </a:moveTo>
                <a:lnTo>
                  <a:pt x="3073400" y="5637264"/>
                </a:lnTo>
                <a:lnTo>
                  <a:pt x="1802520" y="6908801"/>
                </a:lnTo>
                <a:lnTo>
                  <a:pt x="0" y="5105350"/>
                </a:lnTo>
                <a:lnTo>
                  <a:pt x="1270880" y="3833813"/>
                </a:lnTo>
                <a:close/>
                <a:moveTo>
                  <a:pt x="1802520" y="0"/>
                </a:moveTo>
                <a:lnTo>
                  <a:pt x="3073400" y="1270880"/>
                </a:lnTo>
                <a:lnTo>
                  <a:pt x="1270880" y="3073400"/>
                </a:lnTo>
                <a:lnTo>
                  <a:pt x="0" y="1802520"/>
                </a:lnTo>
                <a:lnTo>
                  <a:pt x="1802520" y="0"/>
                </a:lnTo>
                <a:close/>
              </a:path>
            </a:pathLst>
          </a:custGeom>
          <a:solidFill>
            <a:srgbClr val="66667E"/>
          </a:solidFill>
        </p:spPr>
        <p:txBody>
          <a:bodyPr wrap="square" lIns="0" tIns="1440000" rIns="1080000" anchor="t" anchorCtr="0">
            <a:noAutofit/>
          </a:bodyPr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Please </a:t>
            </a:r>
            <a:br>
              <a:rPr lang="en-US" noProof="0"/>
            </a:br>
            <a:r>
              <a:rPr lang="en-US" noProof="0"/>
              <a:t>insert second </a:t>
            </a:r>
            <a:br>
              <a:rPr lang="en-US" noProof="0"/>
            </a:br>
            <a:r>
              <a:rPr lang="en-US" noProof="0"/>
              <a:t>X picture here</a:t>
            </a:r>
          </a:p>
        </p:txBody>
      </p:sp>
      <p:sp>
        <p:nvSpPr>
          <p:cNvPr id="4" name="Subhead" descr="Subheadline of the presentation">
            <a:extLst>
              <a:ext uri="{FF2B5EF4-FFF2-40B4-BE49-F238E27FC236}">
                <a16:creationId xmlns:a16="http://schemas.microsoft.com/office/drawing/2014/main" id="{D8EE4E57-3379-0A07-6D6F-22DF5003911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964017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24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Title" descr="Headline of the presentation">
            <a:extLst>
              <a:ext uri="{FF2B5EF4-FFF2-40B4-BE49-F238E27FC236}">
                <a16:creationId xmlns:a16="http://schemas.microsoft.com/office/drawing/2014/main" id="{211B784E-E401-86A8-01A4-54AF784A84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9288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</p:spTree>
    <p:extLst>
      <p:ext uri="{BB962C8B-B14F-4D97-AF65-F5344CB8AC3E}">
        <p14:creationId xmlns:p14="http://schemas.microsoft.com/office/powerpoint/2010/main" val="42681557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  <p15:guide id="8" pos="4251">
          <p15:clr>
            <a:srgbClr val="65CEFF"/>
          </p15:clr>
        </p15:guide>
      </p15:sldGuideLst>
    </p:ext>
  </p:extLst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40pt (X 2 images)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X picture first">
            <a:extLst>
              <a:ext uri="{FF2B5EF4-FFF2-40B4-BE49-F238E27FC236}">
                <a16:creationId xmlns:a16="http://schemas.microsoft.com/office/drawing/2014/main" id="{185429AB-F4F2-3DC7-4243-978C1F61F81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black">
          <a:xfrm>
            <a:off x="6394891" y="-1185414"/>
            <a:ext cx="4552510" cy="6563522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15" fmla="*/ 3661922 w 6735322"/>
              <a:gd name="connsiteY15" fmla="*/ 1630622 h 6736903"/>
              <a:gd name="connsiteX16" fmla="*/ 6735322 w 6735322"/>
              <a:gd name="connsiteY16" fmla="*/ 1098982 h 6736903"/>
              <a:gd name="connsiteX17" fmla="*/ 4932802 w 6735322"/>
              <a:gd name="connsiteY17" fmla="*/ 2901502 h 6736903"/>
              <a:gd name="connsiteX18" fmla="*/ 3661922 w 6735322"/>
              <a:gd name="connsiteY18" fmla="*/ 1630622 h 6736903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15" fmla="*/ 3661922 w 6735322"/>
              <a:gd name="connsiteY15" fmla="*/ 1630622 h 6736903"/>
              <a:gd name="connsiteX16" fmla="*/ 4932802 w 6735322"/>
              <a:gd name="connsiteY16" fmla="*/ 2901502 h 6736903"/>
              <a:gd name="connsiteX17" fmla="*/ 3661922 w 6735322"/>
              <a:gd name="connsiteY17" fmla="*/ 1630622 h 6736903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0" fmla="*/ 3661922 w 6735322"/>
              <a:gd name="connsiteY0" fmla="*/ 4933452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898774 w 6735322"/>
              <a:gd name="connsiteY4" fmla="*/ 0 h 6736903"/>
              <a:gd name="connsiteX5" fmla="*/ 1534287 w 6735322"/>
              <a:gd name="connsiteY5" fmla="*/ 263278 h 6736903"/>
              <a:gd name="connsiteX6" fmla="*/ 4552510 w 6735322"/>
              <a:gd name="connsiteY6" fmla="*/ 3281709 h 6736903"/>
              <a:gd name="connsiteX7" fmla="*/ 1534287 w 6735322"/>
              <a:gd name="connsiteY7" fmla="*/ 6300555 h 6736903"/>
              <a:gd name="connsiteX8" fmla="*/ 263261 w 6735322"/>
              <a:gd name="connsiteY8" fmla="*/ 6300555 h 6736903"/>
              <a:gd name="connsiteX9" fmla="*/ 263261 w 6735322"/>
              <a:gd name="connsiteY9" fmla="*/ 5029440 h 6736903"/>
              <a:gd name="connsiteX10" fmla="*/ 2010871 w 6735322"/>
              <a:gd name="connsiteY10" fmla="*/ 3281709 h 6736903"/>
              <a:gd name="connsiteX11" fmla="*/ 263261 w 6735322"/>
              <a:gd name="connsiteY11" fmla="*/ 1534393 h 6736903"/>
              <a:gd name="connsiteX12" fmla="*/ 263261 w 6735322"/>
              <a:gd name="connsiteY12" fmla="*/ 263278 h 6736903"/>
              <a:gd name="connsiteX13" fmla="*/ 898774 w 6735322"/>
              <a:gd name="connsiteY13" fmla="*/ 0 h 6736903"/>
              <a:gd name="connsiteX0" fmla="*/ 3661922 w 5464442"/>
              <a:gd name="connsiteY0" fmla="*/ 4933452 h 6736903"/>
              <a:gd name="connsiteX1" fmla="*/ 5464442 w 5464442"/>
              <a:gd name="connsiteY1" fmla="*/ 6736903 h 6736903"/>
              <a:gd name="connsiteX2" fmla="*/ 3661922 w 5464442"/>
              <a:gd name="connsiteY2" fmla="*/ 4933452 h 6736903"/>
              <a:gd name="connsiteX3" fmla="*/ 898774 w 5464442"/>
              <a:gd name="connsiteY3" fmla="*/ 0 h 6736903"/>
              <a:gd name="connsiteX4" fmla="*/ 1534287 w 5464442"/>
              <a:gd name="connsiteY4" fmla="*/ 263278 h 6736903"/>
              <a:gd name="connsiteX5" fmla="*/ 4552510 w 5464442"/>
              <a:gd name="connsiteY5" fmla="*/ 3281709 h 6736903"/>
              <a:gd name="connsiteX6" fmla="*/ 1534287 w 5464442"/>
              <a:gd name="connsiteY6" fmla="*/ 6300555 h 6736903"/>
              <a:gd name="connsiteX7" fmla="*/ 263261 w 5464442"/>
              <a:gd name="connsiteY7" fmla="*/ 6300555 h 6736903"/>
              <a:gd name="connsiteX8" fmla="*/ 263261 w 5464442"/>
              <a:gd name="connsiteY8" fmla="*/ 5029440 h 6736903"/>
              <a:gd name="connsiteX9" fmla="*/ 2010871 w 5464442"/>
              <a:gd name="connsiteY9" fmla="*/ 3281709 h 6736903"/>
              <a:gd name="connsiteX10" fmla="*/ 263261 w 5464442"/>
              <a:gd name="connsiteY10" fmla="*/ 1534393 h 6736903"/>
              <a:gd name="connsiteX11" fmla="*/ 263261 w 5464442"/>
              <a:gd name="connsiteY11" fmla="*/ 263278 h 6736903"/>
              <a:gd name="connsiteX12" fmla="*/ 898774 w 5464442"/>
              <a:gd name="connsiteY12" fmla="*/ 0 h 6736903"/>
              <a:gd name="connsiteX0" fmla="*/ 898774 w 4552510"/>
              <a:gd name="connsiteY0" fmla="*/ 0 h 6563522"/>
              <a:gd name="connsiteX1" fmla="*/ 1534287 w 4552510"/>
              <a:gd name="connsiteY1" fmla="*/ 263278 h 6563522"/>
              <a:gd name="connsiteX2" fmla="*/ 4552510 w 4552510"/>
              <a:gd name="connsiteY2" fmla="*/ 3281709 h 6563522"/>
              <a:gd name="connsiteX3" fmla="*/ 1534287 w 4552510"/>
              <a:gd name="connsiteY3" fmla="*/ 6300555 h 6563522"/>
              <a:gd name="connsiteX4" fmla="*/ 263261 w 4552510"/>
              <a:gd name="connsiteY4" fmla="*/ 6300555 h 6563522"/>
              <a:gd name="connsiteX5" fmla="*/ 263261 w 4552510"/>
              <a:gd name="connsiteY5" fmla="*/ 5029440 h 6563522"/>
              <a:gd name="connsiteX6" fmla="*/ 2010871 w 4552510"/>
              <a:gd name="connsiteY6" fmla="*/ 3281709 h 6563522"/>
              <a:gd name="connsiteX7" fmla="*/ 263261 w 4552510"/>
              <a:gd name="connsiteY7" fmla="*/ 1534393 h 6563522"/>
              <a:gd name="connsiteX8" fmla="*/ 263261 w 4552510"/>
              <a:gd name="connsiteY8" fmla="*/ 263278 h 6563522"/>
              <a:gd name="connsiteX9" fmla="*/ 898774 w 4552510"/>
              <a:gd name="connsiteY9" fmla="*/ 0 h 6563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52510" h="6563522">
                <a:moveTo>
                  <a:pt x="898774" y="0"/>
                </a:moveTo>
                <a:cubicBezTo>
                  <a:pt x="1128777" y="0"/>
                  <a:pt x="1358781" y="87759"/>
                  <a:pt x="1534287" y="263278"/>
                </a:cubicBezTo>
                <a:lnTo>
                  <a:pt x="4552510" y="3281709"/>
                </a:lnTo>
                <a:lnTo>
                  <a:pt x="1534287" y="6300555"/>
                </a:lnTo>
                <a:cubicBezTo>
                  <a:pt x="1183274" y="6651178"/>
                  <a:pt x="614275" y="6651178"/>
                  <a:pt x="263261" y="6300555"/>
                </a:cubicBezTo>
                <a:cubicBezTo>
                  <a:pt x="-87753" y="5949516"/>
                  <a:pt x="-87753" y="5380478"/>
                  <a:pt x="263261" y="5029440"/>
                </a:cubicBezTo>
                <a:lnTo>
                  <a:pt x="2010871" y="3281709"/>
                </a:lnTo>
                <a:lnTo>
                  <a:pt x="263261" y="1534393"/>
                </a:lnTo>
                <a:cubicBezTo>
                  <a:pt x="-87753" y="1183355"/>
                  <a:pt x="-87753" y="614317"/>
                  <a:pt x="263261" y="263278"/>
                </a:cubicBezTo>
                <a:cubicBezTo>
                  <a:pt x="438768" y="87759"/>
                  <a:pt x="668771" y="0"/>
                  <a:pt x="898774" y="0"/>
                </a:cubicBezTo>
                <a:close/>
              </a:path>
            </a:pathLst>
          </a:custGeom>
          <a:solidFill>
            <a:srgbClr val="CCCCD4"/>
          </a:solidFill>
        </p:spPr>
        <p:txBody>
          <a:bodyPr wrap="square" lIns="1296000" tIns="1270800" rIns="0" anchor="t" anchorCtr="0">
            <a:noAutofit/>
          </a:bodyPr>
          <a:lstStyle>
            <a:lvl1pPr algn="l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Please </a:t>
            </a:r>
            <a:br>
              <a:rPr lang="en-US" noProof="0"/>
            </a:br>
            <a:r>
              <a:rPr lang="en-US" noProof="0"/>
              <a:t>insert first </a:t>
            </a:r>
            <a:br>
              <a:rPr lang="en-US" noProof="0"/>
            </a:br>
            <a:r>
              <a:rPr lang="en-US" noProof="0"/>
              <a:t>X picture here</a:t>
            </a:r>
          </a:p>
        </p:txBody>
      </p:sp>
      <p:sp>
        <p:nvSpPr>
          <p:cNvPr id="6" name="X picture second">
            <a:extLst>
              <a:ext uri="{FF2B5EF4-FFF2-40B4-BE49-F238E27FC236}">
                <a16:creationId xmlns:a16="http://schemas.microsoft.com/office/drawing/2014/main" id="{3DA9BC77-0C24-4BBE-5AA1-D883F8D9A82A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 bwMode="black">
          <a:xfrm>
            <a:off x="10056814" y="-1357312"/>
            <a:ext cx="3073400" cy="6908801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898774 w 6735322"/>
              <a:gd name="connsiteY5" fmla="*/ 171898 h 6908801"/>
              <a:gd name="connsiteX6" fmla="*/ 1534287 w 6735322"/>
              <a:gd name="connsiteY6" fmla="*/ 435176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18" fmla="*/ 5464442 w 6735322"/>
              <a:gd name="connsiteY18" fmla="*/ 0 h 6908801"/>
              <a:gd name="connsiteX0" fmla="*/ 4932802 w 6735322"/>
              <a:gd name="connsiteY0" fmla="*/ 4082159 h 7157147"/>
              <a:gd name="connsiteX1" fmla="*/ 6735322 w 6735322"/>
              <a:gd name="connsiteY1" fmla="*/ 5885610 h 7157147"/>
              <a:gd name="connsiteX2" fmla="*/ 5464442 w 6735322"/>
              <a:gd name="connsiteY2" fmla="*/ 7157147 h 7157147"/>
              <a:gd name="connsiteX3" fmla="*/ 3661922 w 6735322"/>
              <a:gd name="connsiteY3" fmla="*/ 5353696 h 7157147"/>
              <a:gd name="connsiteX4" fmla="*/ 4932802 w 6735322"/>
              <a:gd name="connsiteY4" fmla="*/ 4082159 h 7157147"/>
              <a:gd name="connsiteX5" fmla="*/ 898774 w 6735322"/>
              <a:gd name="connsiteY5" fmla="*/ 420244 h 7157147"/>
              <a:gd name="connsiteX6" fmla="*/ 1534287 w 6735322"/>
              <a:gd name="connsiteY6" fmla="*/ 6720799 h 7157147"/>
              <a:gd name="connsiteX7" fmla="*/ 263261 w 6735322"/>
              <a:gd name="connsiteY7" fmla="*/ 6720799 h 7157147"/>
              <a:gd name="connsiteX8" fmla="*/ 263261 w 6735322"/>
              <a:gd name="connsiteY8" fmla="*/ 5449684 h 7157147"/>
              <a:gd name="connsiteX9" fmla="*/ 2010871 w 6735322"/>
              <a:gd name="connsiteY9" fmla="*/ 3701953 h 7157147"/>
              <a:gd name="connsiteX10" fmla="*/ 263261 w 6735322"/>
              <a:gd name="connsiteY10" fmla="*/ 1954637 h 7157147"/>
              <a:gd name="connsiteX11" fmla="*/ 263261 w 6735322"/>
              <a:gd name="connsiteY11" fmla="*/ 683522 h 7157147"/>
              <a:gd name="connsiteX12" fmla="*/ 898774 w 6735322"/>
              <a:gd name="connsiteY12" fmla="*/ 420244 h 7157147"/>
              <a:gd name="connsiteX13" fmla="*/ 5464442 w 6735322"/>
              <a:gd name="connsiteY13" fmla="*/ 248346 h 7157147"/>
              <a:gd name="connsiteX14" fmla="*/ 6735322 w 6735322"/>
              <a:gd name="connsiteY14" fmla="*/ 1519226 h 7157147"/>
              <a:gd name="connsiteX15" fmla="*/ 4932802 w 6735322"/>
              <a:gd name="connsiteY15" fmla="*/ 3321746 h 7157147"/>
              <a:gd name="connsiteX16" fmla="*/ 3661922 w 6735322"/>
              <a:gd name="connsiteY16" fmla="*/ 2050866 h 7157147"/>
              <a:gd name="connsiteX17" fmla="*/ 5464442 w 6735322"/>
              <a:gd name="connsiteY17" fmla="*/ 248346 h 7157147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435176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263261 w 6735322"/>
              <a:gd name="connsiteY10" fmla="*/ 1706291 h 6908801"/>
              <a:gd name="connsiteX11" fmla="*/ 263261 w 6735322"/>
              <a:gd name="connsiteY11" fmla="*/ 435176 h 6908801"/>
              <a:gd name="connsiteX12" fmla="*/ 5464442 w 6735322"/>
              <a:gd name="connsiteY12" fmla="*/ 0 h 6908801"/>
              <a:gd name="connsiteX13" fmla="*/ 6735322 w 6735322"/>
              <a:gd name="connsiteY13" fmla="*/ 1270880 h 6908801"/>
              <a:gd name="connsiteX14" fmla="*/ 4932802 w 6735322"/>
              <a:gd name="connsiteY14" fmla="*/ 3073400 h 6908801"/>
              <a:gd name="connsiteX15" fmla="*/ 3661922 w 6735322"/>
              <a:gd name="connsiteY15" fmla="*/ 1802520 h 6908801"/>
              <a:gd name="connsiteX16" fmla="*/ 5464442 w 6735322"/>
              <a:gd name="connsiteY16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435176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263261 w 6735322"/>
              <a:gd name="connsiteY10" fmla="*/ 435176 h 6908801"/>
              <a:gd name="connsiteX11" fmla="*/ 5464442 w 6735322"/>
              <a:gd name="connsiteY11" fmla="*/ 0 h 6908801"/>
              <a:gd name="connsiteX12" fmla="*/ 6735322 w 6735322"/>
              <a:gd name="connsiteY12" fmla="*/ 1270880 h 6908801"/>
              <a:gd name="connsiteX13" fmla="*/ 4932802 w 6735322"/>
              <a:gd name="connsiteY13" fmla="*/ 3073400 h 6908801"/>
              <a:gd name="connsiteX14" fmla="*/ 3661922 w 6735322"/>
              <a:gd name="connsiteY14" fmla="*/ 1802520 h 6908801"/>
              <a:gd name="connsiteX15" fmla="*/ 5464442 w 6735322"/>
              <a:gd name="connsiteY15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010871 w 6735322"/>
              <a:gd name="connsiteY5" fmla="*/ 3453607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5464442 w 6735322"/>
              <a:gd name="connsiteY10" fmla="*/ 0 h 6908801"/>
              <a:gd name="connsiteX11" fmla="*/ 6735322 w 6735322"/>
              <a:gd name="connsiteY11" fmla="*/ 1270880 h 6908801"/>
              <a:gd name="connsiteX12" fmla="*/ 4932802 w 6735322"/>
              <a:gd name="connsiteY12" fmla="*/ 3073400 h 6908801"/>
              <a:gd name="connsiteX13" fmla="*/ 3661922 w 6735322"/>
              <a:gd name="connsiteY13" fmla="*/ 1802520 h 6908801"/>
              <a:gd name="connsiteX14" fmla="*/ 5464442 w 6735322"/>
              <a:gd name="connsiteY14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5201338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5464442 w 6735322"/>
              <a:gd name="connsiteY9" fmla="*/ 0 h 6908801"/>
              <a:gd name="connsiteX10" fmla="*/ 6735322 w 6735322"/>
              <a:gd name="connsiteY10" fmla="*/ 1270880 h 6908801"/>
              <a:gd name="connsiteX11" fmla="*/ 4932802 w 6735322"/>
              <a:gd name="connsiteY11" fmla="*/ 3073400 h 6908801"/>
              <a:gd name="connsiteX12" fmla="*/ 3661922 w 6735322"/>
              <a:gd name="connsiteY12" fmla="*/ 1802520 h 6908801"/>
              <a:gd name="connsiteX13" fmla="*/ 5464442 w 6735322"/>
              <a:gd name="connsiteY13" fmla="*/ 0 h 6908801"/>
              <a:gd name="connsiteX0" fmla="*/ 4669541 w 6472061"/>
              <a:gd name="connsiteY0" fmla="*/ 3833813 h 6908801"/>
              <a:gd name="connsiteX1" fmla="*/ 6472061 w 6472061"/>
              <a:gd name="connsiteY1" fmla="*/ 5637264 h 6908801"/>
              <a:gd name="connsiteX2" fmla="*/ 5201181 w 6472061"/>
              <a:gd name="connsiteY2" fmla="*/ 6908801 h 6908801"/>
              <a:gd name="connsiteX3" fmla="*/ 3398661 w 6472061"/>
              <a:gd name="connsiteY3" fmla="*/ 5105350 h 6908801"/>
              <a:gd name="connsiteX4" fmla="*/ 4669541 w 6472061"/>
              <a:gd name="connsiteY4" fmla="*/ 3833813 h 6908801"/>
              <a:gd name="connsiteX5" fmla="*/ 0 w 6472061"/>
              <a:gd name="connsiteY5" fmla="*/ 6472453 h 6908801"/>
              <a:gd name="connsiteX6" fmla="*/ 1271026 w 6472061"/>
              <a:gd name="connsiteY6" fmla="*/ 6472453 h 6908801"/>
              <a:gd name="connsiteX7" fmla="*/ 0 w 6472061"/>
              <a:gd name="connsiteY7" fmla="*/ 6472453 h 6908801"/>
              <a:gd name="connsiteX8" fmla="*/ 5201181 w 6472061"/>
              <a:gd name="connsiteY8" fmla="*/ 0 h 6908801"/>
              <a:gd name="connsiteX9" fmla="*/ 6472061 w 6472061"/>
              <a:gd name="connsiteY9" fmla="*/ 1270880 h 6908801"/>
              <a:gd name="connsiteX10" fmla="*/ 4669541 w 6472061"/>
              <a:gd name="connsiteY10" fmla="*/ 3073400 h 6908801"/>
              <a:gd name="connsiteX11" fmla="*/ 3398661 w 6472061"/>
              <a:gd name="connsiteY11" fmla="*/ 1802520 h 6908801"/>
              <a:gd name="connsiteX12" fmla="*/ 5201181 w 6472061"/>
              <a:gd name="connsiteY12" fmla="*/ 0 h 6908801"/>
              <a:gd name="connsiteX0" fmla="*/ 1270880 w 3073400"/>
              <a:gd name="connsiteY0" fmla="*/ 3833813 h 6908801"/>
              <a:gd name="connsiteX1" fmla="*/ 3073400 w 3073400"/>
              <a:gd name="connsiteY1" fmla="*/ 5637264 h 6908801"/>
              <a:gd name="connsiteX2" fmla="*/ 1802520 w 3073400"/>
              <a:gd name="connsiteY2" fmla="*/ 6908801 h 6908801"/>
              <a:gd name="connsiteX3" fmla="*/ 0 w 3073400"/>
              <a:gd name="connsiteY3" fmla="*/ 5105350 h 6908801"/>
              <a:gd name="connsiteX4" fmla="*/ 1270880 w 3073400"/>
              <a:gd name="connsiteY4" fmla="*/ 3833813 h 6908801"/>
              <a:gd name="connsiteX5" fmla="*/ 1802520 w 3073400"/>
              <a:gd name="connsiteY5" fmla="*/ 0 h 6908801"/>
              <a:gd name="connsiteX6" fmla="*/ 3073400 w 3073400"/>
              <a:gd name="connsiteY6" fmla="*/ 1270880 h 6908801"/>
              <a:gd name="connsiteX7" fmla="*/ 1270880 w 3073400"/>
              <a:gd name="connsiteY7" fmla="*/ 3073400 h 6908801"/>
              <a:gd name="connsiteX8" fmla="*/ 0 w 3073400"/>
              <a:gd name="connsiteY8" fmla="*/ 1802520 h 6908801"/>
              <a:gd name="connsiteX9" fmla="*/ 1802520 w 3073400"/>
              <a:gd name="connsiteY9" fmla="*/ 0 h 6908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073400" h="6908801">
                <a:moveTo>
                  <a:pt x="1270880" y="3833813"/>
                </a:moveTo>
                <a:lnTo>
                  <a:pt x="3073400" y="5637264"/>
                </a:lnTo>
                <a:lnTo>
                  <a:pt x="1802520" y="6908801"/>
                </a:lnTo>
                <a:lnTo>
                  <a:pt x="0" y="5105350"/>
                </a:lnTo>
                <a:lnTo>
                  <a:pt x="1270880" y="3833813"/>
                </a:lnTo>
                <a:close/>
                <a:moveTo>
                  <a:pt x="1802520" y="0"/>
                </a:moveTo>
                <a:lnTo>
                  <a:pt x="3073400" y="1270880"/>
                </a:lnTo>
                <a:lnTo>
                  <a:pt x="1270880" y="3073400"/>
                </a:lnTo>
                <a:lnTo>
                  <a:pt x="0" y="1802520"/>
                </a:lnTo>
                <a:lnTo>
                  <a:pt x="1802520" y="0"/>
                </a:lnTo>
                <a:close/>
              </a:path>
            </a:pathLst>
          </a:custGeom>
          <a:solidFill>
            <a:srgbClr val="66667E"/>
          </a:solidFill>
        </p:spPr>
        <p:txBody>
          <a:bodyPr wrap="square" lIns="0" tIns="1440000" rIns="1080000" anchor="t" anchorCtr="0">
            <a:noAutofit/>
          </a:bodyPr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Please </a:t>
            </a:r>
            <a:br>
              <a:rPr lang="en-US" noProof="0"/>
            </a:br>
            <a:r>
              <a:rPr lang="en-US" noProof="0"/>
              <a:t>insert second </a:t>
            </a:r>
            <a:br>
              <a:rPr lang="en-US" noProof="0"/>
            </a:br>
            <a:r>
              <a:rPr lang="en-US" noProof="0"/>
              <a:t>X picture here</a:t>
            </a:r>
          </a:p>
        </p:txBody>
      </p:sp>
      <p:sp>
        <p:nvSpPr>
          <p:cNvPr id="7" name="Title" descr="Headline of the presentation">
            <a:extLst>
              <a:ext uri="{FF2B5EF4-FFF2-40B4-BE49-F238E27FC236}">
                <a16:creationId xmlns:a16="http://schemas.microsoft.com/office/drawing/2014/main" id="{DE52BDDE-0225-180A-4880-C972B99F29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7302365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8" name="Subhead" descr="Subheadline of the presentation">
            <a:extLst>
              <a:ext uri="{FF2B5EF4-FFF2-40B4-BE49-F238E27FC236}">
                <a16:creationId xmlns:a16="http://schemas.microsoft.com/office/drawing/2014/main" id="{71223FEB-E93C-0C87-EE58-A20FE1A6C75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7301602" cy="804655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16 </a:t>
            </a:r>
            <a:r>
              <a:rPr lang="en-US" err="1"/>
              <a:t>pt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8107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  <p15:guide id="8" pos="4251">
          <p15:clr>
            <a:srgbClr val="65CEFF"/>
          </p15:clr>
        </p15:guide>
      </p15:sldGuideLst>
    </p:ext>
  </p:extLst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Deep Blue 80pt (X 3 images)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X picture first">
            <a:extLst>
              <a:ext uri="{FF2B5EF4-FFF2-40B4-BE49-F238E27FC236}">
                <a16:creationId xmlns:a16="http://schemas.microsoft.com/office/drawing/2014/main" id="{684D687A-C9CB-4382-BA6D-0EA40F650DF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black">
          <a:xfrm>
            <a:off x="6394891" y="-1185414"/>
            <a:ext cx="4552510" cy="6563522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15" fmla="*/ 3661922 w 6735322"/>
              <a:gd name="connsiteY15" fmla="*/ 1630622 h 6736903"/>
              <a:gd name="connsiteX16" fmla="*/ 6735322 w 6735322"/>
              <a:gd name="connsiteY16" fmla="*/ 1098982 h 6736903"/>
              <a:gd name="connsiteX17" fmla="*/ 4932802 w 6735322"/>
              <a:gd name="connsiteY17" fmla="*/ 2901502 h 6736903"/>
              <a:gd name="connsiteX18" fmla="*/ 3661922 w 6735322"/>
              <a:gd name="connsiteY18" fmla="*/ 1630622 h 6736903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15" fmla="*/ 3661922 w 6735322"/>
              <a:gd name="connsiteY15" fmla="*/ 1630622 h 6736903"/>
              <a:gd name="connsiteX16" fmla="*/ 4932802 w 6735322"/>
              <a:gd name="connsiteY16" fmla="*/ 2901502 h 6736903"/>
              <a:gd name="connsiteX17" fmla="*/ 3661922 w 6735322"/>
              <a:gd name="connsiteY17" fmla="*/ 1630622 h 6736903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0" fmla="*/ 3661922 w 6735322"/>
              <a:gd name="connsiteY0" fmla="*/ 4933452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898774 w 6735322"/>
              <a:gd name="connsiteY4" fmla="*/ 0 h 6736903"/>
              <a:gd name="connsiteX5" fmla="*/ 1534287 w 6735322"/>
              <a:gd name="connsiteY5" fmla="*/ 263278 h 6736903"/>
              <a:gd name="connsiteX6" fmla="*/ 4552510 w 6735322"/>
              <a:gd name="connsiteY6" fmla="*/ 3281709 h 6736903"/>
              <a:gd name="connsiteX7" fmla="*/ 1534287 w 6735322"/>
              <a:gd name="connsiteY7" fmla="*/ 6300555 h 6736903"/>
              <a:gd name="connsiteX8" fmla="*/ 263261 w 6735322"/>
              <a:gd name="connsiteY8" fmla="*/ 6300555 h 6736903"/>
              <a:gd name="connsiteX9" fmla="*/ 263261 w 6735322"/>
              <a:gd name="connsiteY9" fmla="*/ 5029440 h 6736903"/>
              <a:gd name="connsiteX10" fmla="*/ 2010871 w 6735322"/>
              <a:gd name="connsiteY10" fmla="*/ 3281709 h 6736903"/>
              <a:gd name="connsiteX11" fmla="*/ 263261 w 6735322"/>
              <a:gd name="connsiteY11" fmla="*/ 1534393 h 6736903"/>
              <a:gd name="connsiteX12" fmla="*/ 263261 w 6735322"/>
              <a:gd name="connsiteY12" fmla="*/ 263278 h 6736903"/>
              <a:gd name="connsiteX13" fmla="*/ 898774 w 6735322"/>
              <a:gd name="connsiteY13" fmla="*/ 0 h 6736903"/>
              <a:gd name="connsiteX0" fmla="*/ 3661922 w 5464442"/>
              <a:gd name="connsiteY0" fmla="*/ 4933452 h 6736903"/>
              <a:gd name="connsiteX1" fmla="*/ 5464442 w 5464442"/>
              <a:gd name="connsiteY1" fmla="*/ 6736903 h 6736903"/>
              <a:gd name="connsiteX2" fmla="*/ 3661922 w 5464442"/>
              <a:gd name="connsiteY2" fmla="*/ 4933452 h 6736903"/>
              <a:gd name="connsiteX3" fmla="*/ 898774 w 5464442"/>
              <a:gd name="connsiteY3" fmla="*/ 0 h 6736903"/>
              <a:gd name="connsiteX4" fmla="*/ 1534287 w 5464442"/>
              <a:gd name="connsiteY4" fmla="*/ 263278 h 6736903"/>
              <a:gd name="connsiteX5" fmla="*/ 4552510 w 5464442"/>
              <a:gd name="connsiteY5" fmla="*/ 3281709 h 6736903"/>
              <a:gd name="connsiteX6" fmla="*/ 1534287 w 5464442"/>
              <a:gd name="connsiteY6" fmla="*/ 6300555 h 6736903"/>
              <a:gd name="connsiteX7" fmla="*/ 263261 w 5464442"/>
              <a:gd name="connsiteY7" fmla="*/ 6300555 h 6736903"/>
              <a:gd name="connsiteX8" fmla="*/ 263261 w 5464442"/>
              <a:gd name="connsiteY8" fmla="*/ 5029440 h 6736903"/>
              <a:gd name="connsiteX9" fmla="*/ 2010871 w 5464442"/>
              <a:gd name="connsiteY9" fmla="*/ 3281709 h 6736903"/>
              <a:gd name="connsiteX10" fmla="*/ 263261 w 5464442"/>
              <a:gd name="connsiteY10" fmla="*/ 1534393 h 6736903"/>
              <a:gd name="connsiteX11" fmla="*/ 263261 w 5464442"/>
              <a:gd name="connsiteY11" fmla="*/ 263278 h 6736903"/>
              <a:gd name="connsiteX12" fmla="*/ 898774 w 5464442"/>
              <a:gd name="connsiteY12" fmla="*/ 0 h 6736903"/>
              <a:gd name="connsiteX0" fmla="*/ 898774 w 4552510"/>
              <a:gd name="connsiteY0" fmla="*/ 0 h 6563522"/>
              <a:gd name="connsiteX1" fmla="*/ 1534287 w 4552510"/>
              <a:gd name="connsiteY1" fmla="*/ 263278 h 6563522"/>
              <a:gd name="connsiteX2" fmla="*/ 4552510 w 4552510"/>
              <a:gd name="connsiteY2" fmla="*/ 3281709 h 6563522"/>
              <a:gd name="connsiteX3" fmla="*/ 1534287 w 4552510"/>
              <a:gd name="connsiteY3" fmla="*/ 6300555 h 6563522"/>
              <a:gd name="connsiteX4" fmla="*/ 263261 w 4552510"/>
              <a:gd name="connsiteY4" fmla="*/ 6300555 h 6563522"/>
              <a:gd name="connsiteX5" fmla="*/ 263261 w 4552510"/>
              <a:gd name="connsiteY5" fmla="*/ 5029440 h 6563522"/>
              <a:gd name="connsiteX6" fmla="*/ 2010871 w 4552510"/>
              <a:gd name="connsiteY6" fmla="*/ 3281709 h 6563522"/>
              <a:gd name="connsiteX7" fmla="*/ 263261 w 4552510"/>
              <a:gd name="connsiteY7" fmla="*/ 1534393 h 6563522"/>
              <a:gd name="connsiteX8" fmla="*/ 263261 w 4552510"/>
              <a:gd name="connsiteY8" fmla="*/ 263278 h 6563522"/>
              <a:gd name="connsiteX9" fmla="*/ 898774 w 4552510"/>
              <a:gd name="connsiteY9" fmla="*/ 0 h 6563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52510" h="6563522">
                <a:moveTo>
                  <a:pt x="898774" y="0"/>
                </a:moveTo>
                <a:cubicBezTo>
                  <a:pt x="1128777" y="0"/>
                  <a:pt x="1358781" y="87759"/>
                  <a:pt x="1534287" y="263278"/>
                </a:cubicBezTo>
                <a:lnTo>
                  <a:pt x="4552510" y="3281709"/>
                </a:lnTo>
                <a:lnTo>
                  <a:pt x="1534287" y="6300555"/>
                </a:lnTo>
                <a:cubicBezTo>
                  <a:pt x="1183274" y="6651178"/>
                  <a:pt x="614275" y="6651178"/>
                  <a:pt x="263261" y="6300555"/>
                </a:cubicBezTo>
                <a:cubicBezTo>
                  <a:pt x="-87753" y="5949516"/>
                  <a:pt x="-87753" y="5380478"/>
                  <a:pt x="263261" y="5029440"/>
                </a:cubicBezTo>
                <a:lnTo>
                  <a:pt x="2010871" y="3281709"/>
                </a:lnTo>
                <a:lnTo>
                  <a:pt x="263261" y="1534393"/>
                </a:lnTo>
                <a:cubicBezTo>
                  <a:pt x="-87753" y="1183355"/>
                  <a:pt x="-87753" y="614317"/>
                  <a:pt x="263261" y="263278"/>
                </a:cubicBezTo>
                <a:cubicBezTo>
                  <a:pt x="438768" y="87759"/>
                  <a:pt x="668771" y="0"/>
                  <a:pt x="898774" y="0"/>
                </a:cubicBezTo>
                <a:close/>
              </a:path>
            </a:pathLst>
          </a:custGeom>
          <a:solidFill>
            <a:srgbClr val="E5E5E9"/>
          </a:solidFill>
        </p:spPr>
        <p:txBody>
          <a:bodyPr wrap="square" lIns="1296000" tIns="1270800" rIns="0" anchor="t" anchorCtr="0">
            <a:noAutofit/>
          </a:bodyPr>
          <a:lstStyle>
            <a:lvl1pPr algn="l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Please </a:t>
            </a:r>
            <a:br>
              <a:rPr lang="en-US" noProof="0"/>
            </a:br>
            <a:r>
              <a:rPr lang="en-US" noProof="0"/>
              <a:t>insert first </a:t>
            </a:r>
            <a:br>
              <a:rPr lang="en-US" noProof="0"/>
            </a:br>
            <a:r>
              <a:rPr lang="en-US" noProof="0"/>
              <a:t>X picture here</a:t>
            </a:r>
          </a:p>
        </p:txBody>
      </p:sp>
      <p:sp>
        <p:nvSpPr>
          <p:cNvPr id="12" name="X picture second">
            <a:extLst>
              <a:ext uri="{FF2B5EF4-FFF2-40B4-BE49-F238E27FC236}">
                <a16:creationId xmlns:a16="http://schemas.microsoft.com/office/drawing/2014/main" id="{6DF04BE6-2F28-4442-9F47-31C6F1C81B8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black">
          <a:xfrm>
            <a:off x="10056814" y="-1357312"/>
            <a:ext cx="3073400" cy="3073400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898774 w 6735322"/>
              <a:gd name="connsiteY5" fmla="*/ 171898 h 6908801"/>
              <a:gd name="connsiteX6" fmla="*/ 1534287 w 6735322"/>
              <a:gd name="connsiteY6" fmla="*/ 435176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18" fmla="*/ 5464442 w 6735322"/>
              <a:gd name="connsiteY18" fmla="*/ 0 h 6908801"/>
              <a:gd name="connsiteX0" fmla="*/ 4932802 w 6735322"/>
              <a:gd name="connsiteY0" fmla="*/ 4082159 h 7157147"/>
              <a:gd name="connsiteX1" fmla="*/ 6735322 w 6735322"/>
              <a:gd name="connsiteY1" fmla="*/ 5885610 h 7157147"/>
              <a:gd name="connsiteX2" fmla="*/ 5464442 w 6735322"/>
              <a:gd name="connsiteY2" fmla="*/ 7157147 h 7157147"/>
              <a:gd name="connsiteX3" fmla="*/ 3661922 w 6735322"/>
              <a:gd name="connsiteY3" fmla="*/ 5353696 h 7157147"/>
              <a:gd name="connsiteX4" fmla="*/ 4932802 w 6735322"/>
              <a:gd name="connsiteY4" fmla="*/ 4082159 h 7157147"/>
              <a:gd name="connsiteX5" fmla="*/ 898774 w 6735322"/>
              <a:gd name="connsiteY5" fmla="*/ 420244 h 7157147"/>
              <a:gd name="connsiteX6" fmla="*/ 1534287 w 6735322"/>
              <a:gd name="connsiteY6" fmla="*/ 6720799 h 7157147"/>
              <a:gd name="connsiteX7" fmla="*/ 263261 w 6735322"/>
              <a:gd name="connsiteY7" fmla="*/ 6720799 h 7157147"/>
              <a:gd name="connsiteX8" fmla="*/ 263261 w 6735322"/>
              <a:gd name="connsiteY8" fmla="*/ 5449684 h 7157147"/>
              <a:gd name="connsiteX9" fmla="*/ 2010871 w 6735322"/>
              <a:gd name="connsiteY9" fmla="*/ 3701953 h 7157147"/>
              <a:gd name="connsiteX10" fmla="*/ 263261 w 6735322"/>
              <a:gd name="connsiteY10" fmla="*/ 1954637 h 7157147"/>
              <a:gd name="connsiteX11" fmla="*/ 263261 w 6735322"/>
              <a:gd name="connsiteY11" fmla="*/ 683522 h 7157147"/>
              <a:gd name="connsiteX12" fmla="*/ 898774 w 6735322"/>
              <a:gd name="connsiteY12" fmla="*/ 420244 h 7157147"/>
              <a:gd name="connsiteX13" fmla="*/ 5464442 w 6735322"/>
              <a:gd name="connsiteY13" fmla="*/ 248346 h 7157147"/>
              <a:gd name="connsiteX14" fmla="*/ 6735322 w 6735322"/>
              <a:gd name="connsiteY14" fmla="*/ 1519226 h 7157147"/>
              <a:gd name="connsiteX15" fmla="*/ 4932802 w 6735322"/>
              <a:gd name="connsiteY15" fmla="*/ 3321746 h 7157147"/>
              <a:gd name="connsiteX16" fmla="*/ 3661922 w 6735322"/>
              <a:gd name="connsiteY16" fmla="*/ 2050866 h 7157147"/>
              <a:gd name="connsiteX17" fmla="*/ 5464442 w 6735322"/>
              <a:gd name="connsiteY17" fmla="*/ 248346 h 7157147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435176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263261 w 6735322"/>
              <a:gd name="connsiteY10" fmla="*/ 1706291 h 6908801"/>
              <a:gd name="connsiteX11" fmla="*/ 263261 w 6735322"/>
              <a:gd name="connsiteY11" fmla="*/ 435176 h 6908801"/>
              <a:gd name="connsiteX12" fmla="*/ 5464442 w 6735322"/>
              <a:gd name="connsiteY12" fmla="*/ 0 h 6908801"/>
              <a:gd name="connsiteX13" fmla="*/ 6735322 w 6735322"/>
              <a:gd name="connsiteY13" fmla="*/ 1270880 h 6908801"/>
              <a:gd name="connsiteX14" fmla="*/ 4932802 w 6735322"/>
              <a:gd name="connsiteY14" fmla="*/ 3073400 h 6908801"/>
              <a:gd name="connsiteX15" fmla="*/ 3661922 w 6735322"/>
              <a:gd name="connsiteY15" fmla="*/ 1802520 h 6908801"/>
              <a:gd name="connsiteX16" fmla="*/ 5464442 w 6735322"/>
              <a:gd name="connsiteY16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435176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263261 w 6735322"/>
              <a:gd name="connsiteY10" fmla="*/ 435176 h 6908801"/>
              <a:gd name="connsiteX11" fmla="*/ 5464442 w 6735322"/>
              <a:gd name="connsiteY11" fmla="*/ 0 h 6908801"/>
              <a:gd name="connsiteX12" fmla="*/ 6735322 w 6735322"/>
              <a:gd name="connsiteY12" fmla="*/ 1270880 h 6908801"/>
              <a:gd name="connsiteX13" fmla="*/ 4932802 w 6735322"/>
              <a:gd name="connsiteY13" fmla="*/ 3073400 h 6908801"/>
              <a:gd name="connsiteX14" fmla="*/ 3661922 w 6735322"/>
              <a:gd name="connsiteY14" fmla="*/ 1802520 h 6908801"/>
              <a:gd name="connsiteX15" fmla="*/ 5464442 w 6735322"/>
              <a:gd name="connsiteY15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010871 w 6735322"/>
              <a:gd name="connsiteY5" fmla="*/ 3453607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5464442 w 6735322"/>
              <a:gd name="connsiteY10" fmla="*/ 0 h 6908801"/>
              <a:gd name="connsiteX11" fmla="*/ 6735322 w 6735322"/>
              <a:gd name="connsiteY11" fmla="*/ 1270880 h 6908801"/>
              <a:gd name="connsiteX12" fmla="*/ 4932802 w 6735322"/>
              <a:gd name="connsiteY12" fmla="*/ 3073400 h 6908801"/>
              <a:gd name="connsiteX13" fmla="*/ 3661922 w 6735322"/>
              <a:gd name="connsiteY13" fmla="*/ 1802520 h 6908801"/>
              <a:gd name="connsiteX14" fmla="*/ 5464442 w 6735322"/>
              <a:gd name="connsiteY14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5201338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5464442 w 6735322"/>
              <a:gd name="connsiteY9" fmla="*/ 0 h 6908801"/>
              <a:gd name="connsiteX10" fmla="*/ 6735322 w 6735322"/>
              <a:gd name="connsiteY10" fmla="*/ 1270880 h 6908801"/>
              <a:gd name="connsiteX11" fmla="*/ 4932802 w 6735322"/>
              <a:gd name="connsiteY11" fmla="*/ 3073400 h 6908801"/>
              <a:gd name="connsiteX12" fmla="*/ 3661922 w 6735322"/>
              <a:gd name="connsiteY12" fmla="*/ 1802520 h 6908801"/>
              <a:gd name="connsiteX13" fmla="*/ 5464442 w 6735322"/>
              <a:gd name="connsiteY13" fmla="*/ 0 h 6908801"/>
              <a:gd name="connsiteX0" fmla="*/ 4669541 w 6472061"/>
              <a:gd name="connsiteY0" fmla="*/ 3833813 h 6908801"/>
              <a:gd name="connsiteX1" fmla="*/ 6472061 w 6472061"/>
              <a:gd name="connsiteY1" fmla="*/ 5637264 h 6908801"/>
              <a:gd name="connsiteX2" fmla="*/ 5201181 w 6472061"/>
              <a:gd name="connsiteY2" fmla="*/ 6908801 h 6908801"/>
              <a:gd name="connsiteX3" fmla="*/ 3398661 w 6472061"/>
              <a:gd name="connsiteY3" fmla="*/ 5105350 h 6908801"/>
              <a:gd name="connsiteX4" fmla="*/ 4669541 w 6472061"/>
              <a:gd name="connsiteY4" fmla="*/ 3833813 h 6908801"/>
              <a:gd name="connsiteX5" fmla="*/ 0 w 6472061"/>
              <a:gd name="connsiteY5" fmla="*/ 6472453 h 6908801"/>
              <a:gd name="connsiteX6" fmla="*/ 1271026 w 6472061"/>
              <a:gd name="connsiteY6" fmla="*/ 6472453 h 6908801"/>
              <a:gd name="connsiteX7" fmla="*/ 0 w 6472061"/>
              <a:gd name="connsiteY7" fmla="*/ 6472453 h 6908801"/>
              <a:gd name="connsiteX8" fmla="*/ 5201181 w 6472061"/>
              <a:gd name="connsiteY8" fmla="*/ 0 h 6908801"/>
              <a:gd name="connsiteX9" fmla="*/ 6472061 w 6472061"/>
              <a:gd name="connsiteY9" fmla="*/ 1270880 h 6908801"/>
              <a:gd name="connsiteX10" fmla="*/ 4669541 w 6472061"/>
              <a:gd name="connsiteY10" fmla="*/ 3073400 h 6908801"/>
              <a:gd name="connsiteX11" fmla="*/ 3398661 w 6472061"/>
              <a:gd name="connsiteY11" fmla="*/ 1802520 h 6908801"/>
              <a:gd name="connsiteX12" fmla="*/ 5201181 w 6472061"/>
              <a:gd name="connsiteY12" fmla="*/ 0 h 6908801"/>
              <a:gd name="connsiteX0" fmla="*/ 1270880 w 3073400"/>
              <a:gd name="connsiteY0" fmla="*/ 3833813 h 6908801"/>
              <a:gd name="connsiteX1" fmla="*/ 3073400 w 3073400"/>
              <a:gd name="connsiteY1" fmla="*/ 5637264 h 6908801"/>
              <a:gd name="connsiteX2" fmla="*/ 1802520 w 3073400"/>
              <a:gd name="connsiteY2" fmla="*/ 6908801 h 6908801"/>
              <a:gd name="connsiteX3" fmla="*/ 0 w 3073400"/>
              <a:gd name="connsiteY3" fmla="*/ 5105350 h 6908801"/>
              <a:gd name="connsiteX4" fmla="*/ 1270880 w 3073400"/>
              <a:gd name="connsiteY4" fmla="*/ 3833813 h 6908801"/>
              <a:gd name="connsiteX5" fmla="*/ 1802520 w 3073400"/>
              <a:gd name="connsiteY5" fmla="*/ 0 h 6908801"/>
              <a:gd name="connsiteX6" fmla="*/ 3073400 w 3073400"/>
              <a:gd name="connsiteY6" fmla="*/ 1270880 h 6908801"/>
              <a:gd name="connsiteX7" fmla="*/ 1270880 w 3073400"/>
              <a:gd name="connsiteY7" fmla="*/ 3073400 h 6908801"/>
              <a:gd name="connsiteX8" fmla="*/ 0 w 3073400"/>
              <a:gd name="connsiteY8" fmla="*/ 1802520 h 6908801"/>
              <a:gd name="connsiteX9" fmla="*/ 1802520 w 3073400"/>
              <a:gd name="connsiteY9" fmla="*/ 0 h 6908801"/>
              <a:gd name="connsiteX0" fmla="*/ 1270880 w 3073400"/>
              <a:gd name="connsiteY0" fmla="*/ 3833813 h 6908801"/>
              <a:gd name="connsiteX1" fmla="*/ 1802520 w 3073400"/>
              <a:gd name="connsiteY1" fmla="*/ 6908801 h 6908801"/>
              <a:gd name="connsiteX2" fmla="*/ 0 w 3073400"/>
              <a:gd name="connsiteY2" fmla="*/ 5105350 h 6908801"/>
              <a:gd name="connsiteX3" fmla="*/ 1270880 w 3073400"/>
              <a:gd name="connsiteY3" fmla="*/ 3833813 h 6908801"/>
              <a:gd name="connsiteX4" fmla="*/ 1802520 w 3073400"/>
              <a:gd name="connsiteY4" fmla="*/ 0 h 6908801"/>
              <a:gd name="connsiteX5" fmla="*/ 3073400 w 3073400"/>
              <a:gd name="connsiteY5" fmla="*/ 1270880 h 6908801"/>
              <a:gd name="connsiteX6" fmla="*/ 1270880 w 3073400"/>
              <a:gd name="connsiteY6" fmla="*/ 3073400 h 6908801"/>
              <a:gd name="connsiteX7" fmla="*/ 0 w 3073400"/>
              <a:gd name="connsiteY7" fmla="*/ 1802520 h 6908801"/>
              <a:gd name="connsiteX8" fmla="*/ 1802520 w 3073400"/>
              <a:gd name="connsiteY8" fmla="*/ 0 h 6908801"/>
              <a:gd name="connsiteX0" fmla="*/ 1270880 w 3073400"/>
              <a:gd name="connsiteY0" fmla="*/ 3833813 h 5105350"/>
              <a:gd name="connsiteX1" fmla="*/ 0 w 3073400"/>
              <a:gd name="connsiteY1" fmla="*/ 5105350 h 5105350"/>
              <a:gd name="connsiteX2" fmla="*/ 1270880 w 3073400"/>
              <a:gd name="connsiteY2" fmla="*/ 3833813 h 5105350"/>
              <a:gd name="connsiteX3" fmla="*/ 1802520 w 3073400"/>
              <a:gd name="connsiteY3" fmla="*/ 0 h 5105350"/>
              <a:gd name="connsiteX4" fmla="*/ 3073400 w 3073400"/>
              <a:gd name="connsiteY4" fmla="*/ 1270880 h 5105350"/>
              <a:gd name="connsiteX5" fmla="*/ 1270880 w 3073400"/>
              <a:gd name="connsiteY5" fmla="*/ 3073400 h 5105350"/>
              <a:gd name="connsiteX6" fmla="*/ 0 w 3073400"/>
              <a:gd name="connsiteY6" fmla="*/ 1802520 h 5105350"/>
              <a:gd name="connsiteX7" fmla="*/ 1802520 w 3073400"/>
              <a:gd name="connsiteY7" fmla="*/ 0 h 5105350"/>
              <a:gd name="connsiteX0" fmla="*/ 1802520 w 3073400"/>
              <a:gd name="connsiteY0" fmla="*/ 0 h 3073400"/>
              <a:gd name="connsiteX1" fmla="*/ 3073400 w 3073400"/>
              <a:gd name="connsiteY1" fmla="*/ 1270880 h 3073400"/>
              <a:gd name="connsiteX2" fmla="*/ 1270880 w 3073400"/>
              <a:gd name="connsiteY2" fmla="*/ 3073400 h 3073400"/>
              <a:gd name="connsiteX3" fmla="*/ 0 w 3073400"/>
              <a:gd name="connsiteY3" fmla="*/ 1802520 h 3073400"/>
              <a:gd name="connsiteX4" fmla="*/ 1802520 w 3073400"/>
              <a:gd name="connsiteY4" fmla="*/ 0 h 307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73400" h="3073400">
                <a:moveTo>
                  <a:pt x="1802520" y="0"/>
                </a:moveTo>
                <a:lnTo>
                  <a:pt x="3073400" y="1270880"/>
                </a:lnTo>
                <a:lnTo>
                  <a:pt x="1270880" y="3073400"/>
                </a:lnTo>
                <a:lnTo>
                  <a:pt x="0" y="1802520"/>
                </a:lnTo>
                <a:lnTo>
                  <a:pt x="1802520" y="0"/>
                </a:lnTo>
                <a:close/>
              </a:path>
            </a:pathLst>
          </a:custGeom>
          <a:solidFill>
            <a:srgbClr val="9999A9"/>
          </a:solidFill>
        </p:spPr>
        <p:txBody>
          <a:bodyPr wrap="square" lIns="0" tIns="1440000" rIns="1080000" anchor="t" anchorCtr="0">
            <a:noAutofit/>
          </a:bodyPr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Please </a:t>
            </a:r>
            <a:br>
              <a:rPr lang="en-US" noProof="0"/>
            </a:br>
            <a:r>
              <a:rPr lang="en-US" noProof="0"/>
              <a:t>insert second </a:t>
            </a:r>
            <a:br>
              <a:rPr lang="en-US" noProof="0"/>
            </a:br>
            <a:r>
              <a:rPr lang="en-US" noProof="0"/>
              <a:t>X picture here</a:t>
            </a:r>
          </a:p>
        </p:txBody>
      </p:sp>
      <p:sp>
        <p:nvSpPr>
          <p:cNvPr id="13" name="X picture third">
            <a:extLst>
              <a:ext uri="{FF2B5EF4-FFF2-40B4-BE49-F238E27FC236}">
                <a16:creationId xmlns:a16="http://schemas.microsoft.com/office/drawing/2014/main" id="{31071B48-22DD-4993-9A0B-35B7656021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black">
          <a:xfrm>
            <a:off x="10056814" y="2476502"/>
            <a:ext cx="3073400" cy="3074988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898774 w 6735322"/>
              <a:gd name="connsiteY5" fmla="*/ 171898 h 6908801"/>
              <a:gd name="connsiteX6" fmla="*/ 1534287 w 6735322"/>
              <a:gd name="connsiteY6" fmla="*/ 435176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18" fmla="*/ 5464442 w 6735322"/>
              <a:gd name="connsiteY18" fmla="*/ 0 h 6908801"/>
              <a:gd name="connsiteX0" fmla="*/ 4932802 w 6735322"/>
              <a:gd name="connsiteY0" fmla="*/ 4082159 h 7157147"/>
              <a:gd name="connsiteX1" fmla="*/ 6735322 w 6735322"/>
              <a:gd name="connsiteY1" fmla="*/ 5885610 h 7157147"/>
              <a:gd name="connsiteX2" fmla="*/ 5464442 w 6735322"/>
              <a:gd name="connsiteY2" fmla="*/ 7157147 h 7157147"/>
              <a:gd name="connsiteX3" fmla="*/ 3661922 w 6735322"/>
              <a:gd name="connsiteY3" fmla="*/ 5353696 h 7157147"/>
              <a:gd name="connsiteX4" fmla="*/ 4932802 w 6735322"/>
              <a:gd name="connsiteY4" fmla="*/ 4082159 h 7157147"/>
              <a:gd name="connsiteX5" fmla="*/ 898774 w 6735322"/>
              <a:gd name="connsiteY5" fmla="*/ 420244 h 7157147"/>
              <a:gd name="connsiteX6" fmla="*/ 1534287 w 6735322"/>
              <a:gd name="connsiteY6" fmla="*/ 6720799 h 7157147"/>
              <a:gd name="connsiteX7" fmla="*/ 263261 w 6735322"/>
              <a:gd name="connsiteY7" fmla="*/ 6720799 h 7157147"/>
              <a:gd name="connsiteX8" fmla="*/ 263261 w 6735322"/>
              <a:gd name="connsiteY8" fmla="*/ 5449684 h 7157147"/>
              <a:gd name="connsiteX9" fmla="*/ 2010871 w 6735322"/>
              <a:gd name="connsiteY9" fmla="*/ 3701953 h 7157147"/>
              <a:gd name="connsiteX10" fmla="*/ 263261 w 6735322"/>
              <a:gd name="connsiteY10" fmla="*/ 1954637 h 7157147"/>
              <a:gd name="connsiteX11" fmla="*/ 263261 w 6735322"/>
              <a:gd name="connsiteY11" fmla="*/ 683522 h 7157147"/>
              <a:gd name="connsiteX12" fmla="*/ 898774 w 6735322"/>
              <a:gd name="connsiteY12" fmla="*/ 420244 h 7157147"/>
              <a:gd name="connsiteX13" fmla="*/ 5464442 w 6735322"/>
              <a:gd name="connsiteY13" fmla="*/ 248346 h 7157147"/>
              <a:gd name="connsiteX14" fmla="*/ 6735322 w 6735322"/>
              <a:gd name="connsiteY14" fmla="*/ 1519226 h 7157147"/>
              <a:gd name="connsiteX15" fmla="*/ 4932802 w 6735322"/>
              <a:gd name="connsiteY15" fmla="*/ 3321746 h 7157147"/>
              <a:gd name="connsiteX16" fmla="*/ 3661922 w 6735322"/>
              <a:gd name="connsiteY16" fmla="*/ 2050866 h 7157147"/>
              <a:gd name="connsiteX17" fmla="*/ 5464442 w 6735322"/>
              <a:gd name="connsiteY17" fmla="*/ 248346 h 7157147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435176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263261 w 6735322"/>
              <a:gd name="connsiteY10" fmla="*/ 1706291 h 6908801"/>
              <a:gd name="connsiteX11" fmla="*/ 263261 w 6735322"/>
              <a:gd name="connsiteY11" fmla="*/ 435176 h 6908801"/>
              <a:gd name="connsiteX12" fmla="*/ 5464442 w 6735322"/>
              <a:gd name="connsiteY12" fmla="*/ 0 h 6908801"/>
              <a:gd name="connsiteX13" fmla="*/ 6735322 w 6735322"/>
              <a:gd name="connsiteY13" fmla="*/ 1270880 h 6908801"/>
              <a:gd name="connsiteX14" fmla="*/ 4932802 w 6735322"/>
              <a:gd name="connsiteY14" fmla="*/ 3073400 h 6908801"/>
              <a:gd name="connsiteX15" fmla="*/ 3661922 w 6735322"/>
              <a:gd name="connsiteY15" fmla="*/ 1802520 h 6908801"/>
              <a:gd name="connsiteX16" fmla="*/ 5464442 w 6735322"/>
              <a:gd name="connsiteY16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435176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263261 w 6735322"/>
              <a:gd name="connsiteY10" fmla="*/ 435176 h 6908801"/>
              <a:gd name="connsiteX11" fmla="*/ 5464442 w 6735322"/>
              <a:gd name="connsiteY11" fmla="*/ 0 h 6908801"/>
              <a:gd name="connsiteX12" fmla="*/ 6735322 w 6735322"/>
              <a:gd name="connsiteY12" fmla="*/ 1270880 h 6908801"/>
              <a:gd name="connsiteX13" fmla="*/ 4932802 w 6735322"/>
              <a:gd name="connsiteY13" fmla="*/ 3073400 h 6908801"/>
              <a:gd name="connsiteX14" fmla="*/ 3661922 w 6735322"/>
              <a:gd name="connsiteY14" fmla="*/ 1802520 h 6908801"/>
              <a:gd name="connsiteX15" fmla="*/ 5464442 w 6735322"/>
              <a:gd name="connsiteY15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010871 w 6735322"/>
              <a:gd name="connsiteY5" fmla="*/ 3453607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5464442 w 6735322"/>
              <a:gd name="connsiteY10" fmla="*/ 0 h 6908801"/>
              <a:gd name="connsiteX11" fmla="*/ 6735322 w 6735322"/>
              <a:gd name="connsiteY11" fmla="*/ 1270880 h 6908801"/>
              <a:gd name="connsiteX12" fmla="*/ 4932802 w 6735322"/>
              <a:gd name="connsiteY12" fmla="*/ 3073400 h 6908801"/>
              <a:gd name="connsiteX13" fmla="*/ 3661922 w 6735322"/>
              <a:gd name="connsiteY13" fmla="*/ 1802520 h 6908801"/>
              <a:gd name="connsiteX14" fmla="*/ 5464442 w 6735322"/>
              <a:gd name="connsiteY14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5201338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5464442 w 6735322"/>
              <a:gd name="connsiteY9" fmla="*/ 0 h 6908801"/>
              <a:gd name="connsiteX10" fmla="*/ 6735322 w 6735322"/>
              <a:gd name="connsiteY10" fmla="*/ 1270880 h 6908801"/>
              <a:gd name="connsiteX11" fmla="*/ 4932802 w 6735322"/>
              <a:gd name="connsiteY11" fmla="*/ 3073400 h 6908801"/>
              <a:gd name="connsiteX12" fmla="*/ 3661922 w 6735322"/>
              <a:gd name="connsiteY12" fmla="*/ 1802520 h 6908801"/>
              <a:gd name="connsiteX13" fmla="*/ 5464442 w 6735322"/>
              <a:gd name="connsiteY13" fmla="*/ 0 h 6908801"/>
              <a:gd name="connsiteX0" fmla="*/ 4669541 w 6472061"/>
              <a:gd name="connsiteY0" fmla="*/ 3833813 h 6908801"/>
              <a:gd name="connsiteX1" fmla="*/ 6472061 w 6472061"/>
              <a:gd name="connsiteY1" fmla="*/ 5637264 h 6908801"/>
              <a:gd name="connsiteX2" fmla="*/ 5201181 w 6472061"/>
              <a:gd name="connsiteY2" fmla="*/ 6908801 h 6908801"/>
              <a:gd name="connsiteX3" fmla="*/ 3398661 w 6472061"/>
              <a:gd name="connsiteY3" fmla="*/ 5105350 h 6908801"/>
              <a:gd name="connsiteX4" fmla="*/ 4669541 w 6472061"/>
              <a:gd name="connsiteY4" fmla="*/ 3833813 h 6908801"/>
              <a:gd name="connsiteX5" fmla="*/ 0 w 6472061"/>
              <a:gd name="connsiteY5" fmla="*/ 6472453 h 6908801"/>
              <a:gd name="connsiteX6" fmla="*/ 1271026 w 6472061"/>
              <a:gd name="connsiteY6" fmla="*/ 6472453 h 6908801"/>
              <a:gd name="connsiteX7" fmla="*/ 0 w 6472061"/>
              <a:gd name="connsiteY7" fmla="*/ 6472453 h 6908801"/>
              <a:gd name="connsiteX8" fmla="*/ 5201181 w 6472061"/>
              <a:gd name="connsiteY8" fmla="*/ 0 h 6908801"/>
              <a:gd name="connsiteX9" fmla="*/ 6472061 w 6472061"/>
              <a:gd name="connsiteY9" fmla="*/ 1270880 h 6908801"/>
              <a:gd name="connsiteX10" fmla="*/ 4669541 w 6472061"/>
              <a:gd name="connsiteY10" fmla="*/ 3073400 h 6908801"/>
              <a:gd name="connsiteX11" fmla="*/ 3398661 w 6472061"/>
              <a:gd name="connsiteY11" fmla="*/ 1802520 h 6908801"/>
              <a:gd name="connsiteX12" fmla="*/ 5201181 w 6472061"/>
              <a:gd name="connsiteY12" fmla="*/ 0 h 6908801"/>
              <a:gd name="connsiteX0" fmla="*/ 1270880 w 3073400"/>
              <a:gd name="connsiteY0" fmla="*/ 3833813 h 6908801"/>
              <a:gd name="connsiteX1" fmla="*/ 3073400 w 3073400"/>
              <a:gd name="connsiteY1" fmla="*/ 5637264 h 6908801"/>
              <a:gd name="connsiteX2" fmla="*/ 1802520 w 3073400"/>
              <a:gd name="connsiteY2" fmla="*/ 6908801 h 6908801"/>
              <a:gd name="connsiteX3" fmla="*/ 0 w 3073400"/>
              <a:gd name="connsiteY3" fmla="*/ 5105350 h 6908801"/>
              <a:gd name="connsiteX4" fmla="*/ 1270880 w 3073400"/>
              <a:gd name="connsiteY4" fmla="*/ 3833813 h 6908801"/>
              <a:gd name="connsiteX5" fmla="*/ 1802520 w 3073400"/>
              <a:gd name="connsiteY5" fmla="*/ 0 h 6908801"/>
              <a:gd name="connsiteX6" fmla="*/ 3073400 w 3073400"/>
              <a:gd name="connsiteY6" fmla="*/ 1270880 h 6908801"/>
              <a:gd name="connsiteX7" fmla="*/ 1270880 w 3073400"/>
              <a:gd name="connsiteY7" fmla="*/ 3073400 h 6908801"/>
              <a:gd name="connsiteX8" fmla="*/ 0 w 3073400"/>
              <a:gd name="connsiteY8" fmla="*/ 1802520 h 6908801"/>
              <a:gd name="connsiteX9" fmla="*/ 1802520 w 3073400"/>
              <a:gd name="connsiteY9" fmla="*/ 0 h 6908801"/>
              <a:gd name="connsiteX0" fmla="*/ 1270880 w 3073400"/>
              <a:gd name="connsiteY0" fmla="*/ 3833813 h 6908801"/>
              <a:gd name="connsiteX1" fmla="*/ 3073400 w 3073400"/>
              <a:gd name="connsiteY1" fmla="*/ 5637264 h 6908801"/>
              <a:gd name="connsiteX2" fmla="*/ 1802520 w 3073400"/>
              <a:gd name="connsiteY2" fmla="*/ 6908801 h 6908801"/>
              <a:gd name="connsiteX3" fmla="*/ 0 w 3073400"/>
              <a:gd name="connsiteY3" fmla="*/ 5105350 h 6908801"/>
              <a:gd name="connsiteX4" fmla="*/ 1270880 w 3073400"/>
              <a:gd name="connsiteY4" fmla="*/ 3833813 h 6908801"/>
              <a:gd name="connsiteX5" fmla="*/ 1802520 w 3073400"/>
              <a:gd name="connsiteY5" fmla="*/ 0 h 6908801"/>
              <a:gd name="connsiteX6" fmla="*/ 1270880 w 3073400"/>
              <a:gd name="connsiteY6" fmla="*/ 3073400 h 6908801"/>
              <a:gd name="connsiteX7" fmla="*/ 0 w 3073400"/>
              <a:gd name="connsiteY7" fmla="*/ 1802520 h 6908801"/>
              <a:gd name="connsiteX8" fmla="*/ 1802520 w 3073400"/>
              <a:gd name="connsiteY8" fmla="*/ 0 h 6908801"/>
              <a:gd name="connsiteX0" fmla="*/ 1270880 w 3073400"/>
              <a:gd name="connsiteY0" fmla="*/ 2031293 h 5106281"/>
              <a:gd name="connsiteX1" fmla="*/ 3073400 w 3073400"/>
              <a:gd name="connsiteY1" fmla="*/ 3834744 h 5106281"/>
              <a:gd name="connsiteX2" fmla="*/ 1802520 w 3073400"/>
              <a:gd name="connsiteY2" fmla="*/ 5106281 h 5106281"/>
              <a:gd name="connsiteX3" fmla="*/ 0 w 3073400"/>
              <a:gd name="connsiteY3" fmla="*/ 3302830 h 5106281"/>
              <a:gd name="connsiteX4" fmla="*/ 1270880 w 3073400"/>
              <a:gd name="connsiteY4" fmla="*/ 2031293 h 5106281"/>
              <a:gd name="connsiteX5" fmla="*/ 0 w 3073400"/>
              <a:gd name="connsiteY5" fmla="*/ 0 h 5106281"/>
              <a:gd name="connsiteX6" fmla="*/ 1270880 w 3073400"/>
              <a:gd name="connsiteY6" fmla="*/ 1270880 h 5106281"/>
              <a:gd name="connsiteX7" fmla="*/ 0 w 3073400"/>
              <a:gd name="connsiteY7" fmla="*/ 0 h 5106281"/>
              <a:gd name="connsiteX0" fmla="*/ 1270880 w 3073400"/>
              <a:gd name="connsiteY0" fmla="*/ 0 h 3074988"/>
              <a:gd name="connsiteX1" fmla="*/ 3073400 w 3073400"/>
              <a:gd name="connsiteY1" fmla="*/ 1803451 h 3074988"/>
              <a:gd name="connsiteX2" fmla="*/ 1802520 w 3073400"/>
              <a:gd name="connsiteY2" fmla="*/ 3074988 h 3074988"/>
              <a:gd name="connsiteX3" fmla="*/ 0 w 3073400"/>
              <a:gd name="connsiteY3" fmla="*/ 1271537 h 3074988"/>
              <a:gd name="connsiteX4" fmla="*/ 1270880 w 3073400"/>
              <a:gd name="connsiteY4" fmla="*/ 0 h 3074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73400" h="3074988">
                <a:moveTo>
                  <a:pt x="1270880" y="0"/>
                </a:moveTo>
                <a:lnTo>
                  <a:pt x="3073400" y="1803451"/>
                </a:lnTo>
                <a:lnTo>
                  <a:pt x="1802520" y="3074988"/>
                </a:lnTo>
                <a:lnTo>
                  <a:pt x="0" y="1271537"/>
                </a:lnTo>
                <a:lnTo>
                  <a:pt x="1270880" y="0"/>
                </a:lnTo>
                <a:close/>
              </a:path>
            </a:pathLst>
          </a:custGeom>
          <a:solidFill>
            <a:srgbClr val="333353"/>
          </a:solidFill>
        </p:spPr>
        <p:txBody>
          <a:bodyPr wrap="square" lIns="0" tIns="792000" rIns="1080000" anchor="t" anchorCtr="0">
            <a:noAutofit/>
          </a:bodyPr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Please </a:t>
            </a:r>
            <a:br>
              <a:rPr lang="en-US" noProof="0"/>
            </a:br>
            <a:r>
              <a:rPr lang="en-US" noProof="0"/>
              <a:t>insert third </a:t>
            </a:r>
            <a:br>
              <a:rPr lang="en-US" noProof="0"/>
            </a:br>
            <a:r>
              <a:rPr lang="en-US" noProof="0"/>
              <a:t>X picture here</a:t>
            </a:r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Title" descr="Headline of the presentation">
            <a:extLst>
              <a:ext uri="{FF2B5EF4-FFF2-40B4-BE49-F238E27FC236}">
                <a16:creationId xmlns:a16="http://schemas.microsoft.com/office/drawing/2014/main" id="{EC3BB88F-E812-02A8-5D6B-AC5F4EFD84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6875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6" name="Subhead" descr="Subheadline of the presentation">
            <a:extLst>
              <a:ext uri="{FF2B5EF4-FFF2-40B4-BE49-F238E27FC236}">
                <a16:creationId xmlns:a16="http://schemas.microsoft.com/office/drawing/2014/main" id="{5216F79E-48E4-AB27-6070-20F189D6B17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05313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32 </a:t>
            </a:r>
            <a:r>
              <a:rPr lang="en-US" err="1"/>
              <a:t>pt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8682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  <p15:guide id="8" pos="4251">
          <p15:clr>
            <a:srgbClr val="65CEFF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4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16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42236877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60pt (X 3 images)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X picture first">
            <a:extLst>
              <a:ext uri="{FF2B5EF4-FFF2-40B4-BE49-F238E27FC236}">
                <a16:creationId xmlns:a16="http://schemas.microsoft.com/office/drawing/2014/main" id="{684D687A-C9CB-4382-BA6D-0EA40F650DF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black">
          <a:xfrm>
            <a:off x="6394891" y="-1185414"/>
            <a:ext cx="4552510" cy="6563522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15" fmla="*/ 3661922 w 6735322"/>
              <a:gd name="connsiteY15" fmla="*/ 1630622 h 6736903"/>
              <a:gd name="connsiteX16" fmla="*/ 6735322 w 6735322"/>
              <a:gd name="connsiteY16" fmla="*/ 1098982 h 6736903"/>
              <a:gd name="connsiteX17" fmla="*/ 4932802 w 6735322"/>
              <a:gd name="connsiteY17" fmla="*/ 2901502 h 6736903"/>
              <a:gd name="connsiteX18" fmla="*/ 3661922 w 6735322"/>
              <a:gd name="connsiteY18" fmla="*/ 1630622 h 6736903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15" fmla="*/ 3661922 w 6735322"/>
              <a:gd name="connsiteY15" fmla="*/ 1630622 h 6736903"/>
              <a:gd name="connsiteX16" fmla="*/ 4932802 w 6735322"/>
              <a:gd name="connsiteY16" fmla="*/ 2901502 h 6736903"/>
              <a:gd name="connsiteX17" fmla="*/ 3661922 w 6735322"/>
              <a:gd name="connsiteY17" fmla="*/ 1630622 h 6736903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0" fmla="*/ 3661922 w 6735322"/>
              <a:gd name="connsiteY0" fmla="*/ 4933452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898774 w 6735322"/>
              <a:gd name="connsiteY4" fmla="*/ 0 h 6736903"/>
              <a:gd name="connsiteX5" fmla="*/ 1534287 w 6735322"/>
              <a:gd name="connsiteY5" fmla="*/ 263278 h 6736903"/>
              <a:gd name="connsiteX6" fmla="*/ 4552510 w 6735322"/>
              <a:gd name="connsiteY6" fmla="*/ 3281709 h 6736903"/>
              <a:gd name="connsiteX7" fmla="*/ 1534287 w 6735322"/>
              <a:gd name="connsiteY7" fmla="*/ 6300555 h 6736903"/>
              <a:gd name="connsiteX8" fmla="*/ 263261 w 6735322"/>
              <a:gd name="connsiteY8" fmla="*/ 6300555 h 6736903"/>
              <a:gd name="connsiteX9" fmla="*/ 263261 w 6735322"/>
              <a:gd name="connsiteY9" fmla="*/ 5029440 h 6736903"/>
              <a:gd name="connsiteX10" fmla="*/ 2010871 w 6735322"/>
              <a:gd name="connsiteY10" fmla="*/ 3281709 h 6736903"/>
              <a:gd name="connsiteX11" fmla="*/ 263261 w 6735322"/>
              <a:gd name="connsiteY11" fmla="*/ 1534393 h 6736903"/>
              <a:gd name="connsiteX12" fmla="*/ 263261 w 6735322"/>
              <a:gd name="connsiteY12" fmla="*/ 263278 h 6736903"/>
              <a:gd name="connsiteX13" fmla="*/ 898774 w 6735322"/>
              <a:gd name="connsiteY13" fmla="*/ 0 h 6736903"/>
              <a:gd name="connsiteX0" fmla="*/ 3661922 w 5464442"/>
              <a:gd name="connsiteY0" fmla="*/ 4933452 h 6736903"/>
              <a:gd name="connsiteX1" fmla="*/ 5464442 w 5464442"/>
              <a:gd name="connsiteY1" fmla="*/ 6736903 h 6736903"/>
              <a:gd name="connsiteX2" fmla="*/ 3661922 w 5464442"/>
              <a:gd name="connsiteY2" fmla="*/ 4933452 h 6736903"/>
              <a:gd name="connsiteX3" fmla="*/ 898774 w 5464442"/>
              <a:gd name="connsiteY3" fmla="*/ 0 h 6736903"/>
              <a:gd name="connsiteX4" fmla="*/ 1534287 w 5464442"/>
              <a:gd name="connsiteY4" fmla="*/ 263278 h 6736903"/>
              <a:gd name="connsiteX5" fmla="*/ 4552510 w 5464442"/>
              <a:gd name="connsiteY5" fmla="*/ 3281709 h 6736903"/>
              <a:gd name="connsiteX6" fmla="*/ 1534287 w 5464442"/>
              <a:gd name="connsiteY6" fmla="*/ 6300555 h 6736903"/>
              <a:gd name="connsiteX7" fmla="*/ 263261 w 5464442"/>
              <a:gd name="connsiteY7" fmla="*/ 6300555 h 6736903"/>
              <a:gd name="connsiteX8" fmla="*/ 263261 w 5464442"/>
              <a:gd name="connsiteY8" fmla="*/ 5029440 h 6736903"/>
              <a:gd name="connsiteX9" fmla="*/ 2010871 w 5464442"/>
              <a:gd name="connsiteY9" fmla="*/ 3281709 h 6736903"/>
              <a:gd name="connsiteX10" fmla="*/ 263261 w 5464442"/>
              <a:gd name="connsiteY10" fmla="*/ 1534393 h 6736903"/>
              <a:gd name="connsiteX11" fmla="*/ 263261 w 5464442"/>
              <a:gd name="connsiteY11" fmla="*/ 263278 h 6736903"/>
              <a:gd name="connsiteX12" fmla="*/ 898774 w 5464442"/>
              <a:gd name="connsiteY12" fmla="*/ 0 h 6736903"/>
              <a:gd name="connsiteX0" fmla="*/ 898774 w 4552510"/>
              <a:gd name="connsiteY0" fmla="*/ 0 h 6563522"/>
              <a:gd name="connsiteX1" fmla="*/ 1534287 w 4552510"/>
              <a:gd name="connsiteY1" fmla="*/ 263278 h 6563522"/>
              <a:gd name="connsiteX2" fmla="*/ 4552510 w 4552510"/>
              <a:gd name="connsiteY2" fmla="*/ 3281709 h 6563522"/>
              <a:gd name="connsiteX3" fmla="*/ 1534287 w 4552510"/>
              <a:gd name="connsiteY3" fmla="*/ 6300555 h 6563522"/>
              <a:gd name="connsiteX4" fmla="*/ 263261 w 4552510"/>
              <a:gd name="connsiteY4" fmla="*/ 6300555 h 6563522"/>
              <a:gd name="connsiteX5" fmla="*/ 263261 w 4552510"/>
              <a:gd name="connsiteY5" fmla="*/ 5029440 h 6563522"/>
              <a:gd name="connsiteX6" fmla="*/ 2010871 w 4552510"/>
              <a:gd name="connsiteY6" fmla="*/ 3281709 h 6563522"/>
              <a:gd name="connsiteX7" fmla="*/ 263261 w 4552510"/>
              <a:gd name="connsiteY7" fmla="*/ 1534393 h 6563522"/>
              <a:gd name="connsiteX8" fmla="*/ 263261 w 4552510"/>
              <a:gd name="connsiteY8" fmla="*/ 263278 h 6563522"/>
              <a:gd name="connsiteX9" fmla="*/ 898774 w 4552510"/>
              <a:gd name="connsiteY9" fmla="*/ 0 h 6563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52510" h="6563522">
                <a:moveTo>
                  <a:pt x="898774" y="0"/>
                </a:moveTo>
                <a:cubicBezTo>
                  <a:pt x="1128777" y="0"/>
                  <a:pt x="1358781" y="87759"/>
                  <a:pt x="1534287" y="263278"/>
                </a:cubicBezTo>
                <a:lnTo>
                  <a:pt x="4552510" y="3281709"/>
                </a:lnTo>
                <a:lnTo>
                  <a:pt x="1534287" y="6300555"/>
                </a:lnTo>
                <a:cubicBezTo>
                  <a:pt x="1183274" y="6651178"/>
                  <a:pt x="614275" y="6651178"/>
                  <a:pt x="263261" y="6300555"/>
                </a:cubicBezTo>
                <a:cubicBezTo>
                  <a:pt x="-87753" y="5949516"/>
                  <a:pt x="-87753" y="5380478"/>
                  <a:pt x="263261" y="5029440"/>
                </a:cubicBezTo>
                <a:lnTo>
                  <a:pt x="2010871" y="3281709"/>
                </a:lnTo>
                <a:lnTo>
                  <a:pt x="263261" y="1534393"/>
                </a:lnTo>
                <a:cubicBezTo>
                  <a:pt x="-87753" y="1183355"/>
                  <a:pt x="-87753" y="614317"/>
                  <a:pt x="263261" y="263278"/>
                </a:cubicBezTo>
                <a:cubicBezTo>
                  <a:pt x="438768" y="87759"/>
                  <a:pt x="668771" y="0"/>
                  <a:pt x="898774" y="0"/>
                </a:cubicBezTo>
                <a:close/>
              </a:path>
            </a:pathLst>
          </a:custGeom>
          <a:solidFill>
            <a:srgbClr val="E5E5E9"/>
          </a:solidFill>
        </p:spPr>
        <p:txBody>
          <a:bodyPr wrap="square" lIns="1296000" tIns="1270800" rIns="0" anchor="t" anchorCtr="0">
            <a:noAutofit/>
          </a:bodyPr>
          <a:lstStyle>
            <a:lvl1pPr algn="l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Please </a:t>
            </a:r>
            <a:br>
              <a:rPr lang="en-US" noProof="0"/>
            </a:br>
            <a:r>
              <a:rPr lang="en-US" noProof="0"/>
              <a:t>insert first </a:t>
            </a:r>
            <a:br>
              <a:rPr lang="en-US" noProof="0"/>
            </a:br>
            <a:r>
              <a:rPr lang="en-US" noProof="0"/>
              <a:t>X picture here</a:t>
            </a:r>
          </a:p>
        </p:txBody>
      </p:sp>
      <p:sp>
        <p:nvSpPr>
          <p:cNvPr id="12" name="X picture second">
            <a:extLst>
              <a:ext uri="{FF2B5EF4-FFF2-40B4-BE49-F238E27FC236}">
                <a16:creationId xmlns:a16="http://schemas.microsoft.com/office/drawing/2014/main" id="{6DF04BE6-2F28-4442-9F47-31C6F1C81B8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black">
          <a:xfrm>
            <a:off x="10056814" y="-1357312"/>
            <a:ext cx="3073400" cy="3073400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898774 w 6735322"/>
              <a:gd name="connsiteY5" fmla="*/ 171898 h 6908801"/>
              <a:gd name="connsiteX6" fmla="*/ 1534287 w 6735322"/>
              <a:gd name="connsiteY6" fmla="*/ 435176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18" fmla="*/ 5464442 w 6735322"/>
              <a:gd name="connsiteY18" fmla="*/ 0 h 6908801"/>
              <a:gd name="connsiteX0" fmla="*/ 4932802 w 6735322"/>
              <a:gd name="connsiteY0" fmla="*/ 4082159 h 7157147"/>
              <a:gd name="connsiteX1" fmla="*/ 6735322 w 6735322"/>
              <a:gd name="connsiteY1" fmla="*/ 5885610 h 7157147"/>
              <a:gd name="connsiteX2" fmla="*/ 5464442 w 6735322"/>
              <a:gd name="connsiteY2" fmla="*/ 7157147 h 7157147"/>
              <a:gd name="connsiteX3" fmla="*/ 3661922 w 6735322"/>
              <a:gd name="connsiteY3" fmla="*/ 5353696 h 7157147"/>
              <a:gd name="connsiteX4" fmla="*/ 4932802 w 6735322"/>
              <a:gd name="connsiteY4" fmla="*/ 4082159 h 7157147"/>
              <a:gd name="connsiteX5" fmla="*/ 898774 w 6735322"/>
              <a:gd name="connsiteY5" fmla="*/ 420244 h 7157147"/>
              <a:gd name="connsiteX6" fmla="*/ 1534287 w 6735322"/>
              <a:gd name="connsiteY6" fmla="*/ 6720799 h 7157147"/>
              <a:gd name="connsiteX7" fmla="*/ 263261 w 6735322"/>
              <a:gd name="connsiteY7" fmla="*/ 6720799 h 7157147"/>
              <a:gd name="connsiteX8" fmla="*/ 263261 w 6735322"/>
              <a:gd name="connsiteY8" fmla="*/ 5449684 h 7157147"/>
              <a:gd name="connsiteX9" fmla="*/ 2010871 w 6735322"/>
              <a:gd name="connsiteY9" fmla="*/ 3701953 h 7157147"/>
              <a:gd name="connsiteX10" fmla="*/ 263261 w 6735322"/>
              <a:gd name="connsiteY10" fmla="*/ 1954637 h 7157147"/>
              <a:gd name="connsiteX11" fmla="*/ 263261 w 6735322"/>
              <a:gd name="connsiteY11" fmla="*/ 683522 h 7157147"/>
              <a:gd name="connsiteX12" fmla="*/ 898774 w 6735322"/>
              <a:gd name="connsiteY12" fmla="*/ 420244 h 7157147"/>
              <a:gd name="connsiteX13" fmla="*/ 5464442 w 6735322"/>
              <a:gd name="connsiteY13" fmla="*/ 248346 h 7157147"/>
              <a:gd name="connsiteX14" fmla="*/ 6735322 w 6735322"/>
              <a:gd name="connsiteY14" fmla="*/ 1519226 h 7157147"/>
              <a:gd name="connsiteX15" fmla="*/ 4932802 w 6735322"/>
              <a:gd name="connsiteY15" fmla="*/ 3321746 h 7157147"/>
              <a:gd name="connsiteX16" fmla="*/ 3661922 w 6735322"/>
              <a:gd name="connsiteY16" fmla="*/ 2050866 h 7157147"/>
              <a:gd name="connsiteX17" fmla="*/ 5464442 w 6735322"/>
              <a:gd name="connsiteY17" fmla="*/ 248346 h 7157147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435176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263261 w 6735322"/>
              <a:gd name="connsiteY10" fmla="*/ 1706291 h 6908801"/>
              <a:gd name="connsiteX11" fmla="*/ 263261 w 6735322"/>
              <a:gd name="connsiteY11" fmla="*/ 435176 h 6908801"/>
              <a:gd name="connsiteX12" fmla="*/ 5464442 w 6735322"/>
              <a:gd name="connsiteY12" fmla="*/ 0 h 6908801"/>
              <a:gd name="connsiteX13" fmla="*/ 6735322 w 6735322"/>
              <a:gd name="connsiteY13" fmla="*/ 1270880 h 6908801"/>
              <a:gd name="connsiteX14" fmla="*/ 4932802 w 6735322"/>
              <a:gd name="connsiteY14" fmla="*/ 3073400 h 6908801"/>
              <a:gd name="connsiteX15" fmla="*/ 3661922 w 6735322"/>
              <a:gd name="connsiteY15" fmla="*/ 1802520 h 6908801"/>
              <a:gd name="connsiteX16" fmla="*/ 5464442 w 6735322"/>
              <a:gd name="connsiteY16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435176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263261 w 6735322"/>
              <a:gd name="connsiteY10" fmla="*/ 435176 h 6908801"/>
              <a:gd name="connsiteX11" fmla="*/ 5464442 w 6735322"/>
              <a:gd name="connsiteY11" fmla="*/ 0 h 6908801"/>
              <a:gd name="connsiteX12" fmla="*/ 6735322 w 6735322"/>
              <a:gd name="connsiteY12" fmla="*/ 1270880 h 6908801"/>
              <a:gd name="connsiteX13" fmla="*/ 4932802 w 6735322"/>
              <a:gd name="connsiteY13" fmla="*/ 3073400 h 6908801"/>
              <a:gd name="connsiteX14" fmla="*/ 3661922 w 6735322"/>
              <a:gd name="connsiteY14" fmla="*/ 1802520 h 6908801"/>
              <a:gd name="connsiteX15" fmla="*/ 5464442 w 6735322"/>
              <a:gd name="connsiteY15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010871 w 6735322"/>
              <a:gd name="connsiteY5" fmla="*/ 3453607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5464442 w 6735322"/>
              <a:gd name="connsiteY10" fmla="*/ 0 h 6908801"/>
              <a:gd name="connsiteX11" fmla="*/ 6735322 w 6735322"/>
              <a:gd name="connsiteY11" fmla="*/ 1270880 h 6908801"/>
              <a:gd name="connsiteX12" fmla="*/ 4932802 w 6735322"/>
              <a:gd name="connsiteY12" fmla="*/ 3073400 h 6908801"/>
              <a:gd name="connsiteX13" fmla="*/ 3661922 w 6735322"/>
              <a:gd name="connsiteY13" fmla="*/ 1802520 h 6908801"/>
              <a:gd name="connsiteX14" fmla="*/ 5464442 w 6735322"/>
              <a:gd name="connsiteY14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5201338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5464442 w 6735322"/>
              <a:gd name="connsiteY9" fmla="*/ 0 h 6908801"/>
              <a:gd name="connsiteX10" fmla="*/ 6735322 w 6735322"/>
              <a:gd name="connsiteY10" fmla="*/ 1270880 h 6908801"/>
              <a:gd name="connsiteX11" fmla="*/ 4932802 w 6735322"/>
              <a:gd name="connsiteY11" fmla="*/ 3073400 h 6908801"/>
              <a:gd name="connsiteX12" fmla="*/ 3661922 w 6735322"/>
              <a:gd name="connsiteY12" fmla="*/ 1802520 h 6908801"/>
              <a:gd name="connsiteX13" fmla="*/ 5464442 w 6735322"/>
              <a:gd name="connsiteY13" fmla="*/ 0 h 6908801"/>
              <a:gd name="connsiteX0" fmla="*/ 4669541 w 6472061"/>
              <a:gd name="connsiteY0" fmla="*/ 3833813 h 6908801"/>
              <a:gd name="connsiteX1" fmla="*/ 6472061 w 6472061"/>
              <a:gd name="connsiteY1" fmla="*/ 5637264 h 6908801"/>
              <a:gd name="connsiteX2" fmla="*/ 5201181 w 6472061"/>
              <a:gd name="connsiteY2" fmla="*/ 6908801 h 6908801"/>
              <a:gd name="connsiteX3" fmla="*/ 3398661 w 6472061"/>
              <a:gd name="connsiteY3" fmla="*/ 5105350 h 6908801"/>
              <a:gd name="connsiteX4" fmla="*/ 4669541 w 6472061"/>
              <a:gd name="connsiteY4" fmla="*/ 3833813 h 6908801"/>
              <a:gd name="connsiteX5" fmla="*/ 0 w 6472061"/>
              <a:gd name="connsiteY5" fmla="*/ 6472453 h 6908801"/>
              <a:gd name="connsiteX6" fmla="*/ 1271026 w 6472061"/>
              <a:gd name="connsiteY6" fmla="*/ 6472453 h 6908801"/>
              <a:gd name="connsiteX7" fmla="*/ 0 w 6472061"/>
              <a:gd name="connsiteY7" fmla="*/ 6472453 h 6908801"/>
              <a:gd name="connsiteX8" fmla="*/ 5201181 w 6472061"/>
              <a:gd name="connsiteY8" fmla="*/ 0 h 6908801"/>
              <a:gd name="connsiteX9" fmla="*/ 6472061 w 6472061"/>
              <a:gd name="connsiteY9" fmla="*/ 1270880 h 6908801"/>
              <a:gd name="connsiteX10" fmla="*/ 4669541 w 6472061"/>
              <a:gd name="connsiteY10" fmla="*/ 3073400 h 6908801"/>
              <a:gd name="connsiteX11" fmla="*/ 3398661 w 6472061"/>
              <a:gd name="connsiteY11" fmla="*/ 1802520 h 6908801"/>
              <a:gd name="connsiteX12" fmla="*/ 5201181 w 6472061"/>
              <a:gd name="connsiteY12" fmla="*/ 0 h 6908801"/>
              <a:gd name="connsiteX0" fmla="*/ 1270880 w 3073400"/>
              <a:gd name="connsiteY0" fmla="*/ 3833813 h 6908801"/>
              <a:gd name="connsiteX1" fmla="*/ 3073400 w 3073400"/>
              <a:gd name="connsiteY1" fmla="*/ 5637264 h 6908801"/>
              <a:gd name="connsiteX2" fmla="*/ 1802520 w 3073400"/>
              <a:gd name="connsiteY2" fmla="*/ 6908801 h 6908801"/>
              <a:gd name="connsiteX3" fmla="*/ 0 w 3073400"/>
              <a:gd name="connsiteY3" fmla="*/ 5105350 h 6908801"/>
              <a:gd name="connsiteX4" fmla="*/ 1270880 w 3073400"/>
              <a:gd name="connsiteY4" fmla="*/ 3833813 h 6908801"/>
              <a:gd name="connsiteX5" fmla="*/ 1802520 w 3073400"/>
              <a:gd name="connsiteY5" fmla="*/ 0 h 6908801"/>
              <a:gd name="connsiteX6" fmla="*/ 3073400 w 3073400"/>
              <a:gd name="connsiteY6" fmla="*/ 1270880 h 6908801"/>
              <a:gd name="connsiteX7" fmla="*/ 1270880 w 3073400"/>
              <a:gd name="connsiteY7" fmla="*/ 3073400 h 6908801"/>
              <a:gd name="connsiteX8" fmla="*/ 0 w 3073400"/>
              <a:gd name="connsiteY8" fmla="*/ 1802520 h 6908801"/>
              <a:gd name="connsiteX9" fmla="*/ 1802520 w 3073400"/>
              <a:gd name="connsiteY9" fmla="*/ 0 h 6908801"/>
              <a:gd name="connsiteX0" fmla="*/ 1270880 w 3073400"/>
              <a:gd name="connsiteY0" fmla="*/ 3833813 h 6908801"/>
              <a:gd name="connsiteX1" fmla="*/ 1802520 w 3073400"/>
              <a:gd name="connsiteY1" fmla="*/ 6908801 h 6908801"/>
              <a:gd name="connsiteX2" fmla="*/ 0 w 3073400"/>
              <a:gd name="connsiteY2" fmla="*/ 5105350 h 6908801"/>
              <a:gd name="connsiteX3" fmla="*/ 1270880 w 3073400"/>
              <a:gd name="connsiteY3" fmla="*/ 3833813 h 6908801"/>
              <a:gd name="connsiteX4" fmla="*/ 1802520 w 3073400"/>
              <a:gd name="connsiteY4" fmla="*/ 0 h 6908801"/>
              <a:gd name="connsiteX5" fmla="*/ 3073400 w 3073400"/>
              <a:gd name="connsiteY5" fmla="*/ 1270880 h 6908801"/>
              <a:gd name="connsiteX6" fmla="*/ 1270880 w 3073400"/>
              <a:gd name="connsiteY6" fmla="*/ 3073400 h 6908801"/>
              <a:gd name="connsiteX7" fmla="*/ 0 w 3073400"/>
              <a:gd name="connsiteY7" fmla="*/ 1802520 h 6908801"/>
              <a:gd name="connsiteX8" fmla="*/ 1802520 w 3073400"/>
              <a:gd name="connsiteY8" fmla="*/ 0 h 6908801"/>
              <a:gd name="connsiteX0" fmla="*/ 1270880 w 3073400"/>
              <a:gd name="connsiteY0" fmla="*/ 3833813 h 5105350"/>
              <a:gd name="connsiteX1" fmla="*/ 0 w 3073400"/>
              <a:gd name="connsiteY1" fmla="*/ 5105350 h 5105350"/>
              <a:gd name="connsiteX2" fmla="*/ 1270880 w 3073400"/>
              <a:gd name="connsiteY2" fmla="*/ 3833813 h 5105350"/>
              <a:gd name="connsiteX3" fmla="*/ 1802520 w 3073400"/>
              <a:gd name="connsiteY3" fmla="*/ 0 h 5105350"/>
              <a:gd name="connsiteX4" fmla="*/ 3073400 w 3073400"/>
              <a:gd name="connsiteY4" fmla="*/ 1270880 h 5105350"/>
              <a:gd name="connsiteX5" fmla="*/ 1270880 w 3073400"/>
              <a:gd name="connsiteY5" fmla="*/ 3073400 h 5105350"/>
              <a:gd name="connsiteX6" fmla="*/ 0 w 3073400"/>
              <a:gd name="connsiteY6" fmla="*/ 1802520 h 5105350"/>
              <a:gd name="connsiteX7" fmla="*/ 1802520 w 3073400"/>
              <a:gd name="connsiteY7" fmla="*/ 0 h 5105350"/>
              <a:gd name="connsiteX0" fmla="*/ 1802520 w 3073400"/>
              <a:gd name="connsiteY0" fmla="*/ 0 h 3073400"/>
              <a:gd name="connsiteX1" fmla="*/ 3073400 w 3073400"/>
              <a:gd name="connsiteY1" fmla="*/ 1270880 h 3073400"/>
              <a:gd name="connsiteX2" fmla="*/ 1270880 w 3073400"/>
              <a:gd name="connsiteY2" fmla="*/ 3073400 h 3073400"/>
              <a:gd name="connsiteX3" fmla="*/ 0 w 3073400"/>
              <a:gd name="connsiteY3" fmla="*/ 1802520 h 3073400"/>
              <a:gd name="connsiteX4" fmla="*/ 1802520 w 3073400"/>
              <a:gd name="connsiteY4" fmla="*/ 0 h 307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73400" h="3073400">
                <a:moveTo>
                  <a:pt x="1802520" y="0"/>
                </a:moveTo>
                <a:lnTo>
                  <a:pt x="3073400" y="1270880"/>
                </a:lnTo>
                <a:lnTo>
                  <a:pt x="1270880" y="3073400"/>
                </a:lnTo>
                <a:lnTo>
                  <a:pt x="0" y="1802520"/>
                </a:lnTo>
                <a:lnTo>
                  <a:pt x="1802520" y="0"/>
                </a:lnTo>
                <a:close/>
              </a:path>
            </a:pathLst>
          </a:custGeom>
          <a:solidFill>
            <a:srgbClr val="9999A9"/>
          </a:solidFill>
        </p:spPr>
        <p:txBody>
          <a:bodyPr wrap="square" lIns="0" tIns="1440000" rIns="1080000" anchor="t" anchorCtr="0">
            <a:noAutofit/>
          </a:bodyPr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Please </a:t>
            </a:r>
            <a:br>
              <a:rPr lang="en-US" noProof="0"/>
            </a:br>
            <a:r>
              <a:rPr lang="en-US" noProof="0"/>
              <a:t>insert second </a:t>
            </a:r>
            <a:br>
              <a:rPr lang="en-US" noProof="0"/>
            </a:br>
            <a:r>
              <a:rPr lang="en-US" noProof="0"/>
              <a:t>X picture here</a:t>
            </a:r>
          </a:p>
        </p:txBody>
      </p:sp>
      <p:sp>
        <p:nvSpPr>
          <p:cNvPr id="13" name="X picture third">
            <a:extLst>
              <a:ext uri="{FF2B5EF4-FFF2-40B4-BE49-F238E27FC236}">
                <a16:creationId xmlns:a16="http://schemas.microsoft.com/office/drawing/2014/main" id="{31071B48-22DD-4993-9A0B-35B7656021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black">
          <a:xfrm>
            <a:off x="10056814" y="2476502"/>
            <a:ext cx="3073400" cy="3074988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898774 w 6735322"/>
              <a:gd name="connsiteY5" fmla="*/ 171898 h 6908801"/>
              <a:gd name="connsiteX6" fmla="*/ 1534287 w 6735322"/>
              <a:gd name="connsiteY6" fmla="*/ 435176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18" fmla="*/ 5464442 w 6735322"/>
              <a:gd name="connsiteY18" fmla="*/ 0 h 6908801"/>
              <a:gd name="connsiteX0" fmla="*/ 4932802 w 6735322"/>
              <a:gd name="connsiteY0" fmla="*/ 4082159 h 7157147"/>
              <a:gd name="connsiteX1" fmla="*/ 6735322 w 6735322"/>
              <a:gd name="connsiteY1" fmla="*/ 5885610 h 7157147"/>
              <a:gd name="connsiteX2" fmla="*/ 5464442 w 6735322"/>
              <a:gd name="connsiteY2" fmla="*/ 7157147 h 7157147"/>
              <a:gd name="connsiteX3" fmla="*/ 3661922 w 6735322"/>
              <a:gd name="connsiteY3" fmla="*/ 5353696 h 7157147"/>
              <a:gd name="connsiteX4" fmla="*/ 4932802 w 6735322"/>
              <a:gd name="connsiteY4" fmla="*/ 4082159 h 7157147"/>
              <a:gd name="connsiteX5" fmla="*/ 898774 w 6735322"/>
              <a:gd name="connsiteY5" fmla="*/ 420244 h 7157147"/>
              <a:gd name="connsiteX6" fmla="*/ 1534287 w 6735322"/>
              <a:gd name="connsiteY6" fmla="*/ 6720799 h 7157147"/>
              <a:gd name="connsiteX7" fmla="*/ 263261 w 6735322"/>
              <a:gd name="connsiteY7" fmla="*/ 6720799 h 7157147"/>
              <a:gd name="connsiteX8" fmla="*/ 263261 w 6735322"/>
              <a:gd name="connsiteY8" fmla="*/ 5449684 h 7157147"/>
              <a:gd name="connsiteX9" fmla="*/ 2010871 w 6735322"/>
              <a:gd name="connsiteY9" fmla="*/ 3701953 h 7157147"/>
              <a:gd name="connsiteX10" fmla="*/ 263261 w 6735322"/>
              <a:gd name="connsiteY10" fmla="*/ 1954637 h 7157147"/>
              <a:gd name="connsiteX11" fmla="*/ 263261 w 6735322"/>
              <a:gd name="connsiteY11" fmla="*/ 683522 h 7157147"/>
              <a:gd name="connsiteX12" fmla="*/ 898774 w 6735322"/>
              <a:gd name="connsiteY12" fmla="*/ 420244 h 7157147"/>
              <a:gd name="connsiteX13" fmla="*/ 5464442 w 6735322"/>
              <a:gd name="connsiteY13" fmla="*/ 248346 h 7157147"/>
              <a:gd name="connsiteX14" fmla="*/ 6735322 w 6735322"/>
              <a:gd name="connsiteY14" fmla="*/ 1519226 h 7157147"/>
              <a:gd name="connsiteX15" fmla="*/ 4932802 w 6735322"/>
              <a:gd name="connsiteY15" fmla="*/ 3321746 h 7157147"/>
              <a:gd name="connsiteX16" fmla="*/ 3661922 w 6735322"/>
              <a:gd name="connsiteY16" fmla="*/ 2050866 h 7157147"/>
              <a:gd name="connsiteX17" fmla="*/ 5464442 w 6735322"/>
              <a:gd name="connsiteY17" fmla="*/ 248346 h 7157147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435176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263261 w 6735322"/>
              <a:gd name="connsiteY10" fmla="*/ 1706291 h 6908801"/>
              <a:gd name="connsiteX11" fmla="*/ 263261 w 6735322"/>
              <a:gd name="connsiteY11" fmla="*/ 435176 h 6908801"/>
              <a:gd name="connsiteX12" fmla="*/ 5464442 w 6735322"/>
              <a:gd name="connsiteY12" fmla="*/ 0 h 6908801"/>
              <a:gd name="connsiteX13" fmla="*/ 6735322 w 6735322"/>
              <a:gd name="connsiteY13" fmla="*/ 1270880 h 6908801"/>
              <a:gd name="connsiteX14" fmla="*/ 4932802 w 6735322"/>
              <a:gd name="connsiteY14" fmla="*/ 3073400 h 6908801"/>
              <a:gd name="connsiteX15" fmla="*/ 3661922 w 6735322"/>
              <a:gd name="connsiteY15" fmla="*/ 1802520 h 6908801"/>
              <a:gd name="connsiteX16" fmla="*/ 5464442 w 6735322"/>
              <a:gd name="connsiteY16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435176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263261 w 6735322"/>
              <a:gd name="connsiteY10" fmla="*/ 435176 h 6908801"/>
              <a:gd name="connsiteX11" fmla="*/ 5464442 w 6735322"/>
              <a:gd name="connsiteY11" fmla="*/ 0 h 6908801"/>
              <a:gd name="connsiteX12" fmla="*/ 6735322 w 6735322"/>
              <a:gd name="connsiteY12" fmla="*/ 1270880 h 6908801"/>
              <a:gd name="connsiteX13" fmla="*/ 4932802 w 6735322"/>
              <a:gd name="connsiteY13" fmla="*/ 3073400 h 6908801"/>
              <a:gd name="connsiteX14" fmla="*/ 3661922 w 6735322"/>
              <a:gd name="connsiteY14" fmla="*/ 1802520 h 6908801"/>
              <a:gd name="connsiteX15" fmla="*/ 5464442 w 6735322"/>
              <a:gd name="connsiteY15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010871 w 6735322"/>
              <a:gd name="connsiteY5" fmla="*/ 3453607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5464442 w 6735322"/>
              <a:gd name="connsiteY10" fmla="*/ 0 h 6908801"/>
              <a:gd name="connsiteX11" fmla="*/ 6735322 w 6735322"/>
              <a:gd name="connsiteY11" fmla="*/ 1270880 h 6908801"/>
              <a:gd name="connsiteX12" fmla="*/ 4932802 w 6735322"/>
              <a:gd name="connsiteY12" fmla="*/ 3073400 h 6908801"/>
              <a:gd name="connsiteX13" fmla="*/ 3661922 w 6735322"/>
              <a:gd name="connsiteY13" fmla="*/ 1802520 h 6908801"/>
              <a:gd name="connsiteX14" fmla="*/ 5464442 w 6735322"/>
              <a:gd name="connsiteY14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5201338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5464442 w 6735322"/>
              <a:gd name="connsiteY9" fmla="*/ 0 h 6908801"/>
              <a:gd name="connsiteX10" fmla="*/ 6735322 w 6735322"/>
              <a:gd name="connsiteY10" fmla="*/ 1270880 h 6908801"/>
              <a:gd name="connsiteX11" fmla="*/ 4932802 w 6735322"/>
              <a:gd name="connsiteY11" fmla="*/ 3073400 h 6908801"/>
              <a:gd name="connsiteX12" fmla="*/ 3661922 w 6735322"/>
              <a:gd name="connsiteY12" fmla="*/ 1802520 h 6908801"/>
              <a:gd name="connsiteX13" fmla="*/ 5464442 w 6735322"/>
              <a:gd name="connsiteY13" fmla="*/ 0 h 6908801"/>
              <a:gd name="connsiteX0" fmla="*/ 4669541 w 6472061"/>
              <a:gd name="connsiteY0" fmla="*/ 3833813 h 6908801"/>
              <a:gd name="connsiteX1" fmla="*/ 6472061 w 6472061"/>
              <a:gd name="connsiteY1" fmla="*/ 5637264 h 6908801"/>
              <a:gd name="connsiteX2" fmla="*/ 5201181 w 6472061"/>
              <a:gd name="connsiteY2" fmla="*/ 6908801 h 6908801"/>
              <a:gd name="connsiteX3" fmla="*/ 3398661 w 6472061"/>
              <a:gd name="connsiteY3" fmla="*/ 5105350 h 6908801"/>
              <a:gd name="connsiteX4" fmla="*/ 4669541 w 6472061"/>
              <a:gd name="connsiteY4" fmla="*/ 3833813 h 6908801"/>
              <a:gd name="connsiteX5" fmla="*/ 0 w 6472061"/>
              <a:gd name="connsiteY5" fmla="*/ 6472453 h 6908801"/>
              <a:gd name="connsiteX6" fmla="*/ 1271026 w 6472061"/>
              <a:gd name="connsiteY6" fmla="*/ 6472453 h 6908801"/>
              <a:gd name="connsiteX7" fmla="*/ 0 w 6472061"/>
              <a:gd name="connsiteY7" fmla="*/ 6472453 h 6908801"/>
              <a:gd name="connsiteX8" fmla="*/ 5201181 w 6472061"/>
              <a:gd name="connsiteY8" fmla="*/ 0 h 6908801"/>
              <a:gd name="connsiteX9" fmla="*/ 6472061 w 6472061"/>
              <a:gd name="connsiteY9" fmla="*/ 1270880 h 6908801"/>
              <a:gd name="connsiteX10" fmla="*/ 4669541 w 6472061"/>
              <a:gd name="connsiteY10" fmla="*/ 3073400 h 6908801"/>
              <a:gd name="connsiteX11" fmla="*/ 3398661 w 6472061"/>
              <a:gd name="connsiteY11" fmla="*/ 1802520 h 6908801"/>
              <a:gd name="connsiteX12" fmla="*/ 5201181 w 6472061"/>
              <a:gd name="connsiteY12" fmla="*/ 0 h 6908801"/>
              <a:gd name="connsiteX0" fmla="*/ 1270880 w 3073400"/>
              <a:gd name="connsiteY0" fmla="*/ 3833813 h 6908801"/>
              <a:gd name="connsiteX1" fmla="*/ 3073400 w 3073400"/>
              <a:gd name="connsiteY1" fmla="*/ 5637264 h 6908801"/>
              <a:gd name="connsiteX2" fmla="*/ 1802520 w 3073400"/>
              <a:gd name="connsiteY2" fmla="*/ 6908801 h 6908801"/>
              <a:gd name="connsiteX3" fmla="*/ 0 w 3073400"/>
              <a:gd name="connsiteY3" fmla="*/ 5105350 h 6908801"/>
              <a:gd name="connsiteX4" fmla="*/ 1270880 w 3073400"/>
              <a:gd name="connsiteY4" fmla="*/ 3833813 h 6908801"/>
              <a:gd name="connsiteX5" fmla="*/ 1802520 w 3073400"/>
              <a:gd name="connsiteY5" fmla="*/ 0 h 6908801"/>
              <a:gd name="connsiteX6" fmla="*/ 3073400 w 3073400"/>
              <a:gd name="connsiteY6" fmla="*/ 1270880 h 6908801"/>
              <a:gd name="connsiteX7" fmla="*/ 1270880 w 3073400"/>
              <a:gd name="connsiteY7" fmla="*/ 3073400 h 6908801"/>
              <a:gd name="connsiteX8" fmla="*/ 0 w 3073400"/>
              <a:gd name="connsiteY8" fmla="*/ 1802520 h 6908801"/>
              <a:gd name="connsiteX9" fmla="*/ 1802520 w 3073400"/>
              <a:gd name="connsiteY9" fmla="*/ 0 h 6908801"/>
              <a:gd name="connsiteX0" fmla="*/ 1270880 w 3073400"/>
              <a:gd name="connsiteY0" fmla="*/ 3833813 h 6908801"/>
              <a:gd name="connsiteX1" fmla="*/ 3073400 w 3073400"/>
              <a:gd name="connsiteY1" fmla="*/ 5637264 h 6908801"/>
              <a:gd name="connsiteX2" fmla="*/ 1802520 w 3073400"/>
              <a:gd name="connsiteY2" fmla="*/ 6908801 h 6908801"/>
              <a:gd name="connsiteX3" fmla="*/ 0 w 3073400"/>
              <a:gd name="connsiteY3" fmla="*/ 5105350 h 6908801"/>
              <a:gd name="connsiteX4" fmla="*/ 1270880 w 3073400"/>
              <a:gd name="connsiteY4" fmla="*/ 3833813 h 6908801"/>
              <a:gd name="connsiteX5" fmla="*/ 1802520 w 3073400"/>
              <a:gd name="connsiteY5" fmla="*/ 0 h 6908801"/>
              <a:gd name="connsiteX6" fmla="*/ 1270880 w 3073400"/>
              <a:gd name="connsiteY6" fmla="*/ 3073400 h 6908801"/>
              <a:gd name="connsiteX7" fmla="*/ 0 w 3073400"/>
              <a:gd name="connsiteY7" fmla="*/ 1802520 h 6908801"/>
              <a:gd name="connsiteX8" fmla="*/ 1802520 w 3073400"/>
              <a:gd name="connsiteY8" fmla="*/ 0 h 6908801"/>
              <a:gd name="connsiteX0" fmla="*/ 1270880 w 3073400"/>
              <a:gd name="connsiteY0" fmla="*/ 2031293 h 5106281"/>
              <a:gd name="connsiteX1" fmla="*/ 3073400 w 3073400"/>
              <a:gd name="connsiteY1" fmla="*/ 3834744 h 5106281"/>
              <a:gd name="connsiteX2" fmla="*/ 1802520 w 3073400"/>
              <a:gd name="connsiteY2" fmla="*/ 5106281 h 5106281"/>
              <a:gd name="connsiteX3" fmla="*/ 0 w 3073400"/>
              <a:gd name="connsiteY3" fmla="*/ 3302830 h 5106281"/>
              <a:gd name="connsiteX4" fmla="*/ 1270880 w 3073400"/>
              <a:gd name="connsiteY4" fmla="*/ 2031293 h 5106281"/>
              <a:gd name="connsiteX5" fmla="*/ 0 w 3073400"/>
              <a:gd name="connsiteY5" fmla="*/ 0 h 5106281"/>
              <a:gd name="connsiteX6" fmla="*/ 1270880 w 3073400"/>
              <a:gd name="connsiteY6" fmla="*/ 1270880 h 5106281"/>
              <a:gd name="connsiteX7" fmla="*/ 0 w 3073400"/>
              <a:gd name="connsiteY7" fmla="*/ 0 h 5106281"/>
              <a:gd name="connsiteX0" fmla="*/ 1270880 w 3073400"/>
              <a:gd name="connsiteY0" fmla="*/ 0 h 3074988"/>
              <a:gd name="connsiteX1" fmla="*/ 3073400 w 3073400"/>
              <a:gd name="connsiteY1" fmla="*/ 1803451 h 3074988"/>
              <a:gd name="connsiteX2" fmla="*/ 1802520 w 3073400"/>
              <a:gd name="connsiteY2" fmla="*/ 3074988 h 3074988"/>
              <a:gd name="connsiteX3" fmla="*/ 0 w 3073400"/>
              <a:gd name="connsiteY3" fmla="*/ 1271537 h 3074988"/>
              <a:gd name="connsiteX4" fmla="*/ 1270880 w 3073400"/>
              <a:gd name="connsiteY4" fmla="*/ 0 h 3074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73400" h="3074988">
                <a:moveTo>
                  <a:pt x="1270880" y="0"/>
                </a:moveTo>
                <a:lnTo>
                  <a:pt x="3073400" y="1803451"/>
                </a:lnTo>
                <a:lnTo>
                  <a:pt x="1802520" y="3074988"/>
                </a:lnTo>
                <a:lnTo>
                  <a:pt x="0" y="1271537"/>
                </a:lnTo>
                <a:lnTo>
                  <a:pt x="1270880" y="0"/>
                </a:lnTo>
                <a:close/>
              </a:path>
            </a:pathLst>
          </a:custGeom>
          <a:solidFill>
            <a:srgbClr val="333353"/>
          </a:solidFill>
        </p:spPr>
        <p:txBody>
          <a:bodyPr wrap="square" lIns="0" tIns="792000" rIns="1080000" anchor="t" anchorCtr="0">
            <a:noAutofit/>
          </a:bodyPr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Please </a:t>
            </a:r>
            <a:br>
              <a:rPr lang="en-US" noProof="0"/>
            </a:br>
            <a:r>
              <a:rPr lang="en-US" noProof="0"/>
              <a:t>insert third </a:t>
            </a:r>
            <a:br>
              <a:rPr lang="en-US" noProof="0"/>
            </a:br>
            <a:r>
              <a:rPr lang="en-US" noProof="0"/>
              <a:t>X picture here</a:t>
            </a:r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3" name="Title" descr="Headline of the presentation">
            <a:extLst>
              <a:ext uri="{FF2B5EF4-FFF2-40B4-BE49-F238E27FC236}">
                <a16:creationId xmlns:a16="http://schemas.microsoft.com/office/drawing/2014/main" id="{211B784E-E401-86A8-01A4-54AF784A84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9288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4" name="Subhead" descr="Subheadline of the presentation">
            <a:extLst>
              <a:ext uri="{FF2B5EF4-FFF2-40B4-BE49-F238E27FC236}">
                <a16:creationId xmlns:a16="http://schemas.microsoft.com/office/drawing/2014/main" id="{D8EE4E57-3379-0A07-6D6F-22DF5003911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964017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24 </a:t>
            </a:r>
            <a:r>
              <a:rPr lang="en-US" err="1"/>
              <a:t>pt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0409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  <p15:guide id="8" pos="4251">
          <p15:clr>
            <a:srgbClr val="65CEFF"/>
          </p15:clr>
        </p15:guide>
      </p15:sldGuideLst>
    </p:ext>
  </p:extLst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Deep Blue 40pt (X 3 images)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X picture first">
            <a:extLst>
              <a:ext uri="{FF2B5EF4-FFF2-40B4-BE49-F238E27FC236}">
                <a16:creationId xmlns:a16="http://schemas.microsoft.com/office/drawing/2014/main" id="{684D687A-C9CB-4382-BA6D-0EA40F650DF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black">
          <a:xfrm>
            <a:off x="6394891" y="-1185414"/>
            <a:ext cx="4552510" cy="6563522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15" fmla="*/ 3661922 w 6735322"/>
              <a:gd name="connsiteY15" fmla="*/ 1630622 h 6736903"/>
              <a:gd name="connsiteX16" fmla="*/ 6735322 w 6735322"/>
              <a:gd name="connsiteY16" fmla="*/ 1098982 h 6736903"/>
              <a:gd name="connsiteX17" fmla="*/ 4932802 w 6735322"/>
              <a:gd name="connsiteY17" fmla="*/ 2901502 h 6736903"/>
              <a:gd name="connsiteX18" fmla="*/ 3661922 w 6735322"/>
              <a:gd name="connsiteY18" fmla="*/ 1630622 h 6736903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15" fmla="*/ 3661922 w 6735322"/>
              <a:gd name="connsiteY15" fmla="*/ 1630622 h 6736903"/>
              <a:gd name="connsiteX16" fmla="*/ 4932802 w 6735322"/>
              <a:gd name="connsiteY16" fmla="*/ 2901502 h 6736903"/>
              <a:gd name="connsiteX17" fmla="*/ 3661922 w 6735322"/>
              <a:gd name="connsiteY17" fmla="*/ 1630622 h 6736903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0" fmla="*/ 3661922 w 6735322"/>
              <a:gd name="connsiteY0" fmla="*/ 4933452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898774 w 6735322"/>
              <a:gd name="connsiteY4" fmla="*/ 0 h 6736903"/>
              <a:gd name="connsiteX5" fmla="*/ 1534287 w 6735322"/>
              <a:gd name="connsiteY5" fmla="*/ 263278 h 6736903"/>
              <a:gd name="connsiteX6" fmla="*/ 4552510 w 6735322"/>
              <a:gd name="connsiteY6" fmla="*/ 3281709 h 6736903"/>
              <a:gd name="connsiteX7" fmla="*/ 1534287 w 6735322"/>
              <a:gd name="connsiteY7" fmla="*/ 6300555 h 6736903"/>
              <a:gd name="connsiteX8" fmla="*/ 263261 w 6735322"/>
              <a:gd name="connsiteY8" fmla="*/ 6300555 h 6736903"/>
              <a:gd name="connsiteX9" fmla="*/ 263261 w 6735322"/>
              <a:gd name="connsiteY9" fmla="*/ 5029440 h 6736903"/>
              <a:gd name="connsiteX10" fmla="*/ 2010871 w 6735322"/>
              <a:gd name="connsiteY10" fmla="*/ 3281709 h 6736903"/>
              <a:gd name="connsiteX11" fmla="*/ 263261 w 6735322"/>
              <a:gd name="connsiteY11" fmla="*/ 1534393 h 6736903"/>
              <a:gd name="connsiteX12" fmla="*/ 263261 w 6735322"/>
              <a:gd name="connsiteY12" fmla="*/ 263278 h 6736903"/>
              <a:gd name="connsiteX13" fmla="*/ 898774 w 6735322"/>
              <a:gd name="connsiteY13" fmla="*/ 0 h 6736903"/>
              <a:gd name="connsiteX0" fmla="*/ 3661922 w 5464442"/>
              <a:gd name="connsiteY0" fmla="*/ 4933452 h 6736903"/>
              <a:gd name="connsiteX1" fmla="*/ 5464442 w 5464442"/>
              <a:gd name="connsiteY1" fmla="*/ 6736903 h 6736903"/>
              <a:gd name="connsiteX2" fmla="*/ 3661922 w 5464442"/>
              <a:gd name="connsiteY2" fmla="*/ 4933452 h 6736903"/>
              <a:gd name="connsiteX3" fmla="*/ 898774 w 5464442"/>
              <a:gd name="connsiteY3" fmla="*/ 0 h 6736903"/>
              <a:gd name="connsiteX4" fmla="*/ 1534287 w 5464442"/>
              <a:gd name="connsiteY4" fmla="*/ 263278 h 6736903"/>
              <a:gd name="connsiteX5" fmla="*/ 4552510 w 5464442"/>
              <a:gd name="connsiteY5" fmla="*/ 3281709 h 6736903"/>
              <a:gd name="connsiteX6" fmla="*/ 1534287 w 5464442"/>
              <a:gd name="connsiteY6" fmla="*/ 6300555 h 6736903"/>
              <a:gd name="connsiteX7" fmla="*/ 263261 w 5464442"/>
              <a:gd name="connsiteY7" fmla="*/ 6300555 h 6736903"/>
              <a:gd name="connsiteX8" fmla="*/ 263261 w 5464442"/>
              <a:gd name="connsiteY8" fmla="*/ 5029440 h 6736903"/>
              <a:gd name="connsiteX9" fmla="*/ 2010871 w 5464442"/>
              <a:gd name="connsiteY9" fmla="*/ 3281709 h 6736903"/>
              <a:gd name="connsiteX10" fmla="*/ 263261 w 5464442"/>
              <a:gd name="connsiteY10" fmla="*/ 1534393 h 6736903"/>
              <a:gd name="connsiteX11" fmla="*/ 263261 w 5464442"/>
              <a:gd name="connsiteY11" fmla="*/ 263278 h 6736903"/>
              <a:gd name="connsiteX12" fmla="*/ 898774 w 5464442"/>
              <a:gd name="connsiteY12" fmla="*/ 0 h 6736903"/>
              <a:gd name="connsiteX0" fmla="*/ 898774 w 4552510"/>
              <a:gd name="connsiteY0" fmla="*/ 0 h 6563522"/>
              <a:gd name="connsiteX1" fmla="*/ 1534287 w 4552510"/>
              <a:gd name="connsiteY1" fmla="*/ 263278 h 6563522"/>
              <a:gd name="connsiteX2" fmla="*/ 4552510 w 4552510"/>
              <a:gd name="connsiteY2" fmla="*/ 3281709 h 6563522"/>
              <a:gd name="connsiteX3" fmla="*/ 1534287 w 4552510"/>
              <a:gd name="connsiteY3" fmla="*/ 6300555 h 6563522"/>
              <a:gd name="connsiteX4" fmla="*/ 263261 w 4552510"/>
              <a:gd name="connsiteY4" fmla="*/ 6300555 h 6563522"/>
              <a:gd name="connsiteX5" fmla="*/ 263261 w 4552510"/>
              <a:gd name="connsiteY5" fmla="*/ 5029440 h 6563522"/>
              <a:gd name="connsiteX6" fmla="*/ 2010871 w 4552510"/>
              <a:gd name="connsiteY6" fmla="*/ 3281709 h 6563522"/>
              <a:gd name="connsiteX7" fmla="*/ 263261 w 4552510"/>
              <a:gd name="connsiteY7" fmla="*/ 1534393 h 6563522"/>
              <a:gd name="connsiteX8" fmla="*/ 263261 w 4552510"/>
              <a:gd name="connsiteY8" fmla="*/ 263278 h 6563522"/>
              <a:gd name="connsiteX9" fmla="*/ 898774 w 4552510"/>
              <a:gd name="connsiteY9" fmla="*/ 0 h 6563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52510" h="6563522">
                <a:moveTo>
                  <a:pt x="898774" y="0"/>
                </a:moveTo>
                <a:cubicBezTo>
                  <a:pt x="1128777" y="0"/>
                  <a:pt x="1358781" y="87759"/>
                  <a:pt x="1534287" y="263278"/>
                </a:cubicBezTo>
                <a:lnTo>
                  <a:pt x="4552510" y="3281709"/>
                </a:lnTo>
                <a:lnTo>
                  <a:pt x="1534287" y="6300555"/>
                </a:lnTo>
                <a:cubicBezTo>
                  <a:pt x="1183274" y="6651178"/>
                  <a:pt x="614275" y="6651178"/>
                  <a:pt x="263261" y="6300555"/>
                </a:cubicBezTo>
                <a:cubicBezTo>
                  <a:pt x="-87753" y="5949516"/>
                  <a:pt x="-87753" y="5380478"/>
                  <a:pt x="263261" y="5029440"/>
                </a:cubicBezTo>
                <a:lnTo>
                  <a:pt x="2010871" y="3281709"/>
                </a:lnTo>
                <a:lnTo>
                  <a:pt x="263261" y="1534393"/>
                </a:lnTo>
                <a:cubicBezTo>
                  <a:pt x="-87753" y="1183355"/>
                  <a:pt x="-87753" y="614317"/>
                  <a:pt x="263261" y="263278"/>
                </a:cubicBezTo>
                <a:cubicBezTo>
                  <a:pt x="438768" y="87759"/>
                  <a:pt x="668771" y="0"/>
                  <a:pt x="898774" y="0"/>
                </a:cubicBezTo>
                <a:close/>
              </a:path>
            </a:pathLst>
          </a:custGeom>
          <a:solidFill>
            <a:srgbClr val="E5E5E9"/>
          </a:solidFill>
        </p:spPr>
        <p:txBody>
          <a:bodyPr wrap="square" lIns="1296000" tIns="1270800" rIns="0" anchor="t" anchorCtr="0">
            <a:noAutofit/>
          </a:bodyPr>
          <a:lstStyle>
            <a:lvl1pPr algn="l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Please </a:t>
            </a:r>
            <a:br>
              <a:rPr lang="en-US" noProof="0"/>
            </a:br>
            <a:r>
              <a:rPr lang="en-US" noProof="0"/>
              <a:t>insert first </a:t>
            </a:r>
            <a:br>
              <a:rPr lang="en-US" noProof="0"/>
            </a:br>
            <a:r>
              <a:rPr lang="en-US" noProof="0"/>
              <a:t>X picture here</a:t>
            </a:r>
          </a:p>
        </p:txBody>
      </p:sp>
      <p:sp>
        <p:nvSpPr>
          <p:cNvPr id="12" name="X picture second">
            <a:extLst>
              <a:ext uri="{FF2B5EF4-FFF2-40B4-BE49-F238E27FC236}">
                <a16:creationId xmlns:a16="http://schemas.microsoft.com/office/drawing/2014/main" id="{6DF04BE6-2F28-4442-9F47-31C6F1C81B8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black">
          <a:xfrm>
            <a:off x="10056814" y="-1357312"/>
            <a:ext cx="3073400" cy="3073400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898774 w 6735322"/>
              <a:gd name="connsiteY5" fmla="*/ 171898 h 6908801"/>
              <a:gd name="connsiteX6" fmla="*/ 1534287 w 6735322"/>
              <a:gd name="connsiteY6" fmla="*/ 435176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18" fmla="*/ 5464442 w 6735322"/>
              <a:gd name="connsiteY18" fmla="*/ 0 h 6908801"/>
              <a:gd name="connsiteX0" fmla="*/ 4932802 w 6735322"/>
              <a:gd name="connsiteY0" fmla="*/ 4082159 h 7157147"/>
              <a:gd name="connsiteX1" fmla="*/ 6735322 w 6735322"/>
              <a:gd name="connsiteY1" fmla="*/ 5885610 h 7157147"/>
              <a:gd name="connsiteX2" fmla="*/ 5464442 w 6735322"/>
              <a:gd name="connsiteY2" fmla="*/ 7157147 h 7157147"/>
              <a:gd name="connsiteX3" fmla="*/ 3661922 w 6735322"/>
              <a:gd name="connsiteY3" fmla="*/ 5353696 h 7157147"/>
              <a:gd name="connsiteX4" fmla="*/ 4932802 w 6735322"/>
              <a:gd name="connsiteY4" fmla="*/ 4082159 h 7157147"/>
              <a:gd name="connsiteX5" fmla="*/ 898774 w 6735322"/>
              <a:gd name="connsiteY5" fmla="*/ 420244 h 7157147"/>
              <a:gd name="connsiteX6" fmla="*/ 1534287 w 6735322"/>
              <a:gd name="connsiteY6" fmla="*/ 6720799 h 7157147"/>
              <a:gd name="connsiteX7" fmla="*/ 263261 w 6735322"/>
              <a:gd name="connsiteY7" fmla="*/ 6720799 h 7157147"/>
              <a:gd name="connsiteX8" fmla="*/ 263261 w 6735322"/>
              <a:gd name="connsiteY8" fmla="*/ 5449684 h 7157147"/>
              <a:gd name="connsiteX9" fmla="*/ 2010871 w 6735322"/>
              <a:gd name="connsiteY9" fmla="*/ 3701953 h 7157147"/>
              <a:gd name="connsiteX10" fmla="*/ 263261 w 6735322"/>
              <a:gd name="connsiteY10" fmla="*/ 1954637 h 7157147"/>
              <a:gd name="connsiteX11" fmla="*/ 263261 w 6735322"/>
              <a:gd name="connsiteY11" fmla="*/ 683522 h 7157147"/>
              <a:gd name="connsiteX12" fmla="*/ 898774 w 6735322"/>
              <a:gd name="connsiteY12" fmla="*/ 420244 h 7157147"/>
              <a:gd name="connsiteX13" fmla="*/ 5464442 w 6735322"/>
              <a:gd name="connsiteY13" fmla="*/ 248346 h 7157147"/>
              <a:gd name="connsiteX14" fmla="*/ 6735322 w 6735322"/>
              <a:gd name="connsiteY14" fmla="*/ 1519226 h 7157147"/>
              <a:gd name="connsiteX15" fmla="*/ 4932802 w 6735322"/>
              <a:gd name="connsiteY15" fmla="*/ 3321746 h 7157147"/>
              <a:gd name="connsiteX16" fmla="*/ 3661922 w 6735322"/>
              <a:gd name="connsiteY16" fmla="*/ 2050866 h 7157147"/>
              <a:gd name="connsiteX17" fmla="*/ 5464442 w 6735322"/>
              <a:gd name="connsiteY17" fmla="*/ 248346 h 7157147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435176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263261 w 6735322"/>
              <a:gd name="connsiteY10" fmla="*/ 1706291 h 6908801"/>
              <a:gd name="connsiteX11" fmla="*/ 263261 w 6735322"/>
              <a:gd name="connsiteY11" fmla="*/ 435176 h 6908801"/>
              <a:gd name="connsiteX12" fmla="*/ 5464442 w 6735322"/>
              <a:gd name="connsiteY12" fmla="*/ 0 h 6908801"/>
              <a:gd name="connsiteX13" fmla="*/ 6735322 w 6735322"/>
              <a:gd name="connsiteY13" fmla="*/ 1270880 h 6908801"/>
              <a:gd name="connsiteX14" fmla="*/ 4932802 w 6735322"/>
              <a:gd name="connsiteY14" fmla="*/ 3073400 h 6908801"/>
              <a:gd name="connsiteX15" fmla="*/ 3661922 w 6735322"/>
              <a:gd name="connsiteY15" fmla="*/ 1802520 h 6908801"/>
              <a:gd name="connsiteX16" fmla="*/ 5464442 w 6735322"/>
              <a:gd name="connsiteY16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435176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263261 w 6735322"/>
              <a:gd name="connsiteY10" fmla="*/ 435176 h 6908801"/>
              <a:gd name="connsiteX11" fmla="*/ 5464442 w 6735322"/>
              <a:gd name="connsiteY11" fmla="*/ 0 h 6908801"/>
              <a:gd name="connsiteX12" fmla="*/ 6735322 w 6735322"/>
              <a:gd name="connsiteY12" fmla="*/ 1270880 h 6908801"/>
              <a:gd name="connsiteX13" fmla="*/ 4932802 w 6735322"/>
              <a:gd name="connsiteY13" fmla="*/ 3073400 h 6908801"/>
              <a:gd name="connsiteX14" fmla="*/ 3661922 w 6735322"/>
              <a:gd name="connsiteY14" fmla="*/ 1802520 h 6908801"/>
              <a:gd name="connsiteX15" fmla="*/ 5464442 w 6735322"/>
              <a:gd name="connsiteY15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010871 w 6735322"/>
              <a:gd name="connsiteY5" fmla="*/ 3453607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5464442 w 6735322"/>
              <a:gd name="connsiteY10" fmla="*/ 0 h 6908801"/>
              <a:gd name="connsiteX11" fmla="*/ 6735322 w 6735322"/>
              <a:gd name="connsiteY11" fmla="*/ 1270880 h 6908801"/>
              <a:gd name="connsiteX12" fmla="*/ 4932802 w 6735322"/>
              <a:gd name="connsiteY12" fmla="*/ 3073400 h 6908801"/>
              <a:gd name="connsiteX13" fmla="*/ 3661922 w 6735322"/>
              <a:gd name="connsiteY13" fmla="*/ 1802520 h 6908801"/>
              <a:gd name="connsiteX14" fmla="*/ 5464442 w 6735322"/>
              <a:gd name="connsiteY14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5201338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5464442 w 6735322"/>
              <a:gd name="connsiteY9" fmla="*/ 0 h 6908801"/>
              <a:gd name="connsiteX10" fmla="*/ 6735322 w 6735322"/>
              <a:gd name="connsiteY10" fmla="*/ 1270880 h 6908801"/>
              <a:gd name="connsiteX11" fmla="*/ 4932802 w 6735322"/>
              <a:gd name="connsiteY11" fmla="*/ 3073400 h 6908801"/>
              <a:gd name="connsiteX12" fmla="*/ 3661922 w 6735322"/>
              <a:gd name="connsiteY12" fmla="*/ 1802520 h 6908801"/>
              <a:gd name="connsiteX13" fmla="*/ 5464442 w 6735322"/>
              <a:gd name="connsiteY13" fmla="*/ 0 h 6908801"/>
              <a:gd name="connsiteX0" fmla="*/ 4669541 w 6472061"/>
              <a:gd name="connsiteY0" fmla="*/ 3833813 h 6908801"/>
              <a:gd name="connsiteX1" fmla="*/ 6472061 w 6472061"/>
              <a:gd name="connsiteY1" fmla="*/ 5637264 h 6908801"/>
              <a:gd name="connsiteX2" fmla="*/ 5201181 w 6472061"/>
              <a:gd name="connsiteY2" fmla="*/ 6908801 h 6908801"/>
              <a:gd name="connsiteX3" fmla="*/ 3398661 w 6472061"/>
              <a:gd name="connsiteY3" fmla="*/ 5105350 h 6908801"/>
              <a:gd name="connsiteX4" fmla="*/ 4669541 w 6472061"/>
              <a:gd name="connsiteY4" fmla="*/ 3833813 h 6908801"/>
              <a:gd name="connsiteX5" fmla="*/ 0 w 6472061"/>
              <a:gd name="connsiteY5" fmla="*/ 6472453 h 6908801"/>
              <a:gd name="connsiteX6" fmla="*/ 1271026 w 6472061"/>
              <a:gd name="connsiteY6" fmla="*/ 6472453 h 6908801"/>
              <a:gd name="connsiteX7" fmla="*/ 0 w 6472061"/>
              <a:gd name="connsiteY7" fmla="*/ 6472453 h 6908801"/>
              <a:gd name="connsiteX8" fmla="*/ 5201181 w 6472061"/>
              <a:gd name="connsiteY8" fmla="*/ 0 h 6908801"/>
              <a:gd name="connsiteX9" fmla="*/ 6472061 w 6472061"/>
              <a:gd name="connsiteY9" fmla="*/ 1270880 h 6908801"/>
              <a:gd name="connsiteX10" fmla="*/ 4669541 w 6472061"/>
              <a:gd name="connsiteY10" fmla="*/ 3073400 h 6908801"/>
              <a:gd name="connsiteX11" fmla="*/ 3398661 w 6472061"/>
              <a:gd name="connsiteY11" fmla="*/ 1802520 h 6908801"/>
              <a:gd name="connsiteX12" fmla="*/ 5201181 w 6472061"/>
              <a:gd name="connsiteY12" fmla="*/ 0 h 6908801"/>
              <a:gd name="connsiteX0" fmla="*/ 1270880 w 3073400"/>
              <a:gd name="connsiteY0" fmla="*/ 3833813 h 6908801"/>
              <a:gd name="connsiteX1" fmla="*/ 3073400 w 3073400"/>
              <a:gd name="connsiteY1" fmla="*/ 5637264 h 6908801"/>
              <a:gd name="connsiteX2" fmla="*/ 1802520 w 3073400"/>
              <a:gd name="connsiteY2" fmla="*/ 6908801 h 6908801"/>
              <a:gd name="connsiteX3" fmla="*/ 0 w 3073400"/>
              <a:gd name="connsiteY3" fmla="*/ 5105350 h 6908801"/>
              <a:gd name="connsiteX4" fmla="*/ 1270880 w 3073400"/>
              <a:gd name="connsiteY4" fmla="*/ 3833813 h 6908801"/>
              <a:gd name="connsiteX5" fmla="*/ 1802520 w 3073400"/>
              <a:gd name="connsiteY5" fmla="*/ 0 h 6908801"/>
              <a:gd name="connsiteX6" fmla="*/ 3073400 w 3073400"/>
              <a:gd name="connsiteY6" fmla="*/ 1270880 h 6908801"/>
              <a:gd name="connsiteX7" fmla="*/ 1270880 w 3073400"/>
              <a:gd name="connsiteY7" fmla="*/ 3073400 h 6908801"/>
              <a:gd name="connsiteX8" fmla="*/ 0 w 3073400"/>
              <a:gd name="connsiteY8" fmla="*/ 1802520 h 6908801"/>
              <a:gd name="connsiteX9" fmla="*/ 1802520 w 3073400"/>
              <a:gd name="connsiteY9" fmla="*/ 0 h 6908801"/>
              <a:gd name="connsiteX0" fmla="*/ 1270880 w 3073400"/>
              <a:gd name="connsiteY0" fmla="*/ 3833813 h 6908801"/>
              <a:gd name="connsiteX1" fmla="*/ 1802520 w 3073400"/>
              <a:gd name="connsiteY1" fmla="*/ 6908801 h 6908801"/>
              <a:gd name="connsiteX2" fmla="*/ 0 w 3073400"/>
              <a:gd name="connsiteY2" fmla="*/ 5105350 h 6908801"/>
              <a:gd name="connsiteX3" fmla="*/ 1270880 w 3073400"/>
              <a:gd name="connsiteY3" fmla="*/ 3833813 h 6908801"/>
              <a:gd name="connsiteX4" fmla="*/ 1802520 w 3073400"/>
              <a:gd name="connsiteY4" fmla="*/ 0 h 6908801"/>
              <a:gd name="connsiteX5" fmla="*/ 3073400 w 3073400"/>
              <a:gd name="connsiteY5" fmla="*/ 1270880 h 6908801"/>
              <a:gd name="connsiteX6" fmla="*/ 1270880 w 3073400"/>
              <a:gd name="connsiteY6" fmla="*/ 3073400 h 6908801"/>
              <a:gd name="connsiteX7" fmla="*/ 0 w 3073400"/>
              <a:gd name="connsiteY7" fmla="*/ 1802520 h 6908801"/>
              <a:gd name="connsiteX8" fmla="*/ 1802520 w 3073400"/>
              <a:gd name="connsiteY8" fmla="*/ 0 h 6908801"/>
              <a:gd name="connsiteX0" fmla="*/ 1270880 w 3073400"/>
              <a:gd name="connsiteY0" fmla="*/ 3833813 h 5105350"/>
              <a:gd name="connsiteX1" fmla="*/ 0 w 3073400"/>
              <a:gd name="connsiteY1" fmla="*/ 5105350 h 5105350"/>
              <a:gd name="connsiteX2" fmla="*/ 1270880 w 3073400"/>
              <a:gd name="connsiteY2" fmla="*/ 3833813 h 5105350"/>
              <a:gd name="connsiteX3" fmla="*/ 1802520 w 3073400"/>
              <a:gd name="connsiteY3" fmla="*/ 0 h 5105350"/>
              <a:gd name="connsiteX4" fmla="*/ 3073400 w 3073400"/>
              <a:gd name="connsiteY4" fmla="*/ 1270880 h 5105350"/>
              <a:gd name="connsiteX5" fmla="*/ 1270880 w 3073400"/>
              <a:gd name="connsiteY5" fmla="*/ 3073400 h 5105350"/>
              <a:gd name="connsiteX6" fmla="*/ 0 w 3073400"/>
              <a:gd name="connsiteY6" fmla="*/ 1802520 h 5105350"/>
              <a:gd name="connsiteX7" fmla="*/ 1802520 w 3073400"/>
              <a:gd name="connsiteY7" fmla="*/ 0 h 5105350"/>
              <a:gd name="connsiteX0" fmla="*/ 1802520 w 3073400"/>
              <a:gd name="connsiteY0" fmla="*/ 0 h 3073400"/>
              <a:gd name="connsiteX1" fmla="*/ 3073400 w 3073400"/>
              <a:gd name="connsiteY1" fmla="*/ 1270880 h 3073400"/>
              <a:gd name="connsiteX2" fmla="*/ 1270880 w 3073400"/>
              <a:gd name="connsiteY2" fmla="*/ 3073400 h 3073400"/>
              <a:gd name="connsiteX3" fmla="*/ 0 w 3073400"/>
              <a:gd name="connsiteY3" fmla="*/ 1802520 h 3073400"/>
              <a:gd name="connsiteX4" fmla="*/ 1802520 w 3073400"/>
              <a:gd name="connsiteY4" fmla="*/ 0 h 307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73400" h="3073400">
                <a:moveTo>
                  <a:pt x="1802520" y="0"/>
                </a:moveTo>
                <a:lnTo>
                  <a:pt x="3073400" y="1270880"/>
                </a:lnTo>
                <a:lnTo>
                  <a:pt x="1270880" y="3073400"/>
                </a:lnTo>
                <a:lnTo>
                  <a:pt x="0" y="1802520"/>
                </a:lnTo>
                <a:lnTo>
                  <a:pt x="1802520" y="0"/>
                </a:lnTo>
                <a:close/>
              </a:path>
            </a:pathLst>
          </a:custGeom>
          <a:solidFill>
            <a:srgbClr val="9999A9"/>
          </a:solidFill>
        </p:spPr>
        <p:txBody>
          <a:bodyPr wrap="square" lIns="0" tIns="1440000" rIns="1080000" anchor="t" anchorCtr="0">
            <a:noAutofit/>
          </a:bodyPr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Please </a:t>
            </a:r>
            <a:br>
              <a:rPr lang="en-US" noProof="0"/>
            </a:br>
            <a:r>
              <a:rPr lang="en-US" noProof="0"/>
              <a:t>insert second </a:t>
            </a:r>
            <a:br>
              <a:rPr lang="en-US" noProof="0"/>
            </a:br>
            <a:r>
              <a:rPr lang="en-US" noProof="0"/>
              <a:t>X picture here</a:t>
            </a:r>
          </a:p>
        </p:txBody>
      </p:sp>
      <p:sp>
        <p:nvSpPr>
          <p:cNvPr id="13" name="X picture third">
            <a:extLst>
              <a:ext uri="{FF2B5EF4-FFF2-40B4-BE49-F238E27FC236}">
                <a16:creationId xmlns:a16="http://schemas.microsoft.com/office/drawing/2014/main" id="{31071B48-22DD-4993-9A0B-35B7656021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black">
          <a:xfrm>
            <a:off x="10056814" y="2476502"/>
            <a:ext cx="3073400" cy="3074988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898774 w 6735322"/>
              <a:gd name="connsiteY5" fmla="*/ 171898 h 6908801"/>
              <a:gd name="connsiteX6" fmla="*/ 1534287 w 6735322"/>
              <a:gd name="connsiteY6" fmla="*/ 435176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18" fmla="*/ 5464442 w 6735322"/>
              <a:gd name="connsiteY18" fmla="*/ 0 h 6908801"/>
              <a:gd name="connsiteX0" fmla="*/ 4932802 w 6735322"/>
              <a:gd name="connsiteY0" fmla="*/ 4082159 h 7157147"/>
              <a:gd name="connsiteX1" fmla="*/ 6735322 w 6735322"/>
              <a:gd name="connsiteY1" fmla="*/ 5885610 h 7157147"/>
              <a:gd name="connsiteX2" fmla="*/ 5464442 w 6735322"/>
              <a:gd name="connsiteY2" fmla="*/ 7157147 h 7157147"/>
              <a:gd name="connsiteX3" fmla="*/ 3661922 w 6735322"/>
              <a:gd name="connsiteY3" fmla="*/ 5353696 h 7157147"/>
              <a:gd name="connsiteX4" fmla="*/ 4932802 w 6735322"/>
              <a:gd name="connsiteY4" fmla="*/ 4082159 h 7157147"/>
              <a:gd name="connsiteX5" fmla="*/ 898774 w 6735322"/>
              <a:gd name="connsiteY5" fmla="*/ 420244 h 7157147"/>
              <a:gd name="connsiteX6" fmla="*/ 1534287 w 6735322"/>
              <a:gd name="connsiteY6" fmla="*/ 6720799 h 7157147"/>
              <a:gd name="connsiteX7" fmla="*/ 263261 w 6735322"/>
              <a:gd name="connsiteY7" fmla="*/ 6720799 h 7157147"/>
              <a:gd name="connsiteX8" fmla="*/ 263261 w 6735322"/>
              <a:gd name="connsiteY8" fmla="*/ 5449684 h 7157147"/>
              <a:gd name="connsiteX9" fmla="*/ 2010871 w 6735322"/>
              <a:gd name="connsiteY9" fmla="*/ 3701953 h 7157147"/>
              <a:gd name="connsiteX10" fmla="*/ 263261 w 6735322"/>
              <a:gd name="connsiteY10" fmla="*/ 1954637 h 7157147"/>
              <a:gd name="connsiteX11" fmla="*/ 263261 w 6735322"/>
              <a:gd name="connsiteY11" fmla="*/ 683522 h 7157147"/>
              <a:gd name="connsiteX12" fmla="*/ 898774 w 6735322"/>
              <a:gd name="connsiteY12" fmla="*/ 420244 h 7157147"/>
              <a:gd name="connsiteX13" fmla="*/ 5464442 w 6735322"/>
              <a:gd name="connsiteY13" fmla="*/ 248346 h 7157147"/>
              <a:gd name="connsiteX14" fmla="*/ 6735322 w 6735322"/>
              <a:gd name="connsiteY14" fmla="*/ 1519226 h 7157147"/>
              <a:gd name="connsiteX15" fmla="*/ 4932802 w 6735322"/>
              <a:gd name="connsiteY15" fmla="*/ 3321746 h 7157147"/>
              <a:gd name="connsiteX16" fmla="*/ 3661922 w 6735322"/>
              <a:gd name="connsiteY16" fmla="*/ 2050866 h 7157147"/>
              <a:gd name="connsiteX17" fmla="*/ 5464442 w 6735322"/>
              <a:gd name="connsiteY17" fmla="*/ 248346 h 7157147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435176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263261 w 6735322"/>
              <a:gd name="connsiteY10" fmla="*/ 1706291 h 6908801"/>
              <a:gd name="connsiteX11" fmla="*/ 263261 w 6735322"/>
              <a:gd name="connsiteY11" fmla="*/ 435176 h 6908801"/>
              <a:gd name="connsiteX12" fmla="*/ 5464442 w 6735322"/>
              <a:gd name="connsiteY12" fmla="*/ 0 h 6908801"/>
              <a:gd name="connsiteX13" fmla="*/ 6735322 w 6735322"/>
              <a:gd name="connsiteY13" fmla="*/ 1270880 h 6908801"/>
              <a:gd name="connsiteX14" fmla="*/ 4932802 w 6735322"/>
              <a:gd name="connsiteY14" fmla="*/ 3073400 h 6908801"/>
              <a:gd name="connsiteX15" fmla="*/ 3661922 w 6735322"/>
              <a:gd name="connsiteY15" fmla="*/ 1802520 h 6908801"/>
              <a:gd name="connsiteX16" fmla="*/ 5464442 w 6735322"/>
              <a:gd name="connsiteY16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435176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263261 w 6735322"/>
              <a:gd name="connsiteY10" fmla="*/ 435176 h 6908801"/>
              <a:gd name="connsiteX11" fmla="*/ 5464442 w 6735322"/>
              <a:gd name="connsiteY11" fmla="*/ 0 h 6908801"/>
              <a:gd name="connsiteX12" fmla="*/ 6735322 w 6735322"/>
              <a:gd name="connsiteY12" fmla="*/ 1270880 h 6908801"/>
              <a:gd name="connsiteX13" fmla="*/ 4932802 w 6735322"/>
              <a:gd name="connsiteY13" fmla="*/ 3073400 h 6908801"/>
              <a:gd name="connsiteX14" fmla="*/ 3661922 w 6735322"/>
              <a:gd name="connsiteY14" fmla="*/ 1802520 h 6908801"/>
              <a:gd name="connsiteX15" fmla="*/ 5464442 w 6735322"/>
              <a:gd name="connsiteY15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010871 w 6735322"/>
              <a:gd name="connsiteY5" fmla="*/ 3453607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5464442 w 6735322"/>
              <a:gd name="connsiteY10" fmla="*/ 0 h 6908801"/>
              <a:gd name="connsiteX11" fmla="*/ 6735322 w 6735322"/>
              <a:gd name="connsiteY11" fmla="*/ 1270880 h 6908801"/>
              <a:gd name="connsiteX12" fmla="*/ 4932802 w 6735322"/>
              <a:gd name="connsiteY12" fmla="*/ 3073400 h 6908801"/>
              <a:gd name="connsiteX13" fmla="*/ 3661922 w 6735322"/>
              <a:gd name="connsiteY13" fmla="*/ 1802520 h 6908801"/>
              <a:gd name="connsiteX14" fmla="*/ 5464442 w 6735322"/>
              <a:gd name="connsiteY14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5201338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5464442 w 6735322"/>
              <a:gd name="connsiteY9" fmla="*/ 0 h 6908801"/>
              <a:gd name="connsiteX10" fmla="*/ 6735322 w 6735322"/>
              <a:gd name="connsiteY10" fmla="*/ 1270880 h 6908801"/>
              <a:gd name="connsiteX11" fmla="*/ 4932802 w 6735322"/>
              <a:gd name="connsiteY11" fmla="*/ 3073400 h 6908801"/>
              <a:gd name="connsiteX12" fmla="*/ 3661922 w 6735322"/>
              <a:gd name="connsiteY12" fmla="*/ 1802520 h 6908801"/>
              <a:gd name="connsiteX13" fmla="*/ 5464442 w 6735322"/>
              <a:gd name="connsiteY13" fmla="*/ 0 h 6908801"/>
              <a:gd name="connsiteX0" fmla="*/ 4669541 w 6472061"/>
              <a:gd name="connsiteY0" fmla="*/ 3833813 h 6908801"/>
              <a:gd name="connsiteX1" fmla="*/ 6472061 w 6472061"/>
              <a:gd name="connsiteY1" fmla="*/ 5637264 h 6908801"/>
              <a:gd name="connsiteX2" fmla="*/ 5201181 w 6472061"/>
              <a:gd name="connsiteY2" fmla="*/ 6908801 h 6908801"/>
              <a:gd name="connsiteX3" fmla="*/ 3398661 w 6472061"/>
              <a:gd name="connsiteY3" fmla="*/ 5105350 h 6908801"/>
              <a:gd name="connsiteX4" fmla="*/ 4669541 w 6472061"/>
              <a:gd name="connsiteY4" fmla="*/ 3833813 h 6908801"/>
              <a:gd name="connsiteX5" fmla="*/ 0 w 6472061"/>
              <a:gd name="connsiteY5" fmla="*/ 6472453 h 6908801"/>
              <a:gd name="connsiteX6" fmla="*/ 1271026 w 6472061"/>
              <a:gd name="connsiteY6" fmla="*/ 6472453 h 6908801"/>
              <a:gd name="connsiteX7" fmla="*/ 0 w 6472061"/>
              <a:gd name="connsiteY7" fmla="*/ 6472453 h 6908801"/>
              <a:gd name="connsiteX8" fmla="*/ 5201181 w 6472061"/>
              <a:gd name="connsiteY8" fmla="*/ 0 h 6908801"/>
              <a:gd name="connsiteX9" fmla="*/ 6472061 w 6472061"/>
              <a:gd name="connsiteY9" fmla="*/ 1270880 h 6908801"/>
              <a:gd name="connsiteX10" fmla="*/ 4669541 w 6472061"/>
              <a:gd name="connsiteY10" fmla="*/ 3073400 h 6908801"/>
              <a:gd name="connsiteX11" fmla="*/ 3398661 w 6472061"/>
              <a:gd name="connsiteY11" fmla="*/ 1802520 h 6908801"/>
              <a:gd name="connsiteX12" fmla="*/ 5201181 w 6472061"/>
              <a:gd name="connsiteY12" fmla="*/ 0 h 6908801"/>
              <a:gd name="connsiteX0" fmla="*/ 1270880 w 3073400"/>
              <a:gd name="connsiteY0" fmla="*/ 3833813 h 6908801"/>
              <a:gd name="connsiteX1" fmla="*/ 3073400 w 3073400"/>
              <a:gd name="connsiteY1" fmla="*/ 5637264 h 6908801"/>
              <a:gd name="connsiteX2" fmla="*/ 1802520 w 3073400"/>
              <a:gd name="connsiteY2" fmla="*/ 6908801 h 6908801"/>
              <a:gd name="connsiteX3" fmla="*/ 0 w 3073400"/>
              <a:gd name="connsiteY3" fmla="*/ 5105350 h 6908801"/>
              <a:gd name="connsiteX4" fmla="*/ 1270880 w 3073400"/>
              <a:gd name="connsiteY4" fmla="*/ 3833813 h 6908801"/>
              <a:gd name="connsiteX5" fmla="*/ 1802520 w 3073400"/>
              <a:gd name="connsiteY5" fmla="*/ 0 h 6908801"/>
              <a:gd name="connsiteX6" fmla="*/ 3073400 w 3073400"/>
              <a:gd name="connsiteY6" fmla="*/ 1270880 h 6908801"/>
              <a:gd name="connsiteX7" fmla="*/ 1270880 w 3073400"/>
              <a:gd name="connsiteY7" fmla="*/ 3073400 h 6908801"/>
              <a:gd name="connsiteX8" fmla="*/ 0 w 3073400"/>
              <a:gd name="connsiteY8" fmla="*/ 1802520 h 6908801"/>
              <a:gd name="connsiteX9" fmla="*/ 1802520 w 3073400"/>
              <a:gd name="connsiteY9" fmla="*/ 0 h 6908801"/>
              <a:gd name="connsiteX0" fmla="*/ 1270880 w 3073400"/>
              <a:gd name="connsiteY0" fmla="*/ 3833813 h 6908801"/>
              <a:gd name="connsiteX1" fmla="*/ 3073400 w 3073400"/>
              <a:gd name="connsiteY1" fmla="*/ 5637264 h 6908801"/>
              <a:gd name="connsiteX2" fmla="*/ 1802520 w 3073400"/>
              <a:gd name="connsiteY2" fmla="*/ 6908801 h 6908801"/>
              <a:gd name="connsiteX3" fmla="*/ 0 w 3073400"/>
              <a:gd name="connsiteY3" fmla="*/ 5105350 h 6908801"/>
              <a:gd name="connsiteX4" fmla="*/ 1270880 w 3073400"/>
              <a:gd name="connsiteY4" fmla="*/ 3833813 h 6908801"/>
              <a:gd name="connsiteX5" fmla="*/ 1802520 w 3073400"/>
              <a:gd name="connsiteY5" fmla="*/ 0 h 6908801"/>
              <a:gd name="connsiteX6" fmla="*/ 1270880 w 3073400"/>
              <a:gd name="connsiteY6" fmla="*/ 3073400 h 6908801"/>
              <a:gd name="connsiteX7" fmla="*/ 0 w 3073400"/>
              <a:gd name="connsiteY7" fmla="*/ 1802520 h 6908801"/>
              <a:gd name="connsiteX8" fmla="*/ 1802520 w 3073400"/>
              <a:gd name="connsiteY8" fmla="*/ 0 h 6908801"/>
              <a:gd name="connsiteX0" fmla="*/ 1270880 w 3073400"/>
              <a:gd name="connsiteY0" fmla="*/ 2031293 h 5106281"/>
              <a:gd name="connsiteX1" fmla="*/ 3073400 w 3073400"/>
              <a:gd name="connsiteY1" fmla="*/ 3834744 h 5106281"/>
              <a:gd name="connsiteX2" fmla="*/ 1802520 w 3073400"/>
              <a:gd name="connsiteY2" fmla="*/ 5106281 h 5106281"/>
              <a:gd name="connsiteX3" fmla="*/ 0 w 3073400"/>
              <a:gd name="connsiteY3" fmla="*/ 3302830 h 5106281"/>
              <a:gd name="connsiteX4" fmla="*/ 1270880 w 3073400"/>
              <a:gd name="connsiteY4" fmla="*/ 2031293 h 5106281"/>
              <a:gd name="connsiteX5" fmla="*/ 0 w 3073400"/>
              <a:gd name="connsiteY5" fmla="*/ 0 h 5106281"/>
              <a:gd name="connsiteX6" fmla="*/ 1270880 w 3073400"/>
              <a:gd name="connsiteY6" fmla="*/ 1270880 h 5106281"/>
              <a:gd name="connsiteX7" fmla="*/ 0 w 3073400"/>
              <a:gd name="connsiteY7" fmla="*/ 0 h 5106281"/>
              <a:gd name="connsiteX0" fmla="*/ 1270880 w 3073400"/>
              <a:gd name="connsiteY0" fmla="*/ 0 h 3074988"/>
              <a:gd name="connsiteX1" fmla="*/ 3073400 w 3073400"/>
              <a:gd name="connsiteY1" fmla="*/ 1803451 h 3074988"/>
              <a:gd name="connsiteX2" fmla="*/ 1802520 w 3073400"/>
              <a:gd name="connsiteY2" fmla="*/ 3074988 h 3074988"/>
              <a:gd name="connsiteX3" fmla="*/ 0 w 3073400"/>
              <a:gd name="connsiteY3" fmla="*/ 1271537 h 3074988"/>
              <a:gd name="connsiteX4" fmla="*/ 1270880 w 3073400"/>
              <a:gd name="connsiteY4" fmla="*/ 0 h 3074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73400" h="3074988">
                <a:moveTo>
                  <a:pt x="1270880" y="0"/>
                </a:moveTo>
                <a:lnTo>
                  <a:pt x="3073400" y="1803451"/>
                </a:lnTo>
                <a:lnTo>
                  <a:pt x="1802520" y="3074988"/>
                </a:lnTo>
                <a:lnTo>
                  <a:pt x="0" y="1271537"/>
                </a:lnTo>
                <a:lnTo>
                  <a:pt x="1270880" y="0"/>
                </a:lnTo>
                <a:close/>
              </a:path>
            </a:pathLst>
          </a:custGeom>
          <a:solidFill>
            <a:srgbClr val="333353"/>
          </a:solidFill>
        </p:spPr>
        <p:txBody>
          <a:bodyPr wrap="square" lIns="0" tIns="792000" rIns="1080000" anchor="t" anchorCtr="0">
            <a:noAutofit/>
          </a:bodyPr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Please </a:t>
            </a:r>
            <a:br>
              <a:rPr lang="en-US" noProof="0"/>
            </a:br>
            <a:r>
              <a:rPr lang="en-US" noProof="0"/>
              <a:t>insert third </a:t>
            </a:r>
            <a:br>
              <a:rPr lang="en-US" noProof="0"/>
            </a:br>
            <a:r>
              <a:rPr lang="en-US" noProof="0"/>
              <a:t>X picture here</a:t>
            </a:r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Title" descr="Headline of the presentation">
            <a:extLst>
              <a:ext uri="{FF2B5EF4-FFF2-40B4-BE49-F238E27FC236}">
                <a16:creationId xmlns:a16="http://schemas.microsoft.com/office/drawing/2014/main" id="{FD55D30A-0739-469D-8F8E-FE849E76D3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7302365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6" name="Subhead" descr="Subheadline of the presentation">
            <a:extLst>
              <a:ext uri="{FF2B5EF4-FFF2-40B4-BE49-F238E27FC236}">
                <a16:creationId xmlns:a16="http://schemas.microsoft.com/office/drawing/2014/main" id="{97848765-58A1-C7AA-551E-52FA5040A2C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7301602" cy="804655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16 </a:t>
            </a:r>
            <a:r>
              <a:rPr lang="en-US" err="1"/>
              <a:t>pt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8905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  <p15:guide id="8" pos="4251">
          <p15:clr>
            <a:srgbClr val="65CEFF"/>
          </p15:clr>
        </p15:guide>
      </p15:sldGuideLst>
    </p:ext>
  </p:extLst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80pt (X one image with blur background)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Blur background picture">
            <a:extLst>
              <a:ext uri="{FF2B5EF4-FFF2-40B4-BE49-F238E27FC236}">
                <a16:creationId xmlns:a16="http://schemas.microsoft.com/office/drawing/2014/main" id="{38F86097-2D6B-4626-AEB3-A281A0A3CA2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black">
          <a:xfrm>
            <a:off x="0" y="0"/>
            <a:ext cx="12192000" cy="6858000"/>
          </a:xfrm>
          <a:prstGeom prst="rect">
            <a:avLst/>
          </a:prstGeom>
          <a:solidFill>
            <a:srgbClr val="66667E"/>
          </a:solidFill>
        </p:spPr>
        <p:txBody>
          <a:bodyPr wrap="square" lIns="144000" tIns="108000" rIns="144000" bIns="108000">
            <a:noAutofit/>
          </a:bodyPr>
          <a:lstStyle>
            <a:lvl1pPr>
              <a:defRPr>
                <a:sym typeface="Wingdings" panose="05000000000000000000" pitchFamily="2" charset="2"/>
              </a:defRPr>
            </a:lvl1pPr>
          </a:lstStyle>
          <a:p>
            <a:r>
              <a:rPr lang="en-US"/>
              <a:t>Insert x picture and blur strongly using the panel “Effects“ </a:t>
            </a:r>
            <a:br>
              <a:rPr lang="en-US"/>
            </a:br>
            <a:r>
              <a:rPr lang="en-US"/>
              <a:t> “Artistic Effects”  “Blur” function with maximum expression; </a:t>
            </a:r>
            <a:br>
              <a:rPr lang="en-US"/>
            </a:br>
            <a:r>
              <a:rPr lang="en-US"/>
              <a:t>modify transparency or brightness/contrast if necessary</a:t>
            </a:r>
          </a:p>
        </p:txBody>
      </p:sp>
      <p:sp>
        <p:nvSpPr>
          <p:cNvPr id="8" name="X picture">
            <a:extLst>
              <a:ext uri="{FF2B5EF4-FFF2-40B4-BE49-F238E27FC236}">
                <a16:creationId xmlns:a16="http://schemas.microsoft.com/office/drawing/2014/main" id="{80FF28FC-0BCA-48D9-A24A-DB433EFF095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black">
          <a:xfrm>
            <a:off x="6394891" y="-1357312"/>
            <a:ext cx="6735322" cy="6908801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735322" h="6908801">
                <a:moveTo>
                  <a:pt x="4932802" y="3833813"/>
                </a:moveTo>
                <a:lnTo>
                  <a:pt x="6735322" y="5637264"/>
                </a:lnTo>
                <a:lnTo>
                  <a:pt x="5464442" y="6908801"/>
                </a:lnTo>
                <a:lnTo>
                  <a:pt x="3661922" y="5105350"/>
                </a:lnTo>
                <a:close/>
                <a:moveTo>
                  <a:pt x="898774" y="171898"/>
                </a:moveTo>
                <a:cubicBezTo>
                  <a:pt x="1128777" y="171898"/>
                  <a:pt x="1358781" y="259657"/>
                  <a:pt x="1534287" y="435176"/>
                </a:cubicBezTo>
                <a:lnTo>
                  <a:pt x="4552510" y="3453607"/>
                </a:lnTo>
                <a:lnTo>
                  <a:pt x="1534287" y="6472453"/>
                </a:lnTo>
                <a:cubicBezTo>
                  <a:pt x="1183274" y="6823076"/>
                  <a:pt x="614275" y="6823076"/>
                  <a:pt x="263261" y="6472453"/>
                </a:cubicBezTo>
                <a:cubicBezTo>
                  <a:pt x="-87753" y="6121414"/>
                  <a:pt x="-87753" y="5552376"/>
                  <a:pt x="263261" y="5201338"/>
                </a:cubicBezTo>
                <a:lnTo>
                  <a:pt x="2010871" y="3453607"/>
                </a:lnTo>
                <a:lnTo>
                  <a:pt x="263261" y="1706291"/>
                </a:lnTo>
                <a:cubicBezTo>
                  <a:pt x="-87753" y="1355253"/>
                  <a:pt x="-87753" y="786215"/>
                  <a:pt x="263261" y="435176"/>
                </a:cubicBezTo>
                <a:cubicBezTo>
                  <a:pt x="438768" y="259657"/>
                  <a:pt x="668771" y="171898"/>
                  <a:pt x="898774" y="171898"/>
                </a:cubicBezTo>
                <a:close/>
                <a:moveTo>
                  <a:pt x="5464442" y="0"/>
                </a:moveTo>
                <a:lnTo>
                  <a:pt x="6735322" y="1270880"/>
                </a:lnTo>
                <a:lnTo>
                  <a:pt x="4932802" y="3073400"/>
                </a:lnTo>
                <a:lnTo>
                  <a:pt x="3661922" y="1802520"/>
                </a:lnTo>
                <a:close/>
              </a:path>
            </a:pathLst>
          </a:custGeom>
          <a:solidFill>
            <a:srgbClr val="CCCCD4"/>
          </a:solidFill>
        </p:spPr>
        <p:txBody>
          <a:bodyPr wrap="square" lIns="0" rIns="468000" anchor="ctr" anchorCtr="0">
            <a:noAutofit/>
          </a:bodyPr>
          <a:lstStyle>
            <a:lvl1pPr algn="ctr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Please insert the </a:t>
            </a:r>
            <a:br>
              <a:rPr lang="en-US" noProof="0"/>
            </a:br>
            <a:r>
              <a:rPr lang="en-US" noProof="0"/>
              <a:t>same X picture here</a:t>
            </a:r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E86182CC-93AB-439F-83B8-5E98B14A78D4}"/>
              </a:ext>
            </a:extLst>
          </p:cNvPr>
          <p:cNvSpPr/>
          <p:nvPr/>
        </p:nvSpPr>
        <p:spPr>
          <a:xfrm>
            <a:off x="10274400" y="6364800"/>
            <a:ext cx="1512000" cy="240408"/>
          </a:xfrm>
          <a:custGeom>
            <a:avLst/>
            <a:gdLst>
              <a:gd name="connsiteX0" fmla="*/ 0 w 1512000"/>
              <a:gd name="connsiteY0" fmla="*/ 240408 h 240408"/>
              <a:gd name="connsiteX1" fmla="*/ 1512000 w 1512000"/>
              <a:gd name="connsiteY1" fmla="*/ 240408 h 240408"/>
              <a:gd name="connsiteX2" fmla="*/ 1512000 w 1512000"/>
              <a:gd name="connsiteY2" fmla="*/ 0 h 240408"/>
              <a:gd name="connsiteX3" fmla="*/ 0 w 1512000"/>
              <a:gd name="connsiteY3" fmla="*/ 0 h 240408"/>
              <a:gd name="connsiteX4" fmla="*/ 0 w 1512000"/>
              <a:gd name="connsiteY4" fmla="*/ 0 h 2404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12000" h="240408">
                <a:moveTo>
                  <a:pt x="0" y="240408"/>
                </a:moveTo>
                <a:lnTo>
                  <a:pt x="1512000" y="240408"/>
                </a:lnTo>
                <a:lnTo>
                  <a:pt x="151200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noFill/>
          <a:ln w="150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21" name="Siemens Logo">
            <a:extLst>
              <a:ext uri="{FF2B5EF4-FFF2-40B4-BE49-F238E27FC236}">
                <a16:creationId xmlns:a16="http://schemas.microsoft.com/office/drawing/2014/main" id="{15424DCB-9FB7-4AFC-BE09-89FFBCD3B06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Title" descr="Headline of the presentation">
            <a:extLst>
              <a:ext uri="{FF2B5EF4-FFF2-40B4-BE49-F238E27FC236}">
                <a16:creationId xmlns:a16="http://schemas.microsoft.com/office/drawing/2014/main" id="{E73186CB-C6F0-CAF3-D2F1-6A1263777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1414464"/>
            <a:ext cx="750114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7" name="Subhead" descr="Subheadline of the presentation">
            <a:extLst>
              <a:ext uri="{FF2B5EF4-FFF2-40B4-BE49-F238E27FC236}">
                <a16:creationId xmlns:a16="http://schemas.microsoft.com/office/drawing/2014/main" id="{E3C45349-7C38-596B-F3ED-E60D2FDAA85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7"/>
            <a:ext cx="7501148" cy="105313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32 </a:t>
            </a:r>
            <a:r>
              <a:rPr lang="en-US" err="1"/>
              <a:t>pt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545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  <p15:guide id="9" pos="4250">
          <p15:clr>
            <a:srgbClr val="65CEFF"/>
          </p15:clr>
        </p15:guide>
      </p15:sldGuideLst>
    </p:ext>
  </p:extLst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60pt (X one image with blur background)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Blur background picture">
            <a:extLst>
              <a:ext uri="{FF2B5EF4-FFF2-40B4-BE49-F238E27FC236}">
                <a16:creationId xmlns:a16="http://schemas.microsoft.com/office/drawing/2014/main" id="{98467D58-0872-4499-81D8-D8090BD5F6F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black">
          <a:xfrm>
            <a:off x="0" y="0"/>
            <a:ext cx="12192000" cy="6858000"/>
          </a:xfrm>
          <a:custGeom>
            <a:avLst/>
            <a:gdLst>
              <a:gd name="connsiteX0" fmla="*/ 11369497 w 12192000"/>
              <a:gd name="connsiteY0" fmla="*/ 6368887 h 6858000"/>
              <a:gd name="connsiteX1" fmla="*/ 11369497 w 12192000"/>
              <a:gd name="connsiteY1" fmla="*/ 6599160 h 6858000"/>
              <a:gd name="connsiteX2" fmla="*/ 11414821 w 12192000"/>
              <a:gd name="connsiteY2" fmla="*/ 6599160 h 6858000"/>
              <a:gd name="connsiteX3" fmla="*/ 11414821 w 12192000"/>
              <a:gd name="connsiteY3" fmla="*/ 6442936 h 6858000"/>
              <a:gd name="connsiteX4" fmla="*/ 11496009 w 12192000"/>
              <a:gd name="connsiteY4" fmla="*/ 6599160 h 6858000"/>
              <a:gd name="connsiteX5" fmla="*/ 11568440 w 12192000"/>
              <a:gd name="connsiteY5" fmla="*/ 6599160 h 6858000"/>
              <a:gd name="connsiteX6" fmla="*/ 11568440 w 12192000"/>
              <a:gd name="connsiteY6" fmla="*/ 6368887 h 6858000"/>
              <a:gd name="connsiteX7" fmla="*/ 11523134 w 12192000"/>
              <a:gd name="connsiteY7" fmla="*/ 6368887 h 6858000"/>
              <a:gd name="connsiteX8" fmla="*/ 11523134 w 12192000"/>
              <a:gd name="connsiteY8" fmla="*/ 6523037 h 6858000"/>
              <a:gd name="connsiteX9" fmla="*/ 11444045 w 12192000"/>
              <a:gd name="connsiteY9" fmla="*/ 6368887 h 6858000"/>
              <a:gd name="connsiteX10" fmla="*/ 11159541 w 12192000"/>
              <a:gd name="connsiteY10" fmla="*/ 6368887 h 6858000"/>
              <a:gd name="connsiteX11" fmla="*/ 11159541 w 12192000"/>
              <a:gd name="connsiteY11" fmla="*/ 6599160 h 6858000"/>
              <a:gd name="connsiteX12" fmla="*/ 11327175 w 12192000"/>
              <a:gd name="connsiteY12" fmla="*/ 6599160 h 6858000"/>
              <a:gd name="connsiteX13" fmla="*/ 11327175 w 12192000"/>
              <a:gd name="connsiteY13" fmla="*/ 6555168 h 6858000"/>
              <a:gd name="connsiteX14" fmla="*/ 11221539 w 12192000"/>
              <a:gd name="connsiteY14" fmla="*/ 6555168 h 6858000"/>
              <a:gd name="connsiteX15" fmla="*/ 11221539 w 12192000"/>
              <a:gd name="connsiteY15" fmla="*/ 6500523 h 6858000"/>
              <a:gd name="connsiteX16" fmla="*/ 11311170 w 12192000"/>
              <a:gd name="connsiteY16" fmla="*/ 6500523 h 6858000"/>
              <a:gd name="connsiteX17" fmla="*/ 11311170 w 12192000"/>
              <a:gd name="connsiteY17" fmla="*/ 6462533 h 6858000"/>
              <a:gd name="connsiteX18" fmla="*/ 11221539 w 12192000"/>
              <a:gd name="connsiteY18" fmla="*/ 6462533 h 6858000"/>
              <a:gd name="connsiteX19" fmla="*/ 11221539 w 12192000"/>
              <a:gd name="connsiteY19" fmla="*/ 6410537 h 6858000"/>
              <a:gd name="connsiteX20" fmla="*/ 11324505 w 12192000"/>
              <a:gd name="connsiteY20" fmla="*/ 6410537 h 6858000"/>
              <a:gd name="connsiteX21" fmla="*/ 11324505 w 12192000"/>
              <a:gd name="connsiteY21" fmla="*/ 6368887 h 6858000"/>
              <a:gd name="connsiteX22" fmla="*/ 10820605 w 12192000"/>
              <a:gd name="connsiteY22" fmla="*/ 6368887 h 6858000"/>
              <a:gd name="connsiteX23" fmla="*/ 10820605 w 12192000"/>
              <a:gd name="connsiteY23" fmla="*/ 6599160 h 6858000"/>
              <a:gd name="connsiteX24" fmla="*/ 10865923 w 12192000"/>
              <a:gd name="connsiteY24" fmla="*/ 6599160 h 6858000"/>
              <a:gd name="connsiteX25" fmla="*/ 10865923 w 12192000"/>
              <a:gd name="connsiteY25" fmla="*/ 6436121 h 6858000"/>
              <a:gd name="connsiteX26" fmla="*/ 10932154 w 12192000"/>
              <a:gd name="connsiteY26" fmla="*/ 6601498 h 6858000"/>
              <a:gd name="connsiteX27" fmla="*/ 10972024 w 12192000"/>
              <a:gd name="connsiteY27" fmla="*/ 6601498 h 6858000"/>
              <a:gd name="connsiteX28" fmla="*/ 11039556 w 12192000"/>
              <a:gd name="connsiteY28" fmla="*/ 6436121 h 6858000"/>
              <a:gd name="connsiteX29" fmla="*/ 11039556 w 12192000"/>
              <a:gd name="connsiteY29" fmla="*/ 6599160 h 6858000"/>
              <a:gd name="connsiteX30" fmla="*/ 11100541 w 12192000"/>
              <a:gd name="connsiteY30" fmla="*/ 6599160 h 6858000"/>
              <a:gd name="connsiteX31" fmla="*/ 11100541 w 12192000"/>
              <a:gd name="connsiteY31" fmla="*/ 6368887 h 6858000"/>
              <a:gd name="connsiteX32" fmla="*/ 11021329 w 12192000"/>
              <a:gd name="connsiteY32" fmla="*/ 6368887 h 6858000"/>
              <a:gd name="connsiteX33" fmla="*/ 10961938 w 12192000"/>
              <a:gd name="connsiteY33" fmla="*/ 6516021 h 6858000"/>
              <a:gd name="connsiteX34" fmla="*/ 10903999 w 12192000"/>
              <a:gd name="connsiteY34" fmla="*/ 6368887 h 6858000"/>
              <a:gd name="connsiteX35" fmla="*/ 10610995 w 12192000"/>
              <a:gd name="connsiteY35" fmla="*/ 6368887 h 6858000"/>
              <a:gd name="connsiteX36" fmla="*/ 10610995 w 12192000"/>
              <a:gd name="connsiteY36" fmla="*/ 6599160 h 6858000"/>
              <a:gd name="connsiteX37" fmla="*/ 10778615 w 12192000"/>
              <a:gd name="connsiteY37" fmla="*/ 6599160 h 6858000"/>
              <a:gd name="connsiteX38" fmla="*/ 10778615 w 12192000"/>
              <a:gd name="connsiteY38" fmla="*/ 6555168 h 6858000"/>
              <a:gd name="connsiteX39" fmla="*/ 10672987 w 12192000"/>
              <a:gd name="connsiteY39" fmla="*/ 6555168 h 6858000"/>
              <a:gd name="connsiteX40" fmla="*/ 10672987 w 12192000"/>
              <a:gd name="connsiteY40" fmla="*/ 6500523 h 6858000"/>
              <a:gd name="connsiteX41" fmla="*/ 10762621 w 12192000"/>
              <a:gd name="connsiteY41" fmla="*/ 6500523 h 6858000"/>
              <a:gd name="connsiteX42" fmla="*/ 10762621 w 12192000"/>
              <a:gd name="connsiteY42" fmla="*/ 6462533 h 6858000"/>
              <a:gd name="connsiteX43" fmla="*/ 10672987 w 12192000"/>
              <a:gd name="connsiteY43" fmla="*/ 6462533 h 6858000"/>
              <a:gd name="connsiteX44" fmla="*/ 10672987 w 12192000"/>
              <a:gd name="connsiteY44" fmla="*/ 6410537 h 6858000"/>
              <a:gd name="connsiteX45" fmla="*/ 10775962 w 12192000"/>
              <a:gd name="connsiteY45" fmla="*/ 6410537 h 6858000"/>
              <a:gd name="connsiteX46" fmla="*/ 10775962 w 12192000"/>
              <a:gd name="connsiteY46" fmla="*/ 6368887 h 6858000"/>
              <a:gd name="connsiteX47" fmla="*/ 10487687 w 12192000"/>
              <a:gd name="connsiteY47" fmla="*/ 6368887 h 6858000"/>
              <a:gd name="connsiteX48" fmla="*/ 10487687 w 12192000"/>
              <a:gd name="connsiteY48" fmla="*/ 6599160 h 6858000"/>
              <a:gd name="connsiteX49" fmla="*/ 10552007 w 12192000"/>
              <a:gd name="connsiteY49" fmla="*/ 6599160 h 6858000"/>
              <a:gd name="connsiteX50" fmla="*/ 10552007 w 12192000"/>
              <a:gd name="connsiteY50" fmla="*/ 6368887 h 6858000"/>
              <a:gd name="connsiteX51" fmla="*/ 10367470 w 12192000"/>
              <a:gd name="connsiteY51" fmla="*/ 6364885 h 6858000"/>
              <a:gd name="connsiteX52" fmla="*/ 10300425 w 12192000"/>
              <a:gd name="connsiteY52" fmla="*/ 6382610 h 6858000"/>
              <a:gd name="connsiteX53" fmla="*/ 10274400 w 12192000"/>
              <a:gd name="connsiteY53" fmla="*/ 6434656 h 6858000"/>
              <a:gd name="connsiteX54" fmla="*/ 10292269 w 12192000"/>
              <a:gd name="connsiteY54" fmla="*/ 6478568 h 6858000"/>
              <a:gd name="connsiteX55" fmla="*/ 10351524 w 12192000"/>
              <a:gd name="connsiteY55" fmla="*/ 6510444 h 6858000"/>
              <a:gd name="connsiteX56" fmla="*/ 10383027 w 12192000"/>
              <a:gd name="connsiteY56" fmla="*/ 6526719 h 6858000"/>
              <a:gd name="connsiteX57" fmla="*/ 10389041 w 12192000"/>
              <a:gd name="connsiteY57" fmla="*/ 6540375 h 6858000"/>
              <a:gd name="connsiteX58" fmla="*/ 10347777 w 12192000"/>
              <a:gd name="connsiteY58" fmla="*/ 6562178 h 6858000"/>
              <a:gd name="connsiteX59" fmla="*/ 10279066 w 12192000"/>
              <a:gd name="connsiteY59" fmla="*/ 6549958 h 6858000"/>
              <a:gd name="connsiteX60" fmla="*/ 10279066 w 12192000"/>
              <a:gd name="connsiteY60" fmla="*/ 6595435 h 6858000"/>
              <a:gd name="connsiteX61" fmla="*/ 10350484 w 12192000"/>
              <a:gd name="connsiteY61" fmla="*/ 6603813 h 6858000"/>
              <a:gd name="connsiteX62" fmla="*/ 10418823 w 12192000"/>
              <a:gd name="connsiteY62" fmla="*/ 6587884 h 6858000"/>
              <a:gd name="connsiteX63" fmla="*/ 10451363 w 12192000"/>
              <a:gd name="connsiteY63" fmla="*/ 6530789 h 6858000"/>
              <a:gd name="connsiteX64" fmla="*/ 10434764 w 12192000"/>
              <a:gd name="connsiteY64" fmla="*/ 6488326 h 6858000"/>
              <a:gd name="connsiteX65" fmla="*/ 10378642 w 12192000"/>
              <a:gd name="connsiteY65" fmla="*/ 6455774 h 6858000"/>
              <a:gd name="connsiteX66" fmla="*/ 10342860 w 12192000"/>
              <a:gd name="connsiteY66" fmla="*/ 6438528 h 6858000"/>
              <a:gd name="connsiteX67" fmla="*/ 10335051 w 12192000"/>
              <a:gd name="connsiteY67" fmla="*/ 6425522 h 6858000"/>
              <a:gd name="connsiteX68" fmla="*/ 10373790 w 12192000"/>
              <a:gd name="connsiteY68" fmla="*/ 6404217 h 6858000"/>
              <a:gd name="connsiteX69" fmla="*/ 10433367 w 12192000"/>
              <a:gd name="connsiteY69" fmla="*/ 6417022 h 6858000"/>
              <a:gd name="connsiteX70" fmla="*/ 10433367 w 12192000"/>
              <a:gd name="connsiteY70" fmla="*/ 6373275 h 6858000"/>
              <a:gd name="connsiteX71" fmla="*/ 10367470 w 12192000"/>
              <a:gd name="connsiteY71" fmla="*/ 6364885 h 6858000"/>
              <a:gd name="connsiteX72" fmla="*/ 11702529 w 12192000"/>
              <a:gd name="connsiteY72" fmla="*/ 6364883 h 6858000"/>
              <a:gd name="connsiteX73" fmla="*/ 11635480 w 12192000"/>
              <a:gd name="connsiteY73" fmla="*/ 6382608 h 6858000"/>
              <a:gd name="connsiteX74" fmla="*/ 11609459 w 12192000"/>
              <a:gd name="connsiteY74" fmla="*/ 6434499 h 6858000"/>
              <a:gd name="connsiteX75" fmla="*/ 11627311 w 12192000"/>
              <a:gd name="connsiteY75" fmla="*/ 6478567 h 6858000"/>
              <a:gd name="connsiteX76" fmla="*/ 11686580 w 12192000"/>
              <a:gd name="connsiteY76" fmla="*/ 6510443 h 6858000"/>
              <a:gd name="connsiteX77" fmla="*/ 11718249 w 12192000"/>
              <a:gd name="connsiteY77" fmla="*/ 6526718 h 6858000"/>
              <a:gd name="connsiteX78" fmla="*/ 11724076 w 12192000"/>
              <a:gd name="connsiteY78" fmla="*/ 6540375 h 6858000"/>
              <a:gd name="connsiteX79" fmla="*/ 11682826 w 12192000"/>
              <a:gd name="connsiteY79" fmla="*/ 6562178 h 6858000"/>
              <a:gd name="connsiteX80" fmla="*/ 11614102 w 12192000"/>
              <a:gd name="connsiteY80" fmla="*/ 6549958 h 6858000"/>
              <a:gd name="connsiteX81" fmla="*/ 11614102 w 12192000"/>
              <a:gd name="connsiteY81" fmla="*/ 6595434 h 6858000"/>
              <a:gd name="connsiteX82" fmla="*/ 11685538 w 12192000"/>
              <a:gd name="connsiteY82" fmla="*/ 6603811 h 6858000"/>
              <a:gd name="connsiteX83" fmla="*/ 11754033 w 12192000"/>
              <a:gd name="connsiteY83" fmla="*/ 6587882 h 6858000"/>
              <a:gd name="connsiteX84" fmla="*/ 11786399 w 12192000"/>
              <a:gd name="connsiteY84" fmla="*/ 6530787 h 6858000"/>
              <a:gd name="connsiteX85" fmla="*/ 11769798 w 12192000"/>
              <a:gd name="connsiteY85" fmla="*/ 6488324 h 6858000"/>
              <a:gd name="connsiteX86" fmla="*/ 11713846 w 12192000"/>
              <a:gd name="connsiteY86" fmla="*/ 6455772 h 6858000"/>
              <a:gd name="connsiteX87" fmla="*/ 11677894 w 12192000"/>
              <a:gd name="connsiteY87" fmla="*/ 6438526 h 6858000"/>
              <a:gd name="connsiteX88" fmla="*/ 11670111 w 12192000"/>
              <a:gd name="connsiteY88" fmla="*/ 6425520 h 6858000"/>
              <a:gd name="connsiteX89" fmla="*/ 11708672 w 12192000"/>
              <a:gd name="connsiteY89" fmla="*/ 6404215 h 6858000"/>
              <a:gd name="connsiteX90" fmla="*/ 11768408 w 12192000"/>
              <a:gd name="connsiteY90" fmla="*/ 6417020 h 6858000"/>
              <a:gd name="connsiteX91" fmla="*/ 11768408 w 12192000"/>
              <a:gd name="connsiteY91" fmla="*/ 6373273 h 6858000"/>
              <a:gd name="connsiteX92" fmla="*/ 11762721 w 12192000"/>
              <a:gd name="connsiteY92" fmla="*/ 6372286 h 6858000"/>
              <a:gd name="connsiteX93" fmla="*/ 11702529 w 12192000"/>
              <a:gd name="connsiteY93" fmla="*/ 6364883 h 6858000"/>
              <a:gd name="connsiteX94" fmla="*/ 0 w 12192000"/>
              <a:gd name="connsiteY94" fmla="*/ 0 h 6858000"/>
              <a:gd name="connsiteX95" fmla="*/ 12192000 w 12192000"/>
              <a:gd name="connsiteY95" fmla="*/ 0 h 6858000"/>
              <a:gd name="connsiteX96" fmla="*/ 12192000 w 12192000"/>
              <a:gd name="connsiteY96" fmla="*/ 6858000 h 6858000"/>
              <a:gd name="connsiteX97" fmla="*/ 0 w 12192000"/>
              <a:gd name="connsiteY9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</a:cxnLst>
            <a:rect l="l" t="t" r="r" b="b"/>
            <a:pathLst>
              <a:path w="12192000" h="6858000">
                <a:moveTo>
                  <a:pt x="11369497" y="6368887"/>
                </a:moveTo>
                <a:lnTo>
                  <a:pt x="11369497" y="6599160"/>
                </a:lnTo>
                <a:lnTo>
                  <a:pt x="11414821" y="6599160"/>
                </a:lnTo>
                <a:lnTo>
                  <a:pt x="11414821" y="6442936"/>
                </a:lnTo>
                <a:lnTo>
                  <a:pt x="11496009" y="6599160"/>
                </a:lnTo>
                <a:lnTo>
                  <a:pt x="11568440" y="6599160"/>
                </a:lnTo>
                <a:lnTo>
                  <a:pt x="11568440" y="6368887"/>
                </a:lnTo>
                <a:lnTo>
                  <a:pt x="11523134" y="6368887"/>
                </a:lnTo>
                <a:lnTo>
                  <a:pt x="11523134" y="6523037"/>
                </a:lnTo>
                <a:lnTo>
                  <a:pt x="11444045" y="6368887"/>
                </a:lnTo>
                <a:close/>
                <a:moveTo>
                  <a:pt x="11159541" y="6368887"/>
                </a:moveTo>
                <a:lnTo>
                  <a:pt x="11159541" y="6599160"/>
                </a:lnTo>
                <a:lnTo>
                  <a:pt x="11327175" y="6599160"/>
                </a:lnTo>
                <a:lnTo>
                  <a:pt x="11327175" y="6555168"/>
                </a:lnTo>
                <a:lnTo>
                  <a:pt x="11221539" y="6555168"/>
                </a:lnTo>
                <a:lnTo>
                  <a:pt x="11221539" y="6500523"/>
                </a:lnTo>
                <a:lnTo>
                  <a:pt x="11311170" y="6500523"/>
                </a:lnTo>
                <a:lnTo>
                  <a:pt x="11311170" y="6462533"/>
                </a:lnTo>
                <a:lnTo>
                  <a:pt x="11221539" y="6462533"/>
                </a:lnTo>
                <a:lnTo>
                  <a:pt x="11221539" y="6410537"/>
                </a:lnTo>
                <a:lnTo>
                  <a:pt x="11324505" y="6410537"/>
                </a:lnTo>
                <a:lnTo>
                  <a:pt x="11324505" y="6368887"/>
                </a:lnTo>
                <a:close/>
                <a:moveTo>
                  <a:pt x="10820605" y="6368887"/>
                </a:moveTo>
                <a:lnTo>
                  <a:pt x="10820605" y="6599160"/>
                </a:lnTo>
                <a:lnTo>
                  <a:pt x="10865923" y="6599160"/>
                </a:lnTo>
                <a:lnTo>
                  <a:pt x="10865923" y="6436121"/>
                </a:lnTo>
                <a:lnTo>
                  <a:pt x="10932154" y="6601498"/>
                </a:lnTo>
                <a:lnTo>
                  <a:pt x="10972024" y="6601498"/>
                </a:lnTo>
                <a:lnTo>
                  <a:pt x="11039556" y="6436121"/>
                </a:lnTo>
                <a:lnTo>
                  <a:pt x="11039556" y="6599160"/>
                </a:lnTo>
                <a:lnTo>
                  <a:pt x="11100541" y="6599160"/>
                </a:lnTo>
                <a:lnTo>
                  <a:pt x="11100541" y="6368887"/>
                </a:lnTo>
                <a:lnTo>
                  <a:pt x="11021329" y="6368887"/>
                </a:lnTo>
                <a:lnTo>
                  <a:pt x="10961938" y="6516021"/>
                </a:lnTo>
                <a:lnTo>
                  <a:pt x="10903999" y="6368887"/>
                </a:lnTo>
                <a:close/>
                <a:moveTo>
                  <a:pt x="10610995" y="6368887"/>
                </a:moveTo>
                <a:lnTo>
                  <a:pt x="10610995" y="6599160"/>
                </a:lnTo>
                <a:lnTo>
                  <a:pt x="10778615" y="6599160"/>
                </a:lnTo>
                <a:lnTo>
                  <a:pt x="10778615" y="6555168"/>
                </a:lnTo>
                <a:lnTo>
                  <a:pt x="10672987" y="6555168"/>
                </a:lnTo>
                <a:lnTo>
                  <a:pt x="10672987" y="6500523"/>
                </a:lnTo>
                <a:lnTo>
                  <a:pt x="10762621" y="6500523"/>
                </a:lnTo>
                <a:lnTo>
                  <a:pt x="10762621" y="6462533"/>
                </a:lnTo>
                <a:lnTo>
                  <a:pt x="10672987" y="6462533"/>
                </a:lnTo>
                <a:lnTo>
                  <a:pt x="10672987" y="6410537"/>
                </a:lnTo>
                <a:lnTo>
                  <a:pt x="10775962" y="6410537"/>
                </a:lnTo>
                <a:lnTo>
                  <a:pt x="10775962" y="6368887"/>
                </a:lnTo>
                <a:close/>
                <a:moveTo>
                  <a:pt x="10487687" y="6368887"/>
                </a:moveTo>
                <a:lnTo>
                  <a:pt x="10487687" y="6599160"/>
                </a:lnTo>
                <a:lnTo>
                  <a:pt x="10552007" y="6599160"/>
                </a:lnTo>
                <a:lnTo>
                  <a:pt x="10552007" y="6368887"/>
                </a:lnTo>
                <a:close/>
                <a:moveTo>
                  <a:pt x="10367470" y="6364885"/>
                </a:moveTo>
                <a:cubicBezTo>
                  <a:pt x="10339915" y="6364885"/>
                  <a:pt x="10317578" y="6370789"/>
                  <a:pt x="10300425" y="6382610"/>
                </a:cubicBezTo>
                <a:cubicBezTo>
                  <a:pt x="10283079" y="6394535"/>
                  <a:pt x="10274400" y="6411889"/>
                  <a:pt x="10274400" y="6434656"/>
                </a:cubicBezTo>
                <a:cubicBezTo>
                  <a:pt x="10274400" y="6452336"/>
                  <a:pt x="10280356" y="6466966"/>
                  <a:pt x="10292269" y="6478568"/>
                </a:cubicBezTo>
                <a:cubicBezTo>
                  <a:pt x="10301460" y="6487357"/>
                  <a:pt x="10321221" y="6497983"/>
                  <a:pt x="10351524" y="6510444"/>
                </a:cubicBezTo>
                <a:cubicBezTo>
                  <a:pt x="10368413" y="6517388"/>
                  <a:pt x="10378923" y="6522809"/>
                  <a:pt x="10383027" y="6526719"/>
                </a:cubicBezTo>
                <a:cubicBezTo>
                  <a:pt x="10387039" y="6530405"/>
                  <a:pt x="10389041" y="6534958"/>
                  <a:pt x="10389041" y="6540375"/>
                </a:cubicBezTo>
                <a:cubicBezTo>
                  <a:pt x="10389041" y="6554907"/>
                  <a:pt x="10375285" y="6562178"/>
                  <a:pt x="10347777" y="6562178"/>
                </a:cubicBezTo>
                <a:cubicBezTo>
                  <a:pt x="10327854" y="6562178"/>
                  <a:pt x="10304950" y="6558105"/>
                  <a:pt x="10279066" y="6549958"/>
                </a:cubicBezTo>
                <a:lnTo>
                  <a:pt x="10279066" y="6595435"/>
                </a:lnTo>
                <a:cubicBezTo>
                  <a:pt x="10303040" y="6601029"/>
                  <a:pt x="10326851" y="6603813"/>
                  <a:pt x="10350484" y="6603813"/>
                </a:cubicBezTo>
                <a:cubicBezTo>
                  <a:pt x="10378468" y="6603813"/>
                  <a:pt x="10401252" y="6598518"/>
                  <a:pt x="10418823" y="6587884"/>
                </a:cubicBezTo>
                <a:cubicBezTo>
                  <a:pt x="10440511" y="6574770"/>
                  <a:pt x="10451363" y="6555739"/>
                  <a:pt x="10451363" y="6530789"/>
                </a:cubicBezTo>
                <a:cubicBezTo>
                  <a:pt x="10451363" y="6513431"/>
                  <a:pt x="10445823" y="6499270"/>
                  <a:pt x="10434764" y="6488326"/>
                </a:cubicBezTo>
                <a:cubicBezTo>
                  <a:pt x="10425444" y="6479100"/>
                  <a:pt x="10406739" y="6468253"/>
                  <a:pt x="10378642" y="6455774"/>
                </a:cubicBezTo>
                <a:cubicBezTo>
                  <a:pt x="10359128" y="6446990"/>
                  <a:pt x="10347192" y="6441247"/>
                  <a:pt x="10342860" y="6438528"/>
                </a:cubicBezTo>
                <a:cubicBezTo>
                  <a:pt x="10337651" y="6435169"/>
                  <a:pt x="10335051" y="6430835"/>
                  <a:pt x="10335051" y="6425522"/>
                </a:cubicBezTo>
                <a:cubicBezTo>
                  <a:pt x="10335051" y="6411308"/>
                  <a:pt x="10347963" y="6404217"/>
                  <a:pt x="10373790" y="6404217"/>
                </a:cubicBezTo>
                <a:cubicBezTo>
                  <a:pt x="10392130" y="6404217"/>
                  <a:pt x="10411981" y="6408479"/>
                  <a:pt x="10433367" y="6417022"/>
                </a:cubicBezTo>
                <a:lnTo>
                  <a:pt x="10433367" y="6373275"/>
                </a:lnTo>
                <a:cubicBezTo>
                  <a:pt x="10404626" y="6367679"/>
                  <a:pt x="10382652" y="6364885"/>
                  <a:pt x="10367470" y="6364885"/>
                </a:cubicBezTo>
                <a:close/>
                <a:moveTo>
                  <a:pt x="11702529" y="6364883"/>
                </a:moveTo>
                <a:cubicBezTo>
                  <a:pt x="11674971" y="6364883"/>
                  <a:pt x="11652608" y="6370787"/>
                  <a:pt x="11635480" y="6382608"/>
                </a:cubicBezTo>
                <a:cubicBezTo>
                  <a:pt x="11618117" y="6394533"/>
                  <a:pt x="11609459" y="6411829"/>
                  <a:pt x="11609459" y="6434499"/>
                </a:cubicBezTo>
                <a:cubicBezTo>
                  <a:pt x="11609459" y="6452384"/>
                  <a:pt x="11615404" y="6467068"/>
                  <a:pt x="11627311" y="6478567"/>
                </a:cubicBezTo>
                <a:cubicBezTo>
                  <a:pt x="11636587" y="6487464"/>
                  <a:pt x="11656367" y="6498086"/>
                  <a:pt x="11686580" y="6510443"/>
                </a:cubicBezTo>
                <a:cubicBezTo>
                  <a:pt x="11703570" y="6517388"/>
                  <a:pt x="11714124" y="6522808"/>
                  <a:pt x="11718249" y="6526718"/>
                </a:cubicBezTo>
                <a:cubicBezTo>
                  <a:pt x="11722127" y="6530405"/>
                  <a:pt x="11724076" y="6534957"/>
                  <a:pt x="11724076" y="6540375"/>
                </a:cubicBezTo>
                <a:cubicBezTo>
                  <a:pt x="11724076" y="6554907"/>
                  <a:pt x="11710337" y="6562178"/>
                  <a:pt x="11682826" y="6562178"/>
                </a:cubicBezTo>
                <a:cubicBezTo>
                  <a:pt x="11662668" y="6562178"/>
                  <a:pt x="11639767" y="6558105"/>
                  <a:pt x="11614102" y="6549958"/>
                </a:cubicBezTo>
                <a:lnTo>
                  <a:pt x="11614102" y="6595434"/>
                </a:lnTo>
                <a:cubicBezTo>
                  <a:pt x="11638058" y="6601029"/>
                  <a:pt x="11661880" y="6603812"/>
                  <a:pt x="11685538" y="6603811"/>
                </a:cubicBezTo>
                <a:cubicBezTo>
                  <a:pt x="11713518" y="6603811"/>
                  <a:pt x="11736360" y="6598516"/>
                  <a:pt x="11754033" y="6587882"/>
                </a:cubicBezTo>
                <a:cubicBezTo>
                  <a:pt x="11775611" y="6574768"/>
                  <a:pt x="11786399" y="6555737"/>
                  <a:pt x="11786399" y="6530787"/>
                </a:cubicBezTo>
                <a:cubicBezTo>
                  <a:pt x="11786399" y="6513429"/>
                  <a:pt x="11780873" y="6499268"/>
                  <a:pt x="11769798" y="6488324"/>
                </a:cubicBezTo>
                <a:cubicBezTo>
                  <a:pt x="11760396" y="6479098"/>
                  <a:pt x="11741730" y="6468251"/>
                  <a:pt x="11713846" y="6455772"/>
                </a:cubicBezTo>
                <a:cubicBezTo>
                  <a:pt x="11694005" y="6446886"/>
                  <a:pt x="11682021" y="6441141"/>
                  <a:pt x="11677894" y="6438526"/>
                </a:cubicBezTo>
                <a:cubicBezTo>
                  <a:pt x="11672698" y="6435167"/>
                  <a:pt x="11670111" y="6430833"/>
                  <a:pt x="11670111" y="6425520"/>
                </a:cubicBezTo>
                <a:cubicBezTo>
                  <a:pt x="11670111" y="6411306"/>
                  <a:pt x="11682944" y="6404215"/>
                  <a:pt x="11708672" y="6404215"/>
                </a:cubicBezTo>
                <a:cubicBezTo>
                  <a:pt x="11727111" y="6404215"/>
                  <a:pt x="11747019" y="6408477"/>
                  <a:pt x="11768408" y="6417020"/>
                </a:cubicBezTo>
                <a:lnTo>
                  <a:pt x="11768408" y="6373273"/>
                </a:lnTo>
                <a:lnTo>
                  <a:pt x="11762721" y="6372286"/>
                </a:lnTo>
                <a:cubicBezTo>
                  <a:pt x="11738098" y="6367343"/>
                  <a:pt x="11718022" y="6364883"/>
                  <a:pt x="11702529" y="6364883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66667E"/>
          </a:solidFill>
        </p:spPr>
        <p:txBody>
          <a:bodyPr wrap="square" lIns="144000" tIns="108000" rIns="144000" bIns="108000">
            <a:noAutofit/>
          </a:bodyPr>
          <a:lstStyle>
            <a:lvl1pPr>
              <a:defRPr>
                <a:sym typeface="Wingdings" panose="05000000000000000000" pitchFamily="2" charset="2"/>
              </a:defRPr>
            </a:lvl1pPr>
          </a:lstStyle>
          <a:p>
            <a:r>
              <a:rPr lang="en-US"/>
              <a:t>Insert x picture and blur strongly using the panel “Effects“ </a:t>
            </a:r>
            <a:br>
              <a:rPr lang="en-US"/>
            </a:br>
            <a:r>
              <a:rPr lang="en-US"/>
              <a:t> “Artistic Effects”  “Blur” function with maximum expression</a:t>
            </a:r>
          </a:p>
        </p:txBody>
      </p:sp>
      <p:sp>
        <p:nvSpPr>
          <p:cNvPr id="7" name="X picture">
            <a:extLst>
              <a:ext uri="{FF2B5EF4-FFF2-40B4-BE49-F238E27FC236}">
                <a16:creationId xmlns:a16="http://schemas.microsoft.com/office/drawing/2014/main" id="{32EF6E99-BC78-448E-A300-CAC98B2B48E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black">
          <a:xfrm>
            <a:off x="6394891" y="-1357312"/>
            <a:ext cx="6735322" cy="6908801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735322" h="6908801">
                <a:moveTo>
                  <a:pt x="4932802" y="3833813"/>
                </a:moveTo>
                <a:lnTo>
                  <a:pt x="6735322" y="5637264"/>
                </a:lnTo>
                <a:lnTo>
                  <a:pt x="5464442" y="6908801"/>
                </a:lnTo>
                <a:lnTo>
                  <a:pt x="3661922" y="5105350"/>
                </a:lnTo>
                <a:close/>
                <a:moveTo>
                  <a:pt x="898774" y="171898"/>
                </a:moveTo>
                <a:cubicBezTo>
                  <a:pt x="1128777" y="171898"/>
                  <a:pt x="1358781" y="259657"/>
                  <a:pt x="1534287" y="435176"/>
                </a:cubicBezTo>
                <a:lnTo>
                  <a:pt x="4552510" y="3453607"/>
                </a:lnTo>
                <a:lnTo>
                  <a:pt x="1534287" y="6472453"/>
                </a:lnTo>
                <a:cubicBezTo>
                  <a:pt x="1183274" y="6823076"/>
                  <a:pt x="614275" y="6823076"/>
                  <a:pt x="263261" y="6472453"/>
                </a:cubicBezTo>
                <a:cubicBezTo>
                  <a:pt x="-87753" y="6121414"/>
                  <a:pt x="-87753" y="5552376"/>
                  <a:pt x="263261" y="5201338"/>
                </a:cubicBezTo>
                <a:lnTo>
                  <a:pt x="2010871" y="3453607"/>
                </a:lnTo>
                <a:lnTo>
                  <a:pt x="263261" y="1706291"/>
                </a:lnTo>
                <a:cubicBezTo>
                  <a:pt x="-87753" y="1355253"/>
                  <a:pt x="-87753" y="786215"/>
                  <a:pt x="263261" y="435176"/>
                </a:cubicBezTo>
                <a:cubicBezTo>
                  <a:pt x="438768" y="259657"/>
                  <a:pt x="668771" y="171898"/>
                  <a:pt x="898774" y="171898"/>
                </a:cubicBezTo>
                <a:close/>
                <a:moveTo>
                  <a:pt x="5464442" y="0"/>
                </a:moveTo>
                <a:lnTo>
                  <a:pt x="6735322" y="1270880"/>
                </a:lnTo>
                <a:lnTo>
                  <a:pt x="4932802" y="3073400"/>
                </a:lnTo>
                <a:lnTo>
                  <a:pt x="3661922" y="1802520"/>
                </a:lnTo>
                <a:close/>
              </a:path>
            </a:pathLst>
          </a:custGeom>
          <a:solidFill>
            <a:srgbClr val="CCCCD4"/>
          </a:solidFill>
        </p:spPr>
        <p:txBody>
          <a:bodyPr wrap="square" lIns="0" rIns="468000" anchor="ctr" anchorCtr="0">
            <a:noAutofit/>
          </a:bodyPr>
          <a:lstStyle>
            <a:lvl1pPr algn="ctr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Please insert the </a:t>
            </a:r>
            <a:br>
              <a:rPr lang="en-US" noProof="0"/>
            </a:br>
            <a:r>
              <a:rPr lang="en-US" noProof="0"/>
              <a:t>same X picture here</a:t>
            </a:r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Title" descr="Headline of the presentation">
            <a:extLst>
              <a:ext uri="{FF2B5EF4-FFF2-40B4-BE49-F238E27FC236}">
                <a16:creationId xmlns:a16="http://schemas.microsoft.com/office/drawing/2014/main" id="{C7F0FBC3-F14A-0DD0-A69D-8F7171F247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7978226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6" name="Subhead" descr="Subheadline of the presentation">
            <a:extLst>
              <a:ext uri="{FF2B5EF4-FFF2-40B4-BE49-F238E27FC236}">
                <a16:creationId xmlns:a16="http://schemas.microsoft.com/office/drawing/2014/main" id="{C86CB9BC-9420-5864-CBE4-31D1623E483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7978226" cy="964017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24 </a:t>
            </a:r>
            <a:r>
              <a:rPr lang="en-US" err="1"/>
              <a:t>pt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8364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  <p15:guide id="8" pos="4251">
          <p15:clr>
            <a:srgbClr val="65CEFF"/>
          </p15:clr>
        </p15:guide>
      </p15:sldGuideLst>
    </p:ext>
  </p:extLst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40pt (X one image with blur background)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Blur background picture">
            <a:extLst>
              <a:ext uri="{FF2B5EF4-FFF2-40B4-BE49-F238E27FC236}">
                <a16:creationId xmlns:a16="http://schemas.microsoft.com/office/drawing/2014/main" id="{EB910D38-0BEA-44CA-A43C-8C6D47DE7A4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black">
          <a:xfrm>
            <a:off x="0" y="0"/>
            <a:ext cx="12192000" cy="6858000"/>
          </a:xfrm>
          <a:custGeom>
            <a:avLst/>
            <a:gdLst>
              <a:gd name="connsiteX0" fmla="*/ 11369497 w 12192000"/>
              <a:gd name="connsiteY0" fmla="*/ 6368887 h 6858000"/>
              <a:gd name="connsiteX1" fmla="*/ 11369497 w 12192000"/>
              <a:gd name="connsiteY1" fmla="*/ 6599160 h 6858000"/>
              <a:gd name="connsiteX2" fmla="*/ 11414821 w 12192000"/>
              <a:gd name="connsiteY2" fmla="*/ 6599160 h 6858000"/>
              <a:gd name="connsiteX3" fmla="*/ 11414821 w 12192000"/>
              <a:gd name="connsiteY3" fmla="*/ 6442936 h 6858000"/>
              <a:gd name="connsiteX4" fmla="*/ 11496009 w 12192000"/>
              <a:gd name="connsiteY4" fmla="*/ 6599160 h 6858000"/>
              <a:gd name="connsiteX5" fmla="*/ 11568440 w 12192000"/>
              <a:gd name="connsiteY5" fmla="*/ 6599160 h 6858000"/>
              <a:gd name="connsiteX6" fmla="*/ 11568440 w 12192000"/>
              <a:gd name="connsiteY6" fmla="*/ 6368887 h 6858000"/>
              <a:gd name="connsiteX7" fmla="*/ 11523134 w 12192000"/>
              <a:gd name="connsiteY7" fmla="*/ 6368887 h 6858000"/>
              <a:gd name="connsiteX8" fmla="*/ 11523134 w 12192000"/>
              <a:gd name="connsiteY8" fmla="*/ 6523037 h 6858000"/>
              <a:gd name="connsiteX9" fmla="*/ 11444045 w 12192000"/>
              <a:gd name="connsiteY9" fmla="*/ 6368887 h 6858000"/>
              <a:gd name="connsiteX10" fmla="*/ 11159541 w 12192000"/>
              <a:gd name="connsiteY10" fmla="*/ 6368887 h 6858000"/>
              <a:gd name="connsiteX11" fmla="*/ 11159541 w 12192000"/>
              <a:gd name="connsiteY11" fmla="*/ 6599160 h 6858000"/>
              <a:gd name="connsiteX12" fmla="*/ 11327175 w 12192000"/>
              <a:gd name="connsiteY12" fmla="*/ 6599160 h 6858000"/>
              <a:gd name="connsiteX13" fmla="*/ 11327175 w 12192000"/>
              <a:gd name="connsiteY13" fmla="*/ 6555168 h 6858000"/>
              <a:gd name="connsiteX14" fmla="*/ 11221539 w 12192000"/>
              <a:gd name="connsiteY14" fmla="*/ 6555168 h 6858000"/>
              <a:gd name="connsiteX15" fmla="*/ 11221539 w 12192000"/>
              <a:gd name="connsiteY15" fmla="*/ 6500523 h 6858000"/>
              <a:gd name="connsiteX16" fmla="*/ 11311170 w 12192000"/>
              <a:gd name="connsiteY16" fmla="*/ 6500523 h 6858000"/>
              <a:gd name="connsiteX17" fmla="*/ 11311170 w 12192000"/>
              <a:gd name="connsiteY17" fmla="*/ 6462533 h 6858000"/>
              <a:gd name="connsiteX18" fmla="*/ 11221539 w 12192000"/>
              <a:gd name="connsiteY18" fmla="*/ 6462533 h 6858000"/>
              <a:gd name="connsiteX19" fmla="*/ 11221539 w 12192000"/>
              <a:gd name="connsiteY19" fmla="*/ 6410537 h 6858000"/>
              <a:gd name="connsiteX20" fmla="*/ 11324505 w 12192000"/>
              <a:gd name="connsiteY20" fmla="*/ 6410537 h 6858000"/>
              <a:gd name="connsiteX21" fmla="*/ 11324505 w 12192000"/>
              <a:gd name="connsiteY21" fmla="*/ 6368887 h 6858000"/>
              <a:gd name="connsiteX22" fmla="*/ 10820605 w 12192000"/>
              <a:gd name="connsiteY22" fmla="*/ 6368887 h 6858000"/>
              <a:gd name="connsiteX23" fmla="*/ 10820605 w 12192000"/>
              <a:gd name="connsiteY23" fmla="*/ 6599160 h 6858000"/>
              <a:gd name="connsiteX24" fmla="*/ 10865923 w 12192000"/>
              <a:gd name="connsiteY24" fmla="*/ 6599160 h 6858000"/>
              <a:gd name="connsiteX25" fmla="*/ 10865923 w 12192000"/>
              <a:gd name="connsiteY25" fmla="*/ 6436121 h 6858000"/>
              <a:gd name="connsiteX26" fmla="*/ 10932154 w 12192000"/>
              <a:gd name="connsiteY26" fmla="*/ 6601498 h 6858000"/>
              <a:gd name="connsiteX27" fmla="*/ 10972024 w 12192000"/>
              <a:gd name="connsiteY27" fmla="*/ 6601498 h 6858000"/>
              <a:gd name="connsiteX28" fmla="*/ 11039556 w 12192000"/>
              <a:gd name="connsiteY28" fmla="*/ 6436121 h 6858000"/>
              <a:gd name="connsiteX29" fmla="*/ 11039556 w 12192000"/>
              <a:gd name="connsiteY29" fmla="*/ 6599160 h 6858000"/>
              <a:gd name="connsiteX30" fmla="*/ 11100541 w 12192000"/>
              <a:gd name="connsiteY30" fmla="*/ 6599160 h 6858000"/>
              <a:gd name="connsiteX31" fmla="*/ 11100541 w 12192000"/>
              <a:gd name="connsiteY31" fmla="*/ 6368887 h 6858000"/>
              <a:gd name="connsiteX32" fmla="*/ 11021329 w 12192000"/>
              <a:gd name="connsiteY32" fmla="*/ 6368887 h 6858000"/>
              <a:gd name="connsiteX33" fmla="*/ 10961938 w 12192000"/>
              <a:gd name="connsiteY33" fmla="*/ 6516021 h 6858000"/>
              <a:gd name="connsiteX34" fmla="*/ 10903999 w 12192000"/>
              <a:gd name="connsiteY34" fmla="*/ 6368887 h 6858000"/>
              <a:gd name="connsiteX35" fmla="*/ 10610995 w 12192000"/>
              <a:gd name="connsiteY35" fmla="*/ 6368887 h 6858000"/>
              <a:gd name="connsiteX36" fmla="*/ 10610995 w 12192000"/>
              <a:gd name="connsiteY36" fmla="*/ 6599160 h 6858000"/>
              <a:gd name="connsiteX37" fmla="*/ 10778615 w 12192000"/>
              <a:gd name="connsiteY37" fmla="*/ 6599160 h 6858000"/>
              <a:gd name="connsiteX38" fmla="*/ 10778615 w 12192000"/>
              <a:gd name="connsiteY38" fmla="*/ 6555168 h 6858000"/>
              <a:gd name="connsiteX39" fmla="*/ 10672987 w 12192000"/>
              <a:gd name="connsiteY39" fmla="*/ 6555168 h 6858000"/>
              <a:gd name="connsiteX40" fmla="*/ 10672987 w 12192000"/>
              <a:gd name="connsiteY40" fmla="*/ 6500523 h 6858000"/>
              <a:gd name="connsiteX41" fmla="*/ 10762621 w 12192000"/>
              <a:gd name="connsiteY41" fmla="*/ 6500523 h 6858000"/>
              <a:gd name="connsiteX42" fmla="*/ 10762621 w 12192000"/>
              <a:gd name="connsiteY42" fmla="*/ 6462533 h 6858000"/>
              <a:gd name="connsiteX43" fmla="*/ 10672987 w 12192000"/>
              <a:gd name="connsiteY43" fmla="*/ 6462533 h 6858000"/>
              <a:gd name="connsiteX44" fmla="*/ 10672987 w 12192000"/>
              <a:gd name="connsiteY44" fmla="*/ 6410537 h 6858000"/>
              <a:gd name="connsiteX45" fmla="*/ 10775962 w 12192000"/>
              <a:gd name="connsiteY45" fmla="*/ 6410537 h 6858000"/>
              <a:gd name="connsiteX46" fmla="*/ 10775962 w 12192000"/>
              <a:gd name="connsiteY46" fmla="*/ 6368887 h 6858000"/>
              <a:gd name="connsiteX47" fmla="*/ 10487687 w 12192000"/>
              <a:gd name="connsiteY47" fmla="*/ 6368887 h 6858000"/>
              <a:gd name="connsiteX48" fmla="*/ 10487687 w 12192000"/>
              <a:gd name="connsiteY48" fmla="*/ 6599160 h 6858000"/>
              <a:gd name="connsiteX49" fmla="*/ 10552007 w 12192000"/>
              <a:gd name="connsiteY49" fmla="*/ 6599160 h 6858000"/>
              <a:gd name="connsiteX50" fmla="*/ 10552007 w 12192000"/>
              <a:gd name="connsiteY50" fmla="*/ 6368887 h 6858000"/>
              <a:gd name="connsiteX51" fmla="*/ 10367470 w 12192000"/>
              <a:gd name="connsiteY51" fmla="*/ 6364885 h 6858000"/>
              <a:gd name="connsiteX52" fmla="*/ 10300425 w 12192000"/>
              <a:gd name="connsiteY52" fmla="*/ 6382610 h 6858000"/>
              <a:gd name="connsiteX53" fmla="*/ 10274400 w 12192000"/>
              <a:gd name="connsiteY53" fmla="*/ 6434656 h 6858000"/>
              <a:gd name="connsiteX54" fmla="*/ 10292269 w 12192000"/>
              <a:gd name="connsiteY54" fmla="*/ 6478568 h 6858000"/>
              <a:gd name="connsiteX55" fmla="*/ 10351524 w 12192000"/>
              <a:gd name="connsiteY55" fmla="*/ 6510444 h 6858000"/>
              <a:gd name="connsiteX56" fmla="*/ 10383027 w 12192000"/>
              <a:gd name="connsiteY56" fmla="*/ 6526719 h 6858000"/>
              <a:gd name="connsiteX57" fmla="*/ 10389041 w 12192000"/>
              <a:gd name="connsiteY57" fmla="*/ 6540375 h 6858000"/>
              <a:gd name="connsiteX58" fmla="*/ 10347777 w 12192000"/>
              <a:gd name="connsiteY58" fmla="*/ 6562178 h 6858000"/>
              <a:gd name="connsiteX59" fmla="*/ 10279066 w 12192000"/>
              <a:gd name="connsiteY59" fmla="*/ 6549958 h 6858000"/>
              <a:gd name="connsiteX60" fmla="*/ 10279066 w 12192000"/>
              <a:gd name="connsiteY60" fmla="*/ 6595435 h 6858000"/>
              <a:gd name="connsiteX61" fmla="*/ 10350484 w 12192000"/>
              <a:gd name="connsiteY61" fmla="*/ 6603813 h 6858000"/>
              <a:gd name="connsiteX62" fmla="*/ 10418823 w 12192000"/>
              <a:gd name="connsiteY62" fmla="*/ 6587884 h 6858000"/>
              <a:gd name="connsiteX63" fmla="*/ 10451363 w 12192000"/>
              <a:gd name="connsiteY63" fmla="*/ 6530789 h 6858000"/>
              <a:gd name="connsiteX64" fmla="*/ 10434764 w 12192000"/>
              <a:gd name="connsiteY64" fmla="*/ 6488326 h 6858000"/>
              <a:gd name="connsiteX65" fmla="*/ 10378642 w 12192000"/>
              <a:gd name="connsiteY65" fmla="*/ 6455774 h 6858000"/>
              <a:gd name="connsiteX66" fmla="*/ 10342860 w 12192000"/>
              <a:gd name="connsiteY66" fmla="*/ 6438528 h 6858000"/>
              <a:gd name="connsiteX67" fmla="*/ 10335051 w 12192000"/>
              <a:gd name="connsiteY67" fmla="*/ 6425522 h 6858000"/>
              <a:gd name="connsiteX68" fmla="*/ 10373790 w 12192000"/>
              <a:gd name="connsiteY68" fmla="*/ 6404217 h 6858000"/>
              <a:gd name="connsiteX69" fmla="*/ 10433367 w 12192000"/>
              <a:gd name="connsiteY69" fmla="*/ 6417022 h 6858000"/>
              <a:gd name="connsiteX70" fmla="*/ 10433367 w 12192000"/>
              <a:gd name="connsiteY70" fmla="*/ 6373275 h 6858000"/>
              <a:gd name="connsiteX71" fmla="*/ 10367470 w 12192000"/>
              <a:gd name="connsiteY71" fmla="*/ 6364885 h 6858000"/>
              <a:gd name="connsiteX72" fmla="*/ 11702529 w 12192000"/>
              <a:gd name="connsiteY72" fmla="*/ 6364883 h 6858000"/>
              <a:gd name="connsiteX73" fmla="*/ 11635480 w 12192000"/>
              <a:gd name="connsiteY73" fmla="*/ 6382608 h 6858000"/>
              <a:gd name="connsiteX74" fmla="*/ 11609459 w 12192000"/>
              <a:gd name="connsiteY74" fmla="*/ 6434499 h 6858000"/>
              <a:gd name="connsiteX75" fmla="*/ 11627311 w 12192000"/>
              <a:gd name="connsiteY75" fmla="*/ 6478567 h 6858000"/>
              <a:gd name="connsiteX76" fmla="*/ 11686580 w 12192000"/>
              <a:gd name="connsiteY76" fmla="*/ 6510443 h 6858000"/>
              <a:gd name="connsiteX77" fmla="*/ 11718249 w 12192000"/>
              <a:gd name="connsiteY77" fmla="*/ 6526718 h 6858000"/>
              <a:gd name="connsiteX78" fmla="*/ 11724076 w 12192000"/>
              <a:gd name="connsiteY78" fmla="*/ 6540375 h 6858000"/>
              <a:gd name="connsiteX79" fmla="*/ 11682826 w 12192000"/>
              <a:gd name="connsiteY79" fmla="*/ 6562178 h 6858000"/>
              <a:gd name="connsiteX80" fmla="*/ 11614102 w 12192000"/>
              <a:gd name="connsiteY80" fmla="*/ 6549958 h 6858000"/>
              <a:gd name="connsiteX81" fmla="*/ 11614102 w 12192000"/>
              <a:gd name="connsiteY81" fmla="*/ 6595434 h 6858000"/>
              <a:gd name="connsiteX82" fmla="*/ 11685538 w 12192000"/>
              <a:gd name="connsiteY82" fmla="*/ 6603811 h 6858000"/>
              <a:gd name="connsiteX83" fmla="*/ 11754033 w 12192000"/>
              <a:gd name="connsiteY83" fmla="*/ 6587882 h 6858000"/>
              <a:gd name="connsiteX84" fmla="*/ 11786399 w 12192000"/>
              <a:gd name="connsiteY84" fmla="*/ 6530787 h 6858000"/>
              <a:gd name="connsiteX85" fmla="*/ 11769798 w 12192000"/>
              <a:gd name="connsiteY85" fmla="*/ 6488324 h 6858000"/>
              <a:gd name="connsiteX86" fmla="*/ 11713846 w 12192000"/>
              <a:gd name="connsiteY86" fmla="*/ 6455772 h 6858000"/>
              <a:gd name="connsiteX87" fmla="*/ 11677894 w 12192000"/>
              <a:gd name="connsiteY87" fmla="*/ 6438526 h 6858000"/>
              <a:gd name="connsiteX88" fmla="*/ 11670111 w 12192000"/>
              <a:gd name="connsiteY88" fmla="*/ 6425520 h 6858000"/>
              <a:gd name="connsiteX89" fmla="*/ 11708672 w 12192000"/>
              <a:gd name="connsiteY89" fmla="*/ 6404215 h 6858000"/>
              <a:gd name="connsiteX90" fmla="*/ 11768408 w 12192000"/>
              <a:gd name="connsiteY90" fmla="*/ 6417020 h 6858000"/>
              <a:gd name="connsiteX91" fmla="*/ 11768408 w 12192000"/>
              <a:gd name="connsiteY91" fmla="*/ 6373273 h 6858000"/>
              <a:gd name="connsiteX92" fmla="*/ 11762721 w 12192000"/>
              <a:gd name="connsiteY92" fmla="*/ 6372286 h 6858000"/>
              <a:gd name="connsiteX93" fmla="*/ 11702529 w 12192000"/>
              <a:gd name="connsiteY93" fmla="*/ 6364883 h 6858000"/>
              <a:gd name="connsiteX94" fmla="*/ 0 w 12192000"/>
              <a:gd name="connsiteY94" fmla="*/ 0 h 6858000"/>
              <a:gd name="connsiteX95" fmla="*/ 12192000 w 12192000"/>
              <a:gd name="connsiteY95" fmla="*/ 0 h 6858000"/>
              <a:gd name="connsiteX96" fmla="*/ 12192000 w 12192000"/>
              <a:gd name="connsiteY96" fmla="*/ 6858000 h 6858000"/>
              <a:gd name="connsiteX97" fmla="*/ 0 w 12192000"/>
              <a:gd name="connsiteY9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</a:cxnLst>
            <a:rect l="l" t="t" r="r" b="b"/>
            <a:pathLst>
              <a:path w="12192000" h="6858000">
                <a:moveTo>
                  <a:pt x="11369497" y="6368887"/>
                </a:moveTo>
                <a:lnTo>
                  <a:pt x="11369497" y="6599160"/>
                </a:lnTo>
                <a:lnTo>
                  <a:pt x="11414821" y="6599160"/>
                </a:lnTo>
                <a:lnTo>
                  <a:pt x="11414821" y="6442936"/>
                </a:lnTo>
                <a:lnTo>
                  <a:pt x="11496009" y="6599160"/>
                </a:lnTo>
                <a:lnTo>
                  <a:pt x="11568440" y="6599160"/>
                </a:lnTo>
                <a:lnTo>
                  <a:pt x="11568440" y="6368887"/>
                </a:lnTo>
                <a:lnTo>
                  <a:pt x="11523134" y="6368887"/>
                </a:lnTo>
                <a:lnTo>
                  <a:pt x="11523134" y="6523037"/>
                </a:lnTo>
                <a:lnTo>
                  <a:pt x="11444045" y="6368887"/>
                </a:lnTo>
                <a:close/>
                <a:moveTo>
                  <a:pt x="11159541" y="6368887"/>
                </a:moveTo>
                <a:lnTo>
                  <a:pt x="11159541" y="6599160"/>
                </a:lnTo>
                <a:lnTo>
                  <a:pt x="11327175" y="6599160"/>
                </a:lnTo>
                <a:lnTo>
                  <a:pt x="11327175" y="6555168"/>
                </a:lnTo>
                <a:lnTo>
                  <a:pt x="11221539" y="6555168"/>
                </a:lnTo>
                <a:lnTo>
                  <a:pt x="11221539" y="6500523"/>
                </a:lnTo>
                <a:lnTo>
                  <a:pt x="11311170" y="6500523"/>
                </a:lnTo>
                <a:lnTo>
                  <a:pt x="11311170" y="6462533"/>
                </a:lnTo>
                <a:lnTo>
                  <a:pt x="11221539" y="6462533"/>
                </a:lnTo>
                <a:lnTo>
                  <a:pt x="11221539" y="6410537"/>
                </a:lnTo>
                <a:lnTo>
                  <a:pt x="11324505" y="6410537"/>
                </a:lnTo>
                <a:lnTo>
                  <a:pt x="11324505" y="6368887"/>
                </a:lnTo>
                <a:close/>
                <a:moveTo>
                  <a:pt x="10820605" y="6368887"/>
                </a:moveTo>
                <a:lnTo>
                  <a:pt x="10820605" y="6599160"/>
                </a:lnTo>
                <a:lnTo>
                  <a:pt x="10865923" y="6599160"/>
                </a:lnTo>
                <a:lnTo>
                  <a:pt x="10865923" y="6436121"/>
                </a:lnTo>
                <a:lnTo>
                  <a:pt x="10932154" y="6601498"/>
                </a:lnTo>
                <a:lnTo>
                  <a:pt x="10972024" y="6601498"/>
                </a:lnTo>
                <a:lnTo>
                  <a:pt x="11039556" y="6436121"/>
                </a:lnTo>
                <a:lnTo>
                  <a:pt x="11039556" y="6599160"/>
                </a:lnTo>
                <a:lnTo>
                  <a:pt x="11100541" y="6599160"/>
                </a:lnTo>
                <a:lnTo>
                  <a:pt x="11100541" y="6368887"/>
                </a:lnTo>
                <a:lnTo>
                  <a:pt x="11021329" y="6368887"/>
                </a:lnTo>
                <a:lnTo>
                  <a:pt x="10961938" y="6516021"/>
                </a:lnTo>
                <a:lnTo>
                  <a:pt x="10903999" y="6368887"/>
                </a:lnTo>
                <a:close/>
                <a:moveTo>
                  <a:pt x="10610995" y="6368887"/>
                </a:moveTo>
                <a:lnTo>
                  <a:pt x="10610995" y="6599160"/>
                </a:lnTo>
                <a:lnTo>
                  <a:pt x="10778615" y="6599160"/>
                </a:lnTo>
                <a:lnTo>
                  <a:pt x="10778615" y="6555168"/>
                </a:lnTo>
                <a:lnTo>
                  <a:pt x="10672987" y="6555168"/>
                </a:lnTo>
                <a:lnTo>
                  <a:pt x="10672987" y="6500523"/>
                </a:lnTo>
                <a:lnTo>
                  <a:pt x="10762621" y="6500523"/>
                </a:lnTo>
                <a:lnTo>
                  <a:pt x="10762621" y="6462533"/>
                </a:lnTo>
                <a:lnTo>
                  <a:pt x="10672987" y="6462533"/>
                </a:lnTo>
                <a:lnTo>
                  <a:pt x="10672987" y="6410537"/>
                </a:lnTo>
                <a:lnTo>
                  <a:pt x="10775962" y="6410537"/>
                </a:lnTo>
                <a:lnTo>
                  <a:pt x="10775962" y="6368887"/>
                </a:lnTo>
                <a:close/>
                <a:moveTo>
                  <a:pt x="10487687" y="6368887"/>
                </a:moveTo>
                <a:lnTo>
                  <a:pt x="10487687" y="6599160"/>
                </a:lnTo>
                <a:lnTo>
                  <a:pt x="10552007" y="6599160"/>
                </a:lnTo>
                <a:lnTo>
                  <a:pt x="10552007" y="6368887"/>
                </a:lnTo>
                <a:close/>
                <a:moveTo>
                  <a:pt x="10367470" y="6364885"/>
                </a:moveTo>
                <a:cubicBezTo>
                  <a:pt x="10339915" y="6364885"/>
                  <a:pt x="10317578" y="6370789"/>
                  <a:pt x="10300425" y="6382610"/>
                </a:cubicBezTo>
                <a:cubicBezTo>
                  <a:pt x="10283079" y="6394535"/>
                  <a:pt x="10274400" y="6411889"/>
                  <a:pt x="10274400" y="6434656"/>
                </a:cubicBezTo>
                <a:cubicBezTo>
                  <a:pt x="10274400" y="6452336"/>
                  <a:pt x="10280356" y="6466966"/>
                  <a:pt x="10292269" y="6478568"/>
                </a:cubicBezTo>
                <a:cubicBezTo>
                  <a:pt x="10301460" y="6487357"/>
                  <a:pt x="10321221" y="6497983"/>
                  <a:pt x="10351524" y="6510444"/>
                </a:cubicBezTo>
                <a:cubicBezTo>
                  <a:pt x="10368413" y="6517388"/>
                  <a:pt x="10378923" y="6522809"/>
                  <a:pt x="10383027" y="6526719"/>
                </a:cubicBezTo>
                <a:cubicBezTo>
                  <a:pt x="10387039" y="6530405"/>
                  <a:pt x="10389041" y="6534958"/>
                  <a:pt x="10389041" y="6540375"/>
                </a:cubicBezTo>
                <a:cubicBezTo>
                  <a:pt x="10389041" y="6554907"/>
                  <a:pt x="10375285" y="6562178"/>
                  <a:pt x="10347777" y="6562178"/>
                </a:cubicBezTo>
                <a:cubicBezTo>
                  <a:pt x="10327854" y="6562178"/>
                  <a:pt x="10304950" y="6558105"/>
                  <a:pt x="10279066" y="6549958"/>
                </a:cubicBezTo>
                <a:lnTo>
                  <a:pt x="10279066" y="6595435"/>
                </a:lnTo>
                <a:cubicBezTo>
                  <a:pt x="10303040" y="6601029"/>
                  <a:pt x="10326851" y="6603813"/>
                  <a:pt x="10350484" y="6603813"/>
                </a:cubicBezTo>
                <a:cubicBezTo>
                  <a:pt x="10378468" y="6603813"/>
                  <a:pt x="10401252" y="6598518"/>
                  <a:pt x="10418823" y="6587884"/>
                </a:cubicBezTo>
                <a:cubicBezTo>
                  <a:pt x="10440511" y="6574770"/>
                  <a:pt x="10451363" y="6555739"/>
                  <a:pt x="10451363" y="6530789"/>
                </a:cubicBezTo>
                <a:cubicBezTo>
                  <a:pt x="10451363" y="6513431"/>
                  <a:pt x="10445823" y="6499270"/>
                  <a:pt x="10434764" y="6488326"/>
                </a:cubicBezTo>
                <a:cubicBezTo>
                  <a:pt x="10425444" y="6479100"/>
                  <a:pt x="10406739" y="6468253"/>
                  <a:pt x="10378642" y="6455774"/>
                </a:cubicBezTo>
                <a:cubicBezTo>
                  <a:pt x="10359128" y="6446990"/>
                  <a:pt x="10347192" y="6441247"/>
                  <a:pt x="10342860" y="6438528"/>
                </a:cubicBezTo>
                <a:cubicBezTo>
                  <a:pt x="10337651" y="6435169"/>
                  <a:pt x="10335051" y="6430835"/>
                  <a:pt x="10335051" y="6425522"/>
                </a:cubicBezTo>
                <a:cubicBezTo>
                  <a:pt x="10335051" y="6411308"/>
                  <a:pt x="10347963" y="6404217"/>
                  <a:pt x="10373790" y="6404217"/>
                </a:cubicBezTo>
                <a:cubicBezTo>
                  <a:pt x="10392130" y="6404217"/>
                  <a:pt x="10411981" y="6408479"/>
                  <a:pt x="10433367" y="6417022"/>
                </a:cubicBezTo>
                <a:lnTo>
                  <a:pt x="10433367" y="6373275"/>
                </a:lnTo>
                <a:cubicBezTo>
                  <a:pt x="10404626" y="6367679"/>
                  <a:pt x="10382652" y="6364885"/>
                  <a:pt x="10367470" y="6364885"/>
                </a:cubicBezTo>
                <a:close/>
                <a:moveTo>
                  <a:pt x="11702529" y="6364883"/>
                </a:moveTo>
                <a:cubicBezTo>
                  <a:pt x="11674971" y="6364883"/>
                  <a:pt x="11652608" y="6370787"/>
                  <a:pt x="11635480" y="6382608"/>
                </a:cubicBezTo>
                <a:cubicBezTo>
                  <a:pt x="11618117" y="6394533"/>
                  <a:pt x="11609459" y="6411829"/>
                  <a:pt x="11609459" y="6434499"/>
                </a:cubicBezTo>
                <a:cubicBezTo>
                  <a:pt x="11609459" y="6452384"/>
                  <a:pt x="11615404" y="6467068"/>
                  <a:pt x="11627311" y="6478567"/>
                </a:cubicBezTo>
                <a:cubicBezTo>
                  <a:pt x="11636587" y="6487464"/>
                  <a:pt x="11656367" y="6498086"/>
                  <a:pt x="11686580" y="6510443"/>
                </a:cubicBezTo>
                <a:cubicBezTo>
                  <a:pt x="11703570" y="6517388"/>
                  <a:pt x="11714124" y="6522808"/>
                  <a:pt x="11718249" y="6526718"/>
                </a:cubicBezTo>
                <a:cubicBezTo>
                  <a:pt x="11722127" y="6530405"/>
                  <a:pt x="11724076" y="6534957"/>
                  <a:pt x="11724076" y="6540375"/>
                </a:cubicBezTo>
                <a:cubicBezTo>
                  <a:pt x="11724076" y="6554907"/>
                  <a:pt x="11710337" y="6562178"/>
                  <a:pt x="11682826" y="6562178"/>
                </a:cubicBezTo>
                <a:cubicBezTo>
                  <a:pt x="11662668" y="6562178"/>
                  <a:pt x="11639767" y="6558105"/>
                  <a:pt x="11614102" y="6549958"/>
                </a:cubicBezTo>
                <a:lnTo>
                  <a:pt x="11614102" y="6595434"/>
                </a:lnTo>
                <a:cubicBezTo>
                  <a:pt x="11638058" y="6601029"/>
                  <a:pt x="11661880" y="6603812"/>
                  <a:pt x="11685538" y="6603811"/>
                </a:cubicBezTo>
                <a:cubicBezTo>
                  <a:pt x="11713518" y="6603811"/>
                  <a:pt x="11736360" y="6598516"/>
                  <a:pt x="11754033" y="6587882"/>
                </a:cubicBezTo>
                <a:cubicBezTo>
                  <a:pt x="11775611" y="6574768"/>
                  <a:pt x="11786399" y="6555737"/>
                  <a:pt x="11786399" y="6530787"/>
                </a:cubicBezTo>
                <a:cubicBezTo>
                  <a:pt x="11786399" y="6513429"/>
                  <a:pt x="11780873" y="6499268"/>
                  <a:pt x="11769798" y="6488324"/>
                </a:cubicBezTo>
                <a:cubicBezTo>
                  <a:pt x="11760396" y="6479098"/>
                  <a:pt x="11741730" y="6468251"/>
                  <a:pt x="11713846" y="6455772"/>
                </a:cubicBezTo>
                <a:cubicBezTo>
                  <a:pt x="11694005" y="6446886"/>
                  <a:pt x="11682021" y="6441141"/>
                  <a:pt x="11677894" y="6438526"/>
                </a:cubicBezTo>
                <a:cubicBezTo>
                  <a:pt x="11672698" y="6435167"/>
                  <a:pt x="11670111" y="6430833"/>
                  <a:pt x="11670111" y="6425520"/>
                </a:cubicBezTo>
                <a:cubicBezTo>
                  <a:pt x="11670111" y="6411306"/>
                  <a:pt x="11682944" y="6404215"/>
                  <a:pt x="11708672" y="6404215"/>
                </a:cubicBezTo>
                <a:cubicBezTo>
                  <a:pt x="11727111" y="6404215"/>
                  <a:pt x="11747019" y="6408477"/>
                  <a:pt x="11768408" y="6417020"/>
                </a:cubicBezTo>
                <a:lnTo>
                  <a:pt x="11768408" y="6373273"/>
                </a:lnTo>
                <a:lnTo>
                  <a:pt x="11762721" y="6372286"/>
                </a:lnTo>
                <a:cubicBezTo>
                  <a:pt x="11738098" y="6367343"/>
                  <a:pt x="11718022" y="6364883"/>
                  <a:pt x="11702529" y="6364883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66667E"/>
          </a:solidFill>
        </p:spPr>
        <p:txBody>
          <a:bodyPr wrap="square" lIns="144000" tIns="108000" rIns="144000" bIns="108000">
            <a:noAutofit/>
          </a:bodyPr>
          <a:lstStyle>
            <a:lvl1pPr>
              <a:defRPr>
                <a:sym typeface="Wingdings" panose="05000000000000000000" pitchFamily="2" charset="2"/>
              </a:defRPr>
            </a:lvl1pPr>
          </a:lstStyle>
          <a:p>
            <a:r>
              <a:rPr lang="en-US"/>
              <a:t>Insert x picture and blur strongly using the panel “Effects“ </a:t>
            </a:r>
            <a:br>
              <a:rPr lang="en-US"/>
            </a:br>
            <a:r>
              <a:rPr lang="en-US"/>
              <a:t> “Artistic Effects”  “Blur” function with maximum expression</a:t>
            </a:r>
          </a:p>
        </p:txBody>
      </p:sp>
      <p:sp>
        <p:nvSpPr>
          <p:cNvPr id="9" name="X picture">
            <a:extLst>
              <a:ext uri="{FF2B5EF4-FFF2-40B4-BE49-F238E27FC236}">
                <a16:creationId xmlns:a16="http://schemas.microsoft.com/office/drawing/2014/main" id="{D6BF0780-C12B-4477-9347-CA82E26E130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black">
          <a:xfrm>
            <a:off x="6394891" y="-1357312"/>
            <a:ext cx="6735322" cy="6908801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735322" h="6908801">
                <a:moveTo>
                  <a:pt x="4932802" y="3833813"/>
                </a:moveTo>
                <a:lnTo>
                  <a:pt x="6735322" y="5637264"/>
                </a:lnTo>
                <a:lnTo>
                  <a:pt x="5464442" y="6908801"/>
                </a:lnTo>
                <a:lnTo>
                  <a:pt x="3661922" y="5105350"/>
                </a:lnTo>
                <a:close/>
                <a:moveTo>
                  <a:pt x="898774" y="171898"/>
                </a:moveTo>
                <a:cubicBezTo>
                  <a:pt x="1128777" y="171898"/>
                  <a:pt x="1358781" y="259657"/>
                  <a:pt x="1534287" y="435176"/>
                </a:cubicBezTo>
                <a:lnTo>
                  <a:pt x="4552510" y="3453607"/>
                </a:lnTo>
                <a:lnTo>
                  <a:pt x="1534287" y="6472453"/>
                </a:lnTo>
                <a:cubicBezTo>
                  <a:pt x="1183274" y="6823076"/>
                  <a:pt x="614275" y="6823076"/>
                  <a:pt x="263261" y="6472453"/>
                </a:cubicBezTo>
                <a:cubicBezTo>
                  <a:pt x="-87753" y="6121414"/>
                  <a:pt x="-87753" y="5552376"/>
                  <a:pt x="263261" y="5201338"/>
                </a:cubicBezTo>
                <a:lnTo>
                  <a:pt x="2010871" y="3453607"/>
                </a:lnTo>
                <a:lnTo>
                  <a:pt x="263261" y="1706291"/>
                </a:lnTo>
                <a:cubicBezTo>
                  <a:pt x="-87753" y="1355253"/>
                  <a:pt x="-87753" y="786215"/>
                  <a:pt x="263261" y="435176"/>
                </a:cubicBezTo>
                <a:cubicBezTo>
                  <a:pt x="438768" y="259657"/>
                  <a:pt x="668771" y="171898"/>
                  <a:pt x="898774" y="171898"/>
                </a:cubicBezTo>
                <a:close/>
                <a:moveTo>
                  <a:pt x="5464442" y="0"/>
                </a:moveTo>
                <a:lnTo>
                  <a:pt x="6735322" y="1270880"/>
                </a:lnTo>
                <a:lnTo>
                  <a:pt x="4932802" y="3073400"/>
                </a:lnTo>
                <a:lnTo>
                  <a:pt x="3661922" y="1802520"/>
                </a:lnTo>
                <a:close/>
              </a:path>
            </a:pathLst>
          </a:custGeom>
          <a:solidFill>
            <a:srgbClr val="CCCCD4"/>
          </a:solidFill>
        </p:spPr>
        <p:txBody>
          <a:bodyPr wrap="square" lIns="0" rIns="468000" anchor="ctr" anchorCtr="0">
            <a:noAutofit/>
          </a:bodyPr>
          <a:lstStyle>
            <a:lvl1pPr algn="ctr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Please insert the </a:t>
            </a:r>
            <a:br>
              <a:rPr lang="en-US" noProof="0"/>
            </a:br>
            <a:r>
              <a:rPr lang="en-US" noProof="0"/>
              <a:t>same X picture here</a:t>
            </a:r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Title" descr="Headline of the presentation">
            <a:extLst>
              <a:ext uri="{FF2B5EF4-FFF2-40B4-BE49-F238E27FC236}">
                <a16:creationId xmlns:a16="http://schemas.microsoft.com/office/drawing/2014/main" id="{7F3D546C-3E9B-65EB-34D0-CDE06F19F5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7302365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6" name="Subhead" descr="Subheadline of the presentation">
            <a:extLst>
              <a:ext uri="{FF2B5EF4-FFF2-40B4-BE49-F238E27FC236}">
                <a16:creationId xmlns:a16="http://schemas.microsoft.com/office/drawing/2014/main" id="{5DC67F50-A412-A175-0C5A-AA4410CA124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7301602" cy="804655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16 </a:t>
            </a:r>
            <a:r>
              <a:rPr lang="en-US" err="1"/>
              <a:t>pt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1622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  <p15:guide id="8" pos="4250">
          <p15:clr>
            <a:srgbClr val="65CEFF"/>
          </p15:clr>
        </p15:guide>
      </p15:sldGuideLst>
    </p:ext>
  </p:extLst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Deep Blue (X one image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py">
            <a:extLst>
              <a:ext uri="{FF2B5EF4-FFF2-40B4-BE49-F238E27FC236}">
                <a16:creationId xmlns:a16="http://schemas.microsoft.com/office/drawing/2014/main" id="{9E21D6DF-C9DB-4F02-863A-C5513347A27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411162" y="1417101"/>
            <a:ext cx="6337301" cy="4389698"/>
          </a:xfrm>
        </p:spPr>
        <p:txBody>
          <a:bodyPr tIns="216000">
            <a:noAutofit/>
          </a:bodyPr>
          <a:lstStyle>
            <a:lvl1pPr marL="0">
              <a:lnSpc>
                <a:spcPct val="110000"/>
              </a:lnSpc>
              <a:spcAft>
                <a:spcPts val="0"/>
              </a:spcAft>
              <a:defRPr sz="3200" b="0">
                <a:solidFill>
                  <a:schemeClr val="tx1"/>
                </a:solidFill>
              </a:defRPr>
            </a:lvl1pPr>
            <a:lvl2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/>
            </a:lvl2pPr>
            <a:lvl3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3pPr>
            <a:lvl4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4pPr>
            <a:lvl5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5pPr>
          </a:lstStyle>
          <a:p>
            <a:pPr lvl="0"/>
            <a:r>
              <a:rPr lang="en-US"/>
              <a:t>Please insert quote here</a:t>
            </a:r>
          </a:p>
          <a:p>
            <a:pPr lvl="1"/>
            <a:r>
              <a:rPr lang="en-US"/>
              <a:t>Name, Author</a:t>
            </a:r>
          </a:p>
        </p:txBody>
      </p:sp>
      <p:sp>
        <p:nvSpPr>
          <p:cNvPr id="9" name="X picture">
            <a:extLst>
              <a:ext uri="{FF2B5EF4-FFF2-40B4-BE49-F238E27FC236}">
                <a16:creationId xmlns:a16="http://schemas.microsoft.com/office/drawing/2014/main" id="{095AB11F-1B30-490A-967E-721E16C20DD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black">
          <a:xfrm>
            <a:off x="6394891" y="-1357312"/>
            <a:ext cx="6735322" cy="6908801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735322" h="6908801">
                <a:moveTo>
                  <a:pt x="4932802" y="3833813"/>
                </a:moveTo>
                <a:lnTo>
                  <a:pt x="6735322" y="5637264"/>
                </a:lnTo>
                <a:lnTo>
                  <a:pt x="5464442" y="6908801"/>
                </a:lnTo>
                <a:lnTo>
                  <a:pt x="3661922" y="5105350"/>
                </a:lnTo>
                <a:close/>
                <a:moveTo>
                  <a:pt x="898774" y="171898"/>
                </a:moveTo>
                <a:cubicBezTo>
                  <a:pt x="1128777" y="171898"/>
                  <a:pt x="1358781" y="259657"/>
                  <a:pt x="1534287" y="435176"/>
                </a:cubicBezTo>
                <a:lnTo>
                  <a:pt x="4552510" y="3453607"/>
                </a:lnTo>
                <a:lnTo>
                  <a:pt x="1534287" y="6472453"/>
                </a:lnTo>
                <a:cubicBezTo>
                  <a:pt x="1183274" y="6823076"/>
                  <a:pt x="614275" y="6823076"/>
                  <a:pt x="263261" y="6472453"/>
                </a:cubicBezTo>
                <a:cubicBezTo>
                  <a:pt x="-87753" y="6121414"/>
                  <a:pt x="-87753" y="5552376"/>
                  <a:pt x="263261" y="5201338"/>
                </a:cubicBezTo>
                <a:lnTo>
                  <a:pt x="2010871" y="3453607"/>
                </a:lnTo>
                <a:lnTo>
                  <a:pt x="263261" y="1706291"/>
                </a:lnTo>
                <a:cubicBezTo>
                  <a:pt x="-87753" y="1355253"/>
                  <a:pt x="-87753" y="786215"/>
                  <a:pt x="263261" y="435176"/>
                </a:cubicBezTo>
                <a:cubicBezTo>
                  <a:pt x="438768" y="259657"/>
                  <a:pt x="668771" y="171898"/>
                  <a:pt x="898774" y="171898"/>
                </a:cubicBezTo>
                <a:close/>
                <a:moveTo>
                  <a:pt x="5464442" y="0"/>
                </a:moveTo>
                <a:lnTo>
                  <a:pt x="6735322" y="1270880"/>
                </a:lnTo>
                <a:lnTo>
                  <a:pt x="4932802" y="3073400"/>
                </a:lnTo>
                <a:lnTo>
                  <a:pt x="3661922" y="1802520"/>
                </a:lnTo>
                <a:close/>
              </a:path>
            </a:pathLst>
          </a:custGeom>
          <a:solidFill>
            <a:srgbClr val="CCCCD4"/>
          </a:solidFill>
        </p:spPr>
        <p:txBody>
          <a:bodyPr wrap="square" lIns="0" rIns="468000" anchor="ctr" anchorCtr="0">
            <a:noAutofit/>
          </a:bodyPr>
          <a:lstStyle>
            <a:lvl1pPr algn="ctr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Please insert </a:t>
            </a:r>
            <a:br>
              <a:rPr lang="en-US" noProof="0"/>
            </a:br>
            <a:r>
              <a:rPr lang="en-US" noProof="0"/>
              <a:t>one X picture here</a:t>
            </a:r>
          </a:p>
        </p:txBody>
      </p:sp>
      <p:sp>
        <p:nvSpPr>
          <p:cNvPr id="11" name="Quote marks">
            <a:extLst>
              <a:ext uri="{FF2B5EF4-FFF2-40B4-BE49-F238E27FC236}">
                <a16:creationId xmlns:a16="http://schemas.microsoft.com/office/drawing/2014/main" id="{916E4245-F21C-4EAB-8B26-FEA21C26067F}"/>
              </a:ext>
            </a:extLst>
          </p:cNvPr>
          <p:cNvSpPr>
            <a:spLocks noChangeAspect="1"/>
          </p:cNvSpPr>
          <p:nvPr userDrawn="1"/>
        </p:nvSpPr>
        <p:spPr bwMode="black">
          <a:xfrm>
            <a:off x="411162" y="980495"/>
            <a:ext cx="612000" cy="436606"/>
          </a:xfrm>
          <a:custGeom>
            <a:avLst/>
            <a:gdLst>
              <a:gd name="connsiteX0" fmla="*/ 0 w 2619164"/>
              <a:gd name="connsiteY0" fmla="*/ 1868543 h 1868542"/>
              <a:gd name="connsiteX1" fmla="*/ 742610 w 2619164"/>
              <a:gd name="connsiteY1" fmla="*/ 0 h 1868542"/>
              <a:gd name="connsiteX2" fmla="*/ 1318210 w 2619164"/>
              <a:gd name="connsiteY2" fmla="*/ 0 h 1868542"/>
              <a:gd name="connsiteX3" fmla="*/ 742610 w 2619164"/>
              <a:gd name="connsiteY3" fmla="*/ 1868543 h 1868542"/>
              <a:gd name="connsiteX4" fmla="*/ 0 w 2619164"/>
              <a:gd name="connsiteY4" fmla="*/ 1868543 h 1868542"/>
              <a:gd name="connsiteX5" fmla="*/ 1300954 w 2619164"/>
              <a:gd name="connsiteY5" fmla="*/ 1868543 h 1868542"/>
              <a:gd name="connsiteX6" fmla="*/ 2043564 w 2619164"/>
              <a:gd name="connsiteY6" fmla="*/ 0 h 1868542"/>
              <a:gd name="connsiteX7" fmla="*/ 2619164 w 2619164"/>
              <a:gd name="connsiteY7" fmla="*/ 0 h 1868542"/>
              <a:gd name="connsiteX8" fmla="*/ 2043564 w 2619164"/>
              <a:gd name="connsiteY8" fmla="*/ 1868543 h 1868542"/>
              <a:gd name="connsiteX9" fmla="*/ 1300954 w 2619164"/>
              <a:gd name="connsiteY9" fmla="*/ 1868543 h 186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19164" h="1868542">
                <a:moveTo>
                  <a:pt x="0" y="1868543"/>
                </a:moveTo>
                <a:lnTo>
                  <a:pt x="742610" y="0"/>
                </a:lnTo>
                <a:lnTo>
                  <a:pt x="1318210" y="0"/>
                </a:lnTo>
                <a:lnTo>
                  <a:pt x="742610" y="1868543"/>
                </a:lnTo>
                <a:lnTo>
                  <a:pt x="0" y="1868543"/>
                </a:lnTo>
                <a:close/>
                <a:moveTo>
                  <a:pt x="1300954" y="1868543"/>
                </a:moveTo>
                <a:lnTo>
                  <a:pt x="2043564" y="0"/>
                </a:lnTo>
                <a:lnTo>
                  <a:pt x="2619164" y="0"/>
                </a:lnTo>
                <a:lnTo>
                  <a:pt x="2043564" y="1868543"/>
                </a:lnTo>
                <a:lnTo>
                  <a:pt x="1300954" y="1868543"/>
                </a:lnTo>
                <a:close/>
              </a:path>
            </a:pathLst>
          </a:custGeom>
          <a:solidFill>
            <a:schemeClr val="tx1"/>
          </a:solidFill>
          <a:ln w="615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EC4F35EF-AC94-4800-9CB7-CA49CAFDD24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CCC7FBE7-01B9-4EC8-8BE1-F416F7C5B7A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>
          <a:xfrm>
            <a:off x="411162" y="6310800"/>
            <a:ext cx="648000" cy="547200"/>
          </a:xfrm>
        </p:spPr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Siemens Logo">
            <a:extLst>
              <a:ext uri="{FF2B5EF4-FFF2-40B4-BE49-F238E27FC236}">
                <a16:creationId xmlns:a16="http://schemas.microsoft.com/office/drawing/2014/main" id="{AF2E271F-5AF7-408E-9752-03D1D6448EA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9308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891">
          <p15:clr>
            <a:srgbClr val="65CEFF"/>
          </p15:clr>
        </p15:guide>
        <p15:guide id="5" orient="horz" pos="1073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3885">
          <p15:clr>
            <a:srgbClr val="65CEFF"/>
          </p15:clr>
        </p15:guide>
        <p15:guide id="8" orient="horz" pos="4157">
          <p15:clr>
            <a:srgbClr val="65CEFF"/>
          </p15:clr>
        </p15:guide>
        <p15:guide id="9" pos="4251">
          <p15:clr>
            <a:srgbClr val="65CEFF"/>
          </p15:clr>
        </p15:guide>
      </p15:sldGuideLst>
    </p:ext>
  </p:extLst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Deep Blue (X two images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py">
            <a:extLst>
              <a:ext uri="{FF2B5EF4-FFF2-40B4-BE49-F238E27FC236}">
                <a16:creationId xmlns:a16="http://schemas.microsoft.com/office/drawing/2014/main" id="{9E21D6DF-C9DB-4F02-863A-C5513347A27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411162" y="1417101"/>
            <a:ext cx="6337301" cy="4389698"/>
          </a:xfrm>
        </p:spPr>
        <p:txBody>
          <a:bodyPr tIns="216000">
            <a:noAutofit/>
          </a:bodyPr>
          <a:lstStyle>
            <a:lvl1pPr marL="0">
              <a:lnSpc>
                <a:spcPct val="110000"/>
              </a:lnSpc>
              <a:spcAft>
                <a:spcPts val="0"/>
              </a:spcAft>
              <a:defRPr sz="3200" b="0">
                <a:solidFill>
                  <a:schemeClr val="tx1"/>
                </a:solidFill>
              </a:defRPr>
            </a:lvl1pPr>
            <a:lvl2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/>
            </a:lvl2pPr>
            <a:lvl3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3pPr>
            <a:lvl4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4pPr>
            <a:lvl5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5pPr>
          </a:lstStyle>
          <a:p>
            <a:pPr lvl="0"/>
            <a:r>
              <a:rPr lang="en-US"/>
              <a:t>Please insert quote here</a:t>
            </a:r>
          </a:p>
          <a:p>
            <a:pPr lvl="1"/>
            <a:r>
              <a:rPr lang="en-US"/>
              <a:t>Name, Author</a:t>
            </a:r>
          </a:p>
        </p:txBody>
      </p:sp>
      <p:sp>
        <p:nvSpPr>
          <p:cNvPr id="10" name="X picture first">
            <a:extLst>
              <a:ext uri="{FF2B5EF4-FFF2-40B4-BE49-F238E27FC236}">
                <a16:creationId xmlns:a16="http://schemas.microsoft.com/office/drawing/2014/main" id="{ADF56F0B-2A10-41DB-9EE2-446D0CCF789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black">
          <a:xfrm>
            <a:off x="6394891" y="-1185414"/>
            <a:ext cx="4552510" cy="6563522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15" fmla="*/ 3661922 w 6735322"/>
              <a:gd name="connsiteY15" fmla="*/ 1630622 h 6736903"/>
              <a:gd name="connsiteX16" fmla="*/ 6735322 w 6735322"/>
              <a:gd name="connsiteY16" fmla="*/ 1098982 h 6736903"/>
              <a:gd name="connsiteX17" fmla="*/ 4932802 w 6735322"/>
              <a:gd name="connsiteY17" fmla="*/ 2901502 h 6736903"/>
              <a:gd name="connsiteX18" fmla="*/ 3661922 w 6735322"/>
              <a:gd name="connsiteY18" fmla="*/ 1630622 h 6736903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15" fmla="*/ 3661922 w 6735322"/>
              <a:gd name="connsiteY15" fmla="*/ 1630622 h 6736903"/>
              <a:gd name="connsiteX16" fmla="*/ 4932802 w 6735322"/>
              <a:gd name="connsiteY16" fmla="*/ 2901502 h 6736903"/>
              <a:gd name="connsiteX17" fmla="*/ 3661922 w 6735322"/>
              <a:gd name="connsiteY17" fmla="*/ 1630622 h 6736903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0" fmla="*/ 3661922 w 6735322"/>
              <a:gd name="connsiteY0" fmla="*/ 4933452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898774 w 6735322"/>
              <a:gd name="connsiteY4" fmla="*/ 0 h 6736903"/>
              <a:gd name="connsiteX5" fmla="*/ 1534287 w 6735322"/>
              <a:gd name="connsiteY5" fmla="*/ 263278 h 6736903"/>
              <a:gd name="connsiteX6" fmla="*/ 4552510 w 6735322"/>
              <a:gd name="connsiteY6" fmla="*/ 3281709 h 6736903"/>
              <a:gd name="connsiteX7" fmla="*/ 1534287 w 6735322"/>
              <a:gd name="connsiteY7" fmla="*/ 6300555 h 6736903"/>
              <a:gd name="connsiteX8" fmla="*/ 263261 w 6735322"/>
              <a:gd name="connsiteY8" fmla="*/ 6300555 h 6736903"/>
              <a:gd name="connsiteX9" fmla="*/ 263261 w 6735322"/>
              <a:gd name="connsiteY9" fmla="*/ 5029440 h 6736903"/>
              <a:gd name="connsiteX10" fmla="*/ 2010871 w 6735322"/>
              <a:gd name="connsiteY10" fmla="*/ 3281709 h 6736903"/>
              <a:gd name="connsiteX11" fmla="*/ 263261 w 6735322"/>
              <a:gd name="connsiteY11" fmla="*/ 1534393 h 6736903"/>
              <a:gd name="connsiteX12" fmla="*/ 263261 w 6735322"/>
              <a:gd name="connsiteY12" fmla="*/ 263278 h 6736903"/>
              <a:gd name="connsiteX13" fmla="*/ 898774 w 6735322"/>
              <a:gd name="connsiteY13" fmla="*/ 0 h 6736903"/>
              <a:gd name="connsiteX0" fmla="*/ 3661922 w 5464442"/>
              <a:gd name="connsiteY0" fmla="*/ 4933452 h 6736903"/>
              <a:gd name="connsiteX1" fmla="*/ 5464442 w 5464442"/>
              <a:gd name="connsiteY1" fmla="*/ 6736903 h 6736903"/>
              <a:gd name="connsiteX2" fmla="*/ 3661922 w 5464442"/>
              <a:gd name="connsiteY2" fmla="*/ 4933452 h 6736903"/>
              <a:gd name="connsiteX3" fmla="*/ 898774 w 5464442"/>
              <a:gd name="connsiteY3" fmla="*/ 0 h 6736903"/>
              <a:gd name="connsiteX4" fmla="*/ 1534287 w 5464442"/>
              <a:gd name="connsiteY4" fmla="*/ 263278 h 6736903"/>
              <a:gd name="connsiteX5" fmla="*/ 4552510 w 5464442"/>
              <a:gd name="connsiteY5" fmla="*/ 3281709 h 6736903"/>
              <a:gd name="connsiteX6" fmla="*/ 1534287 w 5464442"/>
              <a:gd name="connsiteY6" fmla="*/ 6300555 h 6736903"/>
              <a:gd name="connsiteX7" fmla="*/ 263261 w 5464442"/>
              <a:gd name="connsiteY7" fmla="*/ 6300555 h 6736903"/>
              <a:gd name="connsiteX8" fmla="*/ 263261 w 5464442"/>
              <a:gd name="connsiteY8" fmla="*/ 5029440 h 6736903"/>
              <a:gd name="connsiteX9" fmla="*/ 2010871 w 5464442"/>
              <a:gd name="connsiteY9" fmla="*/ 3281709 h 6736903"/>
              <a:gd name="connsiteX10" fmla="*/ 263261 w 5464442"/>
              <a:gd name="connsiteY10" fmla="*/ 1534393 h 6736903"/>
              <a:gd name="connsiteX11" fmla="*/ 263261 w 5464442"/>
              <a:gd name="connsiteY11" fmla="*/ 263278 h 6736903"/>
              <a:gd name="connsiteX12" fmla="*/ 898774 w 5464442"/>
              <a:gd name="connsiteY12" fmla="*/ 0 h 6736903"/>
              <a:gd name="connsiteX0" fmla="*/ 898774 w 4552510"/>
              <a:gd name="connsiteY0" fmla="*/ 0 h 6563522"/>
              <a:gd name="connsiteX1" fmla="*/ 1534287 w 4552510"/>
              <a:gd name="connsiteY1" fmla="*/ 263278 h 6563522"/>
              <a:gd name="connsiteX2" fmla="*/ 4552510 w 4552510"/>
              <a:gd name="connsiteY2" fmla="*/ 3281709 h 6563522"/>
              <a:gd name="connsiteX3" fmla="*/ 1534287 w 4552510"/>
              <a:gd name="connsiteY3" fmla="*/ 6300555 h 6563522"/>
              <a:gd name="connsiteX4" fmla="*/ 263261 w 4552510"/>
              <a:gd name="connsiteY4" fmla="*/ 6300555 h 6563522"/>
              <a:gd name="connsiteX5" fmla="*/ 263261 w 4552510"/>
              <a:gd name="connsiteY5" fmla="*/ 5029440 h 6563522"/>
              <a:gd name="connsiteX6" fmla="*/ 2010871 w 4552510"/>
              <a:gd name="connsiteY6" fmla="*/ 3281709 h 6563522"/>
              <a:gd name="connsiteX7" fmla="*/ 263261 w 4552510"/>
              <a:gd name="connsiteY7" fmla="*/ 1534393 h 6563522"/>
              <a:gd name="connsiteX8" fmla="*/ 263261 w 4552510"/>
              <a:gd name="connsiteY8" fmla="*/ 263278 h 6563522"/>
              <a:gd name="connsiteX9" fmla="*/ 898774 w 4552510"/>
              <a:gd name="connsiteY9" fmla="*/ 0 h 6563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52510" h="6563522">
                <a:moveTo>
                  <a:pt x="898774" y="0"/>
                </a:moveTo>
                <a:cubicBezTo>
                  <a:pt x="1128777" y="0"/>
                  <a:pt x="1358781" y="87759"/>
                  <a:pt x="1534287" y="263278"/>
                </a:cubicBezTo>
                <a:lnTo>
                  <a:pt x="4552510" y="3281709"/>
                </a:lnTo>
                <a:lnTo>
                  <a:pt x="1534287" y="6300555"/>
                </a:lnTo>
                <a:cubicBezTo>
                  <a:pt x="1183274" y="6651178"/>
                  <a:pt x="614275" y="6651178"/>
                  <a:pt x="263261" y="6300555"/>
                </a:cubicBezTo>
                <a:cubicBezTo>
                  <a:pt x="-87753" y="5949516"/>
                  <a:pt x="-87753" y="5380478"/>
                  <a:pt x="263261" y="5029440"/>
                </a:cubicBezTo>
                <a:lnTo>
                  <a:pt x="2010871" y="3281709"/>
                </a:lnTo>
                <a:lnTo>
                  <a:pt x="263261" y="1534393"/>
                </a:lnTo>
                <a:cubicBezTo>
                  <a:pt x="-87753" y="1183355"/>
                  <a:pt x="-87753" y="614317"/>
                  <a:pt x="263261" y="263278"/>
                </a:cubicBezTo>
                <a:cubicBezTo>
                  <a:pt x="438768" y="87759"/>
                  <a:pt x="668771" y="0"/>
                  <a:pt x="898774" y="0"/>
                </a:cubicBezTo>
                <a:close/>
              </a:path>
            </a:pathLst>
          </a:custGeom>
          <a:solidFill>
            <a:srgbClr val="CCCCD4"/>
          </a:solidFill>
        </p:spPr>
        <p:txBody>
          <a:bodyPr wrap="square" lIns="1296000" tIns="1270800" rIns="0" anchor="t" anchorCtr="0">
            <a:noAutofit/>
          </a:bodyPr>
          <a:lstStyle>
            <a:lvl1pPr algn="l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Please </a:t>
            </a:r>
            <a:br>
              <a:rPr lang="en-US" noProof="0"/>
            </a:br>
            <a:r>
              <a:rPr lang="en-US" noProof="0"/>
              <a:t>insert first </a:t>
            </a:r>
            <a:br>
              <a:rPr lang="en-US" noProof="0"/>
            </a:br>
            <a:r>
              <a:rPr lang="en-US" noProof="0"/>
              <a:t>X picture here</a:t>
            </a:r>
          </a:p>
        </p:txBody>
      </p:sp>
      <p:sp>
        <p:nvSpPr>
          <p:cNvPr id="12" name="X picture second">
            <a:extLst>
              <a:ext uri="{FF2B5EF4-FFF2-40B4-BE49-F238E27FC236}">
                <a16:creationId xmlns:a16="http://schemas.microsoft.com/office/drawing/2014/main" id="{9DCC56D2-77D2-4490-A996-F4DCA6C27C93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 bwMode="black">
          <a:xfrm>
            <a:off x="10056814" y="-1357312"/>
            <a:ext cx="3073400" cy="6908801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898774 w 6735322"/>
              <a:gd name="connsiteY5" fmla="*/ 171898 h 6908801"/>
              <a:gd name="connsiteX6" fmla="*/ 1534287 w 6735322"/>
              <a:gd name="connsiteY6" fmla="*/ 435176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18" fmla="*/ 5464442 w 6735322"/>
              <a:gd name="connsiteY18" fmla="*/ 0 h 6908801"/>
              <a:gd name="connsiteX0" fmla="*/ 4932802 w 6735322"/>
              <a:gd name="connsiteY0" fmla="*/ 4082159 h 7157147"/>
              <a:gd name="connsiteX1" fmla="*/ 6735322 w 6735322"/>
              <a:gd name="connsiteY1" fmla="*/ 5885610 h 7157147"/>
              <a:gd name="connsiteX2" fmla="*/ 5464442 w 6735322"/>
              <a:gd name="connsiteY2" fmla="*/ 7157147 h 7157147"/>
              <a:gd name="connsiteX3" fmla="*/ 3661922 w 6735322"/>
              <a:gd name="connsiteY3" fmla="*/ 5353696 h 7157147"/>
              <a:gd name="connsiteX4" fmla="*/ 4932802 w 6735322"/>
              <a:gd name="connsiteY4" fmla="*/ 4082159 h 7157147"/>
              <a:gd name="connsiteX5" fmla="*/ 898774 w 6735322"/>
              <a:gd name="connsiteY5" fmla="*/ 420244 h 7157147"/>
              <a:gd name="connsiteX6" fmla="*/ 1534287 w 6735322"/>
              <a:gd name="connsiteY6" fmla="*/ 6720799 h 7157147"/>
              <a:gd name="connsiteX7" fmla="*/ 263261 w 6735322"/>
              <a:gd name="connsiteY7" fmla="*/ 6720799 h 7157147"/>
              <a:gd name="connsiteX8" fmla="*/ 263261 w 6735322"/>
              <a:gd name="connsiteY8" fmla="*/ 5449684 h 7157147"/>
              <a:gd name="connsiteX9" fmla="*/ 2010871 w 6735322"/>
              <a:gd name="connsiteY9" fmla="*/ 3701953 h 7157147"/>
              <a:gd name="connsiteX10" fmla="*/ 263261 w 6735322"/>
              <a:gd name="connsiteY10" fmla="*/ 1954637 h 7157147"/>
              <a:gd name="connsiteX11" fmla="*/ 263261 w 6735322"/>
              <a:gd name="connsiteY11" fmla="*/ 683522 h 7157147"/>
              <a:gd name="connsiteX12" fmla="*/ 898774 w 6735322"/>
              <a:gd name="connsiteY12" fmla="*/ 420244 h 7157147"/>
              <a:gd name="connsiteX13" fmla="*/ 5464442 w 6735322"/>
              <a:gd name="connsiteY13" fmla="*/ 248346 h 7157147"/>
              <a:gd name="connsiteX14" fmla="*/ 6735322 w 6735322"/>
              <a:gd name="connsiteY14" fmla="*/ 1519226 h 7157147"/>
              <a:gd name="connsiteX15" fmla="*/ 4932802 w 6735322"/>
              <a:gd name="connsiteY15" fmla="*/ 3321746 h 7157147"/>
              <a:gd name="connsiteX16" fmla="*/ 3661922 w 6735322"/>
              <a:gd name="connsiteY16" fmla="*/ 2050866 h 7157147"/>
              <a:gd name="connsiteX17" fmla="*/ 5464442 w 6735322"/>
              <a:gd name="connsiteY17" fmla="*/ 248346 h 7157147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435176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263261 w 6735322"/>
              <a:gd name="connsiteY10" fmla="*/ 1706291 h 6908801"/>
              <a:gd name="connsiteX11" fmla="*/ 263261 w 6735322"/>
              <a:gd name="connsiteY11" fmla="*/ 435176 h 6908801"/>
              <a:gd name="connsiteX12" fmla="*/ 5464442 w 6735322"/>
              <a:gd name="connsiteY12" fmla="*/ 0 h 6908801"/>
              <a:gd name="connsiteX13" fmla="*/ 6735322 w 6735322"/>
              <a:gd name="connsiteY13" fmla="*/ 1270880 h 6908801"/>
              <a:gd name="connsiteX14" fmla="*/ 4932802 w 6735322"/>
              <a:gd name="connsiteY14" fmla="*/ 3073400 h 6908801"/>
              <a:gd name="connsiteX15" fmla="*/ 3661922 w 6735322"/>
              <a:gd name="connsiteY15" fmla="*/ 1802520 h 6908801"/>
              <a:gd name="connsiteX16" fmla="*/ 5464442 w 6735322"/>
              <a:gd name="connsiteY16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435176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263261 w 6735322"/>
              <a:gd name="connsiteY10" fmla="*/ 435176 h 6908801"/>
              <a:gd name="connsiteX11" fmla="*/ 5464442 w 6735322"/>
              <a:gd name="connsiteY11" fmla="*/ 0 h 6908801"/>
              <a:gd name="connsiteX12" fmla="*/ 6735322 w 6735322"/>
              <a:gd name="connsiteY12" fmla="*/ 1270880 h 6908801"/>
              <a:gd name="connsiteX13" fmla="*/ 4932802 w 6735322"/>
              <a:gd name="connsiteY13" fmla="*/ 3073400 h 6908801"/>
              <a:gd name="connsiteX14" fmla="*/ 3661922 w 6735322"/>
              <a:gd name="connsiteY14" fmla="*/ 1802520 h 6908801"/>
              <a:gd name="connsiteX15" fmla="*/ 5464442 w 6735322"/>
              <a:gd name="connsiteY15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010871 w 6735322"/>
              <a:gd name="connsiteY5" fmla="*/ 3453607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5464442 w 6735322"/>
              <a:gd name="connsiteY10" fmla="*/ 0 h 6908801"/>
              <a:gd name="connsiteX11" fmla="*/ 6735322 w 6735322"/>
              <a:gd name="connsiteY11" fmla="*/ 1270880 h 6908801"/>
              <a:gd name="connsiteX12" fmla="*/ 4932802 w 6735322"/>
              <a:gd name="connsiteY12" fmla="*/ 3073400 h 6908801"/>
              <a:gd name="connsiteX13" fmla="*/ 3661922 w 6735322"/>
              <a:gd name="connsiteY13" fmla="*/ 1802520 h 6908801"/>
              <a:gd name="connsiteX14" fmla="*/ 5464442 w 6735322"/>
              <a:gd name="connsiteY14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5201338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5464442 w 6735322"/>
              <a:gd name="connsiteY9" fmla="*/ 0 h 6908801"/>
              <a:gd name="connsiteX10" fmla="*/ 6735322 w 6735322"/>
              <a:gd name="connsiteY10" fmla="*/ 1270880 h 6908801"/>
              <a:gd name="connsiteX11" fmla="*/ 4932802 w 6735322"/>
              <a:gd name="connsiteY11" fmla="*/ 3073400 h 6908801"/>
              <a:gd name="connsiteX12" fmla="*/ 3661922 w 6735322"/>
              <a:gd name="connsiteY12" fmla="*/ 1802520 h 6908801"/>
              <a:gd name="connsiteX13" fmla="*/ 5464442 w 6735322"/>
              <a:gd name="connsiteY13" fmla="*/ 0 h 6908801"/>
              <a:gd name="connsiteX0" fmla="*/ 4669541 w 6472061"/>
              <a:gd name="connsiteY0" fmla="*/ 3833813 h 6908801"/>
              <a:gd name="connsiteX1" fmla="*/ 6472061 w 6472061"/>
              <a:gd name="connsiteY1" fmla="*/ 5637264 h 6908801"/>
              <a:gd name="connsiteX2" fmla="*/ 5201181 w 6472061"/>
              <a:gd name="connsiteY2" fmla="*/ 6908801 h 6908801"/>
              <a:gd name="connsiteX3" fmla="*/ 3398661 w 6472061"/>
              <a:gd name="connsiteY3" fmla="*/ 5105350 h 6908801"/>
              <a:gd name="connsiteX4" fmla="*/ 4669541 w 6472061"/>
              <a:gd name="connsiteY4" fmla="*/ 3833813 h 6908801"/>
              <a:gd name="connsiteX5" fmla="*/ 0 w 6472061"/>
              <a:gd name="connsiteY5" fmla="*/ 6472453 h 6908801"/>
              <a:gd name="connsiteX6" fmla="*/ 1271026 w 6472061"/>
              <a:gd name="connsiteY6" fmla="*/ 6472453 h 6908801"/>
              <a:gd name="connsiteX7" fmla="*/ 0 w 6472061"/>
              <a:gd name="connsiteY7" fmla="*/ 6472453 h 6908801"/>
              <a:gd name="connsiteX8" fmla="*/ 5201181 w 6472061"/>
              <a:gd name="connsiteY8" fmla="*/ 0 h 6908801"/>
              <a:gd name="connsiteX9" fmla="*/ 6472061 w 6472061"/>
              <a:gd name="connsiteY9" fmla="*/ 1270880 h 6908801"/>
              <a:gd name="connsiteX10" fmla="*/ 4669541 w 6472061"/>
              <a:gd name="connsiteY10" fmla="*/ 3073400 h 6908801"/>
              <a:gd name="connsiteX11" fmla="*/ 3398661 w 6472061"/>
              <a:gd name="connsiteY11" fmla="*/ 1802520 h 6908801"/>
              <a:gd name="connsiteX12" fmla="*/ 5201181 w 6472061"/>
              <a:gd name="connsiteY12" fmla="*/ 0 h 6908801"/>
              <a:gd name="connsiteX0" fmla="*/ 1270880 w 3073400"/>
              <a:gd name="connsiteY0" fmla="*/ 3833813 h 6908801"/>
              <a:gd name="connsiteX1" fmla="*/ 3073400 w 3073400"/>
              <a:gd name="connsiteY1" fmla="*/ 5637264 h 6908801"/>
              <a:gd name="connsiteX2" fmla="*/ 1802520 w 3073400"/>
              <a:gd name="connsiteY2" fmla="*/ 6908801 h 6908801"/>
              <a:gd name="connsiteX3" fmla="*/ 0 w 3073400"/>
              <a:gd name="connsiteY3" fmla="*/ 5105350 h 6908801"/>
              <a:gd name="connsiteX4" fmla="*/ 1270880 w 3073400"/>
              <a:gd name="connsiteY4" fmla="*/ 3833813 h 6908801"/>
              <a:gd name="connsiteX5" fmla="*/ 1802520 w 3073400"/>
              <a:gd name="connsiteY5" fmla="*/ 0 h 6908801"/>
              <a:gd name="connsiteX6" fmla="*/ 3073400 w 3073400"/>
              <a:gd name="connsiteY6" fmla="*/ 1270880 h 6908801"/>
              <a:gd name="connsiteX7" fmla="*/ 1270880 w 3073400"/>
              <a:gd name="connsiteY7" fmla="*/ 3073400 h 6908801"/>
              <a:gd name="connsiteX8" fmla="*/ 0 w 3073400"/>
              <a:gd name="connsiteY8" fmla="*/ 1802520 h 6908801"/>
              <a:gd name="connsiteX9" fmla="*/ 1802520 w 3073400"/>
              <a:gd name="connsiteY9" fmla="*/ 0 h 6908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073400" h="6908801">
                <a:moveTo>
                  <a:pt x="1270880" y="3833813"/>
                </a:moveTo>
                <a:lnTo>
                  <a:pt x="3073400" y="5637264"/>
                </a:lnTo>
                <a:lnTo>
                  <a:pt x="1802520" y="6908801"/>
                </a:lnTo>
                <a:lnTo>
                  <a:pt x="0" y="5105350"/>
                </a:lnTo>
                <a:lnTo>
                  <a:pt x="1270880" y="3833813"/>
                </a:lnTo>
                <a:close/>
                <a:moveTo>
                  <a:pt x="1802520" y="0"/>
                </a:moveTo>
                <a:lnTo>
                  <a:pt x="3073400" y="1270880"/>
                </a:lnTo>
                <a:lnTo>
                  <a:pt x="1270880" y="3073400"/>
                </a:lnTo>
                <a:lnTo>
                  <a:pt x="0" y="1802520"/>
                </a:lnTo>
                <a:lnTo>
                  <a:pt x="1802520" y="0"/>
                </a:lnTo>
                <a:close/>
              </a:path>
            </a:pathLst>
          </a:custGeom>
          <a:solidFill>
            <a:srgbClr val="66667E"/>
          </a:solidFill>
        </p:spPr>
        <p:txBody>
          <a:bodyPr wrap="square" lIns="0" tIns="1440000" rIns="1080000" anchor="t" anchorCtr="0">
            <a:noAutofit/>
          </a:bodyPr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Please </a:t>
            </a:r>
            <a:br>
              <a:rPr lang="en-US" noProof="0"/>
            </a:br>
            <a:r>
              <a:rPr lang="en-US" noProof="0"/>
              <a:t>insert second </a:t>
            </a:r>
            <a:br>
              <a:rPr lang="en-US" noProof="0"/>
            </a:br>
            <a:r>
              <a:rPr lang="en-US" noProof="0"/>
              <a:t>X picture here</a:t>
            </a:r>
          </a:p>
        </p:txBody>
      </p:sp>
      <p:sp>
        <p:nvSpPr>
          <p:cNvPr id="11" name="Quote marks">
            <a:extLst>
              <a:ext uri="{FF2B5EF4-FFF2-40B4-BE49-F238E27FC236}">
                <a16:creationId xmlns:a16="http://schemas.microsoft.com/office/drawing/2014/main" id="{916E4245-F21C-4EAB-8B26-FEA21C26067F}"/>
              </a:ext>
            </a:extLst>
          </p:cNvPr>
          <p:cNvSpPr>
            <a:spLocks noChangeAspect="1"/>
          </p:cNvSpPr>
          <p:nvPr userDrawn="1"/>
        </p:nvSpPr>
        <p:spPr bwMode="black">
          <a:xfrm>
            <a:off x="411162" y="980495"/>
            <a:ext cx="612000" cy="436606"/>
          </a:xfrm>
          <a:custGeom>
            <a:avLst/>
            <a:gdLst>
              <a:gd name="connsiteX0" fmla="*/ 0 w 2619164"/>
              <a:gd name="connsiteY0" fmla="*/ 1868543 h 1868542"/>
              <a:gd name="connsiteX1" fmla="*/ 742610 w 2619164"/>
              <a:gd name="connsiteY1" fmla="*/ 0 h 1868542"/>
              <a:gd name="connsiteX2" fmla="*/ 1318210 w 2619164"/>
              <a:gd name="connsiteY2" fmla="*/ 0 h 1868542"/>
              <a:gd name="connsiteX3" fmla="*/ 742610 w 2619164"/>
              <a:gd name="connsiteY3" fmla="*/ 1868543 h 1868542"/>
              <a:gd name="connsiteX4" fmla="*/ 0 w 2619164"/>
              <a:gd name="connsiteY4" fmla="*/ 1868543 h 1868542"/>
              <a:gd name="connsiteX5" fmla="*/ 1300954 w 2619164"/>
              <a:gd name="connsiteY5" fmla="*/ 1868543 h 1868542"/>
              <a:gd name="connsiteX6" fmla="*/ 2043564 w 2619164"/>
              <a:gd name="connsiteY6" fmla="*/ 0 h 1868542"/>
              <a:gd name="connsiteX7" fmla="*/ 2619164 w 2619164"/>
              <a:gd name="connsiteY7" fmla="*/ 0 h 1868542"/>
              <a:gd name="connsiteX8" fmla="*/ 2043564 w 2619164"/>
              <a:gd name="connsiteY8" fmla="*/ 1868543 h 1868542"/>
              <a:gd name="connsiteX9" fmla="*/ 1300954 w 2619164"/>
              <a:gd name="connsiteY9" fmla="*/ 1868543 h 186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19164" h="1868542">
                <a:moveTo>
                  <a:pt x="0" y="1868543"/>
                </a:moveTo>
                <a:lnTo>
                  <a:pt x="742610" y="0"/>
                </a:lnTo>
                <a:lnTo>
                  <a:pt x="1318210" y="0"/>
                </a:lnTo>
                <a:lnTo>
                  <a:pt x="742610" y="1868543"/>
                </a:lnTo>
                <a:lnTo>
                  <a:pt x="0" y="1868543"/>
                </a:lnTo>
                <a:close/>
                <a:moveTo>
                  <a:pt x="1300954" y="1868543"/>
                </a:moveTo>
                <a:lnTo>
                  <a:pt x="2043564" y="0"/>
                </a:lnTo>
                <a:lnTo>
                  <a:pt x="2619164" y="0"/>
                </a:lnTo>
                <a:lnTo>
                  <a:pt x="2043564" y="1868543"/>
                </a:lnTo>
                <a:lnTo>
                  <a:pt x="1300954" y="1868543"/>
                </a:lnTo>
                <a:close/>
              </a:path>
            </a:pathLst>
          </a:custGeom>
          <a:solidFill>
            <a:schemeClr val="tx1"/>
          </a:solidFill>
          <a:ln w="615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EC4F35EF-AC94-4800-9CB7-CA49CAFDD24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CCC7FBE7-01B9-4EC8-8BE1-F416F7C5B7A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>
          <a:xfrm>
            <a:off x="411162" y="6310800"/>
            <a:ext cx="648000" cy="547200"/>
          </a:xfrm>
        </p:spPr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Siemens Logo">
            <a:extLst>
              <a:ext uri="{FF2B5EF4-FFF2-40B4-BE49-F238E27FC236}">
                <a16:creationId xmlns:a16="http://schemas.microsoft.com/office/drawing/2014/main" id="{AF2E271F-5AF7-408E-9752-03D1D6448EA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6206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891">
          <p15:clr>
            <a:srgbClr val="65CEFF"/>
          </p15:clr>
        </p15:guide>
        <p15:guide id="5" orient="horz" pos="1073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3885">
          <p15:clr>
            <a:srgbClr val="65CEFF"/>
          </p15:clr>
        </p15:guide>
        <p15:guide id="8" orient="horz" pos="4157">
          <p15:clr>
            <a:srgbClr val="65CEFF"/>
          </p15:clr>
        </p15:guide>
        <p15:guide id="9" pos="4251">
          <p15:clr>
            <a:srgbClr val="65CEFF"/>
          </p15:clr>
        </p15:guide>
      </p15:sldGuideLst>
    </p:ext>
  </p:extLst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dex / Agenda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py 1" descr="Agenda text frame">
            <a:extLst>
              <a:ext uri="{FF2B5EF4-FFF2-40B4-BE49-F238E27FC236}">
                <a16:creationId xmlns:a16="http://schemas.microsoft.com/office/drawing/2014/main" id="{0E701EC8-7FC1-42BE-915D-048C74A40E0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black">
          <a:xfrm>
            <a:off x="411163" y="1414463"/>
            <a:ext cx="5903912" cy="4751387"/>
          </a:xfrm>
        </p:spPr>
        <p:txBody>
          <a:bodyPr/>
          <a:lstStyle>
            <a:lvl1pPr>
              <a:spcAft>
                <a:spcPts val="900"/>
              </a:spcAft>
              <a:tabLst>
                <a:tab pos="5902325" algn="r"/>
              </a:tabLst>
              <a:defRPr/>
            </a:lvl1pPr>
            <a:lvl2pPr>
              <a:spcAft>
                <a:spcPts val="900"/>
              </a:spcAft>
              <a:buClr>
                <a:schemeClr val="tx1"/>
              </a:buClr>
              <a:tabLst>
                <a:tab pos="5902325" algn="r"/>
              </a:tabLst>
              <a:defRPr/>
            </a:lvl2pPr>
            <a:lvl3pPr marL="180000">
              <a:spcAft>
                <a:spcPts val="900"/>
              </a:spcAft>
              <a:buClr>
                <a:schemeClr val="tx1"/>
              </a:buClr>
              <a:tabLst>
                <a:tab pos="5902325" algn="r"/>
              </a:tabLst>
              <a:defRPr b="1"/>
            </a:lvl3pPr>
            <a:lvl4pPr marL="360000">
              <a:spcAft>
                <a:spcPts val="900"/>
              </a:spcAft>
              <a:buClr>
                <a:schemeClr val="tx1"/>
              </a:buClr>
              <a:tabLst>
                <a:tab pos="5902325" algn="r"/>
              </a:tabLst>
              <a:defRPr/>
            </a:lvl4pPr>
            <a:lvl5pPr marL="360000">
              <a:spcAft>
                <a:spcPts val="900"/>
              </a:spcAft>
              <a:buClr>
                <a:schemeClr val="tx1"/>
              </a:buClr>
              <a:tabLst>
                <a:tab pos="5902325" algn="r"/>
              </a:tabLst>
              <a:defRPr b="1"/>
            </a:lvl5pPr>
            <a:lvl6pPr marL="180000">
              <a:spcAft>
                <a:spcPts val="600"/>
              </a:spcAft>
              <a:buClr>
                <a:schemeClr val="tx1"/>
              </a:buClr>
              <a:tabLst>
                <a:tab pos="5902325" algn="r"/>
              </a:tabLst>
              <a:defRPr sz="1600"/>
            </a:lvl6pPr>
            <a:lvl7pPr marL="180000">
              <a:spcAft>
                <a:spcPts val="600"/>
              </a:spcAft>
              <a:buClr>
                <a:schemeClr val="tx1"/>
              </a:buClr>
              <a:tabLst>
                <a:tab pos="5902325" algn="r"/>
              </a:tabLst>
              <a:defRPr sz="1600" b="1"/>
            </a:lvl7pPr>
            <a:lvl8pPr marL="360000">
              <a:spcAft>
                <a:spcPts val="600"/>
              </a:spcAft>
              <a:buClr>
                <a:schemeClr val="tx1"/>
              </a:buClr>
              <a:tabLst>
                <a:tab pos="5902325" algn="r"/>
              </a:tabLst>
              <a:defRPr sz="1600"/>
            </a:lvl8pPr>
            <a:lvl9pPr marL="360000">
              <a:spcAft>
                <a:spcPts val="600"/>
              </a:spcAft>
              <a:buClr>
                <a:schemeClr val="tx1"/>
              </a:buClr>
              <a:tabLst>
                <a:tab pos="5902325" algn="r"/>
              </a:tabLst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Copy 2" descr="Agenda text frame">
            <a:extLst>
              <a:ext uri="{FF2B5EF4-FFF2-40B4-BE49-F238E27FC236}">
                <a16:creationId xmlns:a16="http://schemas.microsoft.com/office/drawing/2014/main" id="{F3AAF44F-3461-47E2-8680-A8CD085220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black">
          <a:xfrm>
            <a:off x="6743700" y="1414463"/>
            <a:ext cx="5043488" cy="4751387"/>
          </a:xfrm>
        </p:spPr>
        <p:txBody>
          <a:bodyPr/>
          <a:lstStyle>
            <a:lvl1pPr>
              <a:spcAft>
                <a:spcPts val="900"/>
              </a:spcAft>
              <a:tabLst>
                <a:tab pos="5040000" algn="r"/>
              </a:tabLst>
              <a:defRPr/>
            </a:lvl1pPr>
            <a:lvl2pPr>
              <a:spcAft>
                <a:spcPts val="900"/>
              </a:spcAft>
              <a:buClr>
                <a:schemeClr val="tx1"/>
              </a:buClr>
              <a:tabLst>
                <a:tab pos="5040000" algn="r"/>
              </a:tabLst>
              <a:defRPr/>
            </a:lvl2pPr>
            <a:lvl3pPr marL="180000">
              <a:spcAft>
                <a:spcPts val="900"/>
              </a:spcAft>
              <a:buClr>
                <a:schemeClr val="tx1"/>
              </a:buClr>
              <a:tabLst>
                <a:tab pos="5040000" algn="r"/>
              </a:tabLst>
              <a:defRPr b="1"/>
            </a:lvl3pPr>
            <a:lvl4pPr marL="360000">
              <a:spcAft>
                <a:spcPts val="900"/>
              </a:spcAft>
              <a:buClr>
                <a:schemeClr val="tx1"/>
              </a:buClr>
              <a:tabLst>
                <a:tab pos="5040000" algn="r"/>
              </a:tabLst>
              <a:defRPr/>
            </a:lvl4pPr>
            <a:lvl5pPr marL="360000">
              <a:spcAft>
                <a:spcPts val="900"/>
              </a:spcAft>
              <a:buClr>
                <a:schemeClr val="tx1"/>
              </a:buClr>
              <a:tabLst>
                <a:tab pos="5040000" algn="r"/>
              </a:tabLst>
              <a:defRPr b="1"/>
            </a:lvl5pPr>
            <a:lvl6pPr marL="180000">
              <a:spcAft>
                <a:spcPts val="600"/>
              </a:spcAft>
              <a:buClr>
                <a:schemeClr val="tx1"/>
              </a:buClr>
              <a:tabLst>
                <a:tab pos="5040000" algn="r"/>
              </a:tabLst>
              <a:defRPr sz="1600"/>
            </a:lvl6pPr>
            <a:lvl7pPr marL="180000">
              <a:spcAft>
                <a:spcPts val="600"/>
              </a:spcAft>
              <a:buClr>
                <a:schemeClr val="tx1"/>
              </a:buClr>
              <a:tabLst>
                <a:tab pos="5040000" algn="r"/>
              </a:tabLst>
              <a:defRPr sz="1600" b="1"/>
            </a:lvl7pPr>
            <a:lvl8pPr marL="360000">
              <a:spcAft>
                <a:spcPts val="600"/>
              </a:spcAft>
              <a:buClr>
                <a:schemeClr val="tx1"/>
              </a:buClr>
              <a:tabLst>
                <a:tab pos="5040000" algn="r"/>
              </a:tabLst>
              <a:defRPr sz="1600"/>
            </a:lvl8pPr>
            <a:lvl9pPr marL="360000">
              <a:spcAft>
                <a:spcPts val="600"/>
              </a:spcAft>
              <a:buClr>
                <a:schemeClr val="tx1"/>
              </a:buClr>
              <a:tabLst>
                <a:tab pos="5040000" algn="r"/>
              </a:tabLst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AB400EC0-C78D-42DD-85FB-5ED577185C1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2022 | Siemens Digital Industries Software | Author | Department | YYYY-MM-DD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525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5" pos="3978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19" pos="4248">
          <p15:clr>
            <a:srgbClr val="65CEFF"/>
          </p15:clr>
        </p15:guide>
      </p15:sldGuideLst>
    </p:ext>
  </p:extLst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wo columns (Spot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E568133C-15D2-4F33-802E-DF15E7891829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Picture Placeholder" descr="Thematic picture – please describe further">
            <a:extLst>
              <a:ext uri="{FF2B5EF4-FFF2-40B4-BE49-F238E27FC236}">
                <a16:creationId xmlns:a16="http://schemas.microsoft.com/office/drawing/2014/main" id="{90866A30-329B-420B-B42B-2C69E0DE6D9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411162" y="1414800"/>
            <a:ext cx="7199313" cy="4752000"/>
          </a:xfrm>
          <a:solidFill>
            <a:srgbClr val="9999A9"/>
          </a:solidFill>
        </p:spPr>
        <p:txBody>
          <a:bodyPr lIns="144000" tIns="108000" rIns="144000" bIns="108000">
            <a:noAutofit/>
          </a:bodyPr>
          <a:lstStyle/>
          <a:p>
            <a:r>
              <a:rPr lang="en-US"/>
              <a:t>Thematic picture</a:t>
            </a:r>
          </a:p>
        </p:txBody>
      </p:sp>
      <p:sp>
        <p:nvSpPr>
          <p:cNvPr id="4" name="Copy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8043189" y="1414800"/>
            <a:ext cx="3744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F468BE17-5D03-45C2-9D37-CF354AAA958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3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3756E69-CA2F-47EC-9D32-CB09C4CD83F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GB"/>
              <a:t>Unrestricted 2024| 2024-03-30 | Siemens Digital Industries Software | </a:t>
            </a:r>
            <a:endParaRPr lang="en-US"/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95022CCB-0484-488B-8637-222C3919B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7173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4794">
          <p15:clr>
            <a:srgbClr val="65CEFF"/>
          </p15:clr>
        </p15:guide>
        <p15:guide id="3" pos="5066">
          <p15:clr>
            <a:srgbClr val="65CEFF"/>
          </p15:clr>
        </p15:guide>
        <p15:guide id="4" pos="6472">
          <p15:clr>
            <a:srgbClr val="65CEFF"/>
          </p15:clr>
        </p15:guide>
        <p15:guide id="5" pos="7425">
          <p15:clr>
            <a:srgbClr val="65CEFF"/>
          </p15:clr>
        </p15:guide>
        <p15:guide id="6" orient="horz" pos="302">
          <p15:clr>
            <a:srgbClr val="65CEFF"/>
          </p15:clr>
        </p15:guide>
        <p15:guide id="7" orient="horz" pos="664">
          <p15:clr>
            <a:srgbClr val="65CEFF"/>
          </p15:clr>
        </p15:guide>
        <p15:guide id="8" orient="horz" pos="891">
          <p15:clr>
            <a:srgbClr val="65CEFF"/>
          </p15:clr>
        </p15:guide>
        <p15:guide id="9" orient="horz" pos="3658">
          <p15:clr>
            <a:srgbClr val="65CEFF"/>
          </p15:clr>
        </p15:guide>
        <p15:guide id="10" orient="horz" pos="3885">
          <p15:clr>
            <a:srgbClr val="65CEFF"/>
          </p15:clr>
        </p15:guide>
        <p15:guide id="11" orient="horz" pos="4157">
          <p15:clr>
            <a:srgbClr val="65CEFF"/>
          </p15:clr>
        </p15:guide>
      </p15:sldGuideLst>
    </p:ext>
  </p:extLst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ne object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/>
          <a:p>
            <a:r>
              <a:rPr lang="en-US"/>
              <a:t>Click to edit Master title style</a:t>
            </a:r>
            <a:br>
              <a:rPr lang="en-US"/>
            </a:br>
            <a:endParaRPr lang="en-US"/>
          </a:p>
        </p:txBody>
      </p:sp>
      <p:sp>
        <p:nvSpPr>
          <p:cNvPr id="3" name="Copy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162" y="1414800"/>
            <a:ext cx="11376026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7367E6C0-4D2C-4C5F-86D8-A2CFF0EB3D6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2021 | 2021-MM-DD | Author | Title | Siemens Digital Industries Software | Where today meets tomorrow.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6F746812-65E3-4C09-AC38-B0CFE93C8A9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Siemens Logo">
            <a:extLst>
              <a:ext uri="{FF2B5EF4-FFF2-40B4-BE49-F238E27FC236}">
                <a16:creationId xmlns:a16="http://schemas.microsoft.com/office/drawing/2014/main" id="{2EA6CE5F-6FF7-4E0A-AEB2-1A7C43CE05C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5852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302">
          <p15:clr>
            <a:srgbClr val="65CEFF"/>
          </p15:clr>
        </p15:guide>
        <p15:guide id="5" orient="horz" pos="664">
          <p15:clr>
            <a:srgbClr val="65CEFF"/>
          </p15:clr>
        </p15:guide>
        <p15:guide id="6" orient="horz" pos="891">
          <p15:clr>
            <a:srgbClr val="65CEFF"/>
          </p15:clr>
        </p15:guide>
        <p15:guide id="7" orient="horz" pos="3658">
          <p15:clr>
            <a:srgbClr val="65CEFF"/>
          </p15:clr>
        </p15:guide>
        <p15:guide id="8" orient="horz" pos="3885">
          <p15:clr>
            <a:srgbClr val="65CEFF"/>
          </p15:clr>
        </p15:guide>
        <p15:guide id="9" orient="horz" pos="4157">
          <p15:clr>
            <a:srgbClr val="65CEFF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8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32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26665666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ne object (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 descr="Slide headlin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800"/>
            <a:ext cx="7199313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91EB517C-C8FD-4E2E-B744-DB952E96B47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519D384-FA09-4D60-95A8-589F157A93F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20XX | Author | Department | YYYY-MM-DD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7B1666FD-2258-443A-846C-6C7533C61D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08963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4794">
          <p15:clr>
            <a:srgbClr val="65CEFF"/>
          </p15:clr>
        </p15:guide>
        <p15:guide id="3" pos="6472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302">
          <p15:clr>
            <a:srgbClr val="65CEFF"/>
          </p15:clr>
        </p15:guide>
        <p15:guide id="6" orient="horz" pos="664">
          <p15:clr>
            <a:srgbClr val="65CEFF"/>
          </p15:clr>
        </p15:guide>
        <p15:guide id="7" orient="horz" pos="891">
          <p15:clr>
            <a:srgbClr val="65CEFF"/>
          </p15:clr>
        </p15:guide>
        <p15:guide id="8" orient="horz" pos="3658">
          <p15:clr>
            <a:srgbClr val="65CEFF"/>
          </p15:clr>
        </p15:guide>
        <p15:guide id="9" orient="horz" pos="3885">
          <p15:clr>
            <a:srgbClr val="65CEFF"/>
          </p15:clr>
        </p15:guide>
        <p15:guide id="10" orient="horz" pos="4157">
          <p15:clr>
            <a:srgbClr val="65CEFF"/>
          </p15:clr>
        </p15:guide>
      </p15:sldGuideLst>
    </p:ext>
  </p:extLst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gnisphere" descr="Siemens Cognisphere on Deep Blue background">
            <a:extLst>
              <a:ext uri="{FF2B5EF4-FFF2-40B4-BE49-F238E27FC236}">
                <a16:creationId xmlns:a16="http://schemas.microsoft.com/office/drawing/2014/main" id="{591CD5A4-BDEB-4734-8FA5-5C3B4A08A49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blipFill dpi="0"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b="700"/>
            </a:stretch>
          </a:blipFill>
        </p:spPr>
        <p:txBody>
          <a:bodyPr rIns="0" bIns="0" anchor="t" anchorCtr="0">
            <a:spAutoFit/>
          </a:bodyPr>
          <a:lstStyle>
            <a:lvl1pPr marL="540000">
              <a:lnSpc>
                <a:spcPct val="100000"/>
              </a:lnSpc>
              <a:defRPr sz="8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7"/>
            <a:ext cx="9288000" cy="1930398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Restricted | © Siemens 2023 | Siemens Digital Industries Software</a:t>
            </a:r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7780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3" pos="6109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gnisphere" descr="Siemens Cognisphere on Deep Blue background">
            <a:extLst>
              <a:ext uri="{FF2B5EF4-FFF2-40B4-BE49-F238E27FC236}">
                <a16:creationId xmlns:a16="http://schemas.microsoft.com/office/drawing/2014/main" id="{F50DEF7C-D243-494F-A738-41FC9AF515A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769989"/>
          </a:xfrm>
          <a:blipFill dpi="0"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b="500"/>
            </a:stretch>
          </a:blipFill>
        </p:spPr>
        <p:txBody>
          <a:bodyPr rIns="0" bIns="0" anchor="t" anchorCtr="0">
            <a:spAutoFit/>
          </a:bodyPr>
          <a:lstStyle>
            <a:lvl1pPr marL="414000">
              <a:lnSpc>
                <a:spcPct val="100000"/>
              </a:lnSpc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br>
              <a:rPr lang="en-US"/>
            </a:br>
            <a:r>
              <a:rPr lang="en-US"/>
              <a:t>M3 lines 60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Restricted | © Siemens 2023 | Siemens Digital Industries Software</a:t>
            </a:r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9307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3" pos="6109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gnisphere" descr="Siemens Cognisphere on Deep Blue background">
            <a:extLst>
              <a:ext uri="{FF2B5EF4-FFF2-40B4-BE49-F238E27FC236}">
                <a16:creationId xmlns:a16="http://schemas.microsoft.com/office/drawing/2014/main" id="{AA220E05-4C1E-4F58-BFC0-57C07A95F70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 bwMode="invGray">
          <a:xfrm>
            <a:off x="693" y="0"/>
            <a:ext cx="12190615" cy="6858000"/>
          </a:xfrm>
          <a:prstGeom prst="rect">
            <a:avLst/>
          </a:prstGeom>
        </p:spPr>
      </p:pic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9288000" cy="2462213"/>
          </a:xfrm>
          <a:blipFill dpi="0"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b="500"/>
            </a:stretch>
          </a:blipFill>
        </p:spPr>
        <p:txBody>
          <a:bodyPr wrap="square" rIns="0" bIns="0" anchor="t" anchorCtr="0">
            <a:spAutoFit/>
          </a:bodyPr>
          <a:lstStyle>
            <a:lvl1pPr marL="270000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br>
              <a:rPr lang="en-US"/>
            </a:br>
            <a:r>
              <a:rPr lang="en-US"/>
              <a:t>extra long headlines</a:t>
            </a:r>
            <a:br>
              <a:rPr lang="en-US"/>
            </a:br>
            <a:r>
              <a:rPr lang="en-US"/>
              <a:t>4 lines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Restricted | © Siemens 2023 | Siemens Digital Industries Software</a:t>
            </a:r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0501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3" pos="6109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adient DB–Petrol 80pt">
    <p:bg>
      <p:bgPr>
        <a:gradFill>
          <a:gsLst>
            <a:gs pos="33000">
              <a:schemeClr val="accent6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gnisphere" descr="Siemens Cognisphere on Deep Blue Petrol gradient">
            <a:extLst>
              <a:ext uri="{FF2B5EF4-FFF2-40B4-BE49-F238E27FC236}">
                <a16:creationId xmlns:a16="http://schemas.microsoft.com/office/drawing/2014/main" id="{70837433-2C09-4518-AF0D-697A97CAC3A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 bwMode="invGray">
          <a:xfrm>
            <a:off x="692" y="0"/>
            <a:ext cx="12190615" cy="6858000"/>
          </a:xfrm>
          <a:prstGeom prst="rect">
            <a:avLst/>
          </a:prstGeom>
        </p:spPr>
      </p:pic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blipFill dpi="0"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b="700"/>
            </a:stretch>
          </a:blipFill>
        </p:spPr>
        <p:txBody>
          <a:bodyPr rIns="0" bIns="0" anchor="t" anchorCtr="0">
            <a:spAutoFit/>
          </a:bodyPr>
          <a:lstStyle>
            <a:lvl1pPr marL="540000">
              <a:lnSpc>
                <a:spcPct val="100000"/>
              </a:lnSpc>
              <a:defRPr sz="8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7"/>
            <a:ext cx="9288000" cy="1930398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Restricted | © Siemens 2023 | Siemens Digital Industries Software</a:t>
            </a:r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1954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3" pos="6109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adient DB–Petrol 60pt">
    <p:bg>
      <p:bgPr>
        <a:gradFill>
          <a:gsLst>
            <a:gs pos="33000">
              <a:schemeClr val="accent6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gnisphere" descr="Siemens Cognisphere on Deep Blue Petrol gradient">
            <a:extLst>
              <a:ext uri="{FF2B5EF4-FFF2-40B4-BE49-F238E27FC236}">
                <a16:creationId xmlns:a16="http://schemas.microsoft.com/office/drawing/2014/main" id="{DF3DAF0E-BB8A-4082-8CE7-1BBCE61C8CD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 bwMode="invGray">
          <a:xfrm>
            <a:off x="692" y="0"/>
            <a:ext cx="12190615" cy="6858000"/>
          </a:xfrm>
          <a:prstGeom prst="rect">
            <a:avLst/>
          </a:prstGeom>
        </p:spPr>
      </p:pic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769989"/>
          </a:xfrm>
          <a:blipFill dpi="0"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b="500"/>
            </a:stretch>
          </a:blipFill>
        </p:spPr>
        <p:txBody>
          <a:bodyPr rIns="0" bIns="0" anchor="t" anchorCtr="0">
            <a:spAutoFit/>
          </a:bodyPr>
          <a:lstStyle>
            <a:lvl1pPr marL="414000">
              <a:lnSpc>
                <a:spcPct val="100000"/>
              </a:lnSpc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br>
              <a:rPr lang="en-US"/>
            </a:br>
            <a:r>
              <a:rPr lang="en-US"/>
              <a:t>3 lines 60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1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Restricted | © Siemens 2023 | Siemens Digital Industries Software</a:t>
            </a:r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7595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3" pos="6109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adient DB–Petrol 40pt">
    <p:bg>
      <p:bgPr>
        <a:gradFill>
          <a:gsLst>
            <a:gs pos="33000">
              <a:schemeClr val="accent6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gnisphere" descr="Siemens Cognisphere on Deep Blue Petrol gradient">
            <a:extLst>
              <a:ext uri="{FF2B5EF4-FFF2-40B4-BE49-F238E27FC236}">
                <a16:creationId xmlns:a16="http://schemas.microsoft.com/office/drawing/2014/main" id="{DE598EC2-770B-4F85-A209-57F0E770943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 bwMode="invGray">
          <a:xfrm>
            <a:off x="692" y="0"/>
            <a:ext cx="12190615" cy="6858000"/>
          </a:xfrm>
          <a:prstGeom prst="rect">
            <a:avLst/>
          </a:prstGeom>
        </p:spPr>
      </p:pic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9288000" cy="2462213"/>
          </a:xfrm>
          <a:blipFill dpi="0"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b="500"/>
            </a:stretch>
          </a:blipFill>
        </p:spPr>
        <p:txBody>
          <a:bodyPr wrap="square" rIns="0" bIns="0" anchor="t" anchorCtr="0">
            <a:spAutoFit/>
          </a:bodyPr>
          <a:lstStyle>
            <a:lvl1pPr marL="270000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br>
              <a:rPr lang="en-US"/>
            </a:br>
            <a:r>
              <a:rPr lang="en-US"/>
              <a:t>extra long headlines</a:t>
            </a:r>
            <a:br>
              <a:rPr lang="en-US"/>
            </a:br>
            <a:r>
              <a:rPr lang="en-US"/>
              <a:t>4 lines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Restricted | © Siemens 2023 | Siemens Digital Industries Software</a:t>
            </a:r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8453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3" pos="6109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48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477328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324000">
              <a:lnSpc>
                <a:spcPct val="10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/>
              <a:t>Subhead for headline size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r>
              <a:rPr lang="en-US"/>
              <a:t>Restricted | © Siemens 2023 | Siemens Digital Industries Software</a:t>
            </a:r>
          </a:p>
        </p:txBody>
      </p:sp>
      <p:pic>
        <p:nvPicPr>
          <p:cNvPr id="9" name="Siemens Logo">
            <a:extLst>
              <a:ext uri="{FF2B5EF4-FFF2-40B4-BE49-F238E27FC236}">
                <a16:creationId xmlns:a16="http://schemas.microsoft.com/office/drawing/2014/main" id="{46D369A7-07BD-4B91-9E53-807AAAF0C30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0385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6109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231106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270000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r>
              <a:rPr lang="en-US"/>
              <a:t>Restricted | © Siemens 2023 | Siemens Digital Industries Software</a:t>
            </a:r>
          </a:p>
        </p:txBody>
      </p:sp>
      <p:pic>
        <p:nvPicPr>
          <p:cNvPr id="9" name="Siemens Logo">
            <a:extLst>
              <a:ext uri="{FF2B5EF4-FFF2-40B4-BE49-F238E27FC236}">
                <a16:creationId xmlns:a16="http://schemas.microsoft.com/office/drawing/2014/main" id="{DC2D4109-C5C2-42BB-B5A0-2F6793388E2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9309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6109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36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661993"/>
          </a:xfr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1000" b="500"/>
            </a:stretch>
          </a:blipFill>
        </p:spPr>
        <p:txBody>
          <a:bodyPr rIns="0" bIns="0" anchor="t">
            <a:spAutoFit/>
          </a:bodyPr>
          <a:lstStyle>
            <a:lvl1pPr marL="252000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 </a:t>
            </a:r>
            <a:br>
              <a:rPr lang="en-US"/>
            </a:br>
            <a:r>
              <a:rPr lang="en-US"/>
              <a:t>36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36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r>
              <a:rPr lang="en-US"/>
              <a:t>Restricted | © Siemens 2023 | Siemens Digital Industries Software</a:t>
            </a:r>
          </a:p>
        </p:txBody>
      </p:sp>
      <p:pic>
        <p:nvPicPr>
          <p:cNvPr id="9" name="Siemens Logo">
            <a:extLst>
              <a:ext uri="{FF2B5EF4-FFF2-40B4-BE49-F238E27FC236}">
                <a16:creationId xmlns:a16="http://schemas.microsoft.com/office/drawing/2014/main" id="{298AE3DB-A74B-4AD6-A37C-FBCFB647B93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6397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6109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6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24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18041666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462213"/>
          </a:xfrm>
          <a:blipFill dpi="0"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b="700"/>
            </a:stretch>
          </a:blipFill>
        </p:spPr>
        <p:txBody>
          <a:bodyPr rIns="0" bIns="0" anchor="t" anchorCtr="0">
            <a:spAutoFit/>
          </a:bodyPr>
          <a:lstStyle>
            <a:lvl1pPr marL="540000">
              <a:lnSpc>
                <a:spcPct val="100000"/>
              </a:lnSpc>
              <a:defRPr sz="8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7"/>
            <a:ext cx="9288000" cy="1930398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EDBCA456-A643-45C8-9383-5A06099EB6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/>
              <a:t>Restricted | © Siemens 2023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5B05DC85-FD3C-4245-83A1-F6197CB9E08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4FC1DCA2-253A-4E87-91E4-D402488C8D7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4173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3" pos="6109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769989"/>
          </a:xfrm>
          <a:blipFill dpi="0"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b="500"/>
            </a:stretch>
          </a:blipFill>
        </p:spPr>
        <p:txBody>
          <a:bodyPr rIns="0" bIns="0" anchor="t" anchorCtr="0">
            <a:spAutoFit/>
          </a:bodyPr>
          <a:lstStyle>
            <a:lvl1pPr marL="414000">
              <a:lnSpc>
                <a:spcPct val="100000"/>
              </a:lnSpc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br>
              <a:rPr lang="en-US"/>
            </a:br>
            <a:r>
              <a:rPr lang="en-US"/>
              <a:t>3 lines 60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1"/>
            <a:ext cx="9288000" cy="1622623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21031E7D-E514-484A-9CCD-52A9C22222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/>
              <a:t>Restricted | © Siemens 2023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447F428C-5AA7-413C-A721-B7AADDF8B42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3543E2CC-A901-4194-A712-51CE520302B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0993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3" pos="6109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399" y="1414463"/>
            <a:ext cx="11370437" cy="2462213"/>
          </a:xfrm>
          <a:blipFill dpi="0"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b="500"/>
            </a:stretch>
          </a:blipFill>
        </p:spPr>
        <p:txBody>
          <a:bodyPr wrap="square" rIns="0" bIns="0" anchor="t" anchorCtr="0">
            <a:spAutoFit/>
          </a:bodyPr>
          <a:lstStyle>
            <a:lvl1pPr marL="270000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br>
              <a:rPr lang="en-US"/>
            </a:br>
            <a:r>
              <a:rPr lang="en-US"/>
              <a:t>extra long headlines</a:t>
            </a:r>
            <a:br>
              <a:rPr lang="en-US"/>
            </a:br>
            <a:r>
              <a:rPr lang="en-US"/>
              <a:t>4 lines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1498F1A9-6241-4523-AFBC-C74F3AA4AC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39240" cy="547200"/>
          </a:xfrm>
        </p:spPr>
        <p:txBody>
          <a:bodyPr/>
          <a:lstStyle/>
          <a:p>
            <a:r>
              <a:rPr lang="en-US"/>
              <a:t>Restricted | © Siemens 2023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267619FE-01EE-4013-B481-A8C505C5D26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2A2349A4-4A97-42CC-AE59-7EDEE385EDF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4813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3" pos="6109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Footer Placeholder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r>
              <a:rPr lang="en-US"/>
              <a:t>Restricted | © Siemens 2023 | Siemens Digital Industries Software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E73DB6A8-F91C-4B87-ACAA-19A2D5EA21E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2553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9" pos="6472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1"/>
            <a:ext cx="12192000" cy="6167438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Full size picture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3F142F7C-7BE3-40CB-8C53-6F75330735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22400" y="1054100"/>
            <a:ext cx="9252000" cy="149186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/>
        <p:txBody>
          <a:bodyPr/>
          <a:lstStyle/>
          <a:p>
            <a:r>
              <a:rPr lang="en-US"/>
              <a:t>Restricted | © Siemens 2023 | Siemens Digital Industries Software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Siemens Logo">
            <a:extLst>
              <a:ext uri="{FF2B5EF4-FFF2-40B4-BE49-F238E27FC236}">
                <a16:creationId xmlns:a16="http://schemas.microsoft.com/office/drawing/2014/main" id="{30251D14-AF6A-4279-B0A9-69FD9519EA5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6289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9" pos="647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image (Text spot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1"/>
            <a:ext cx="7611160" cy="6167438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Picture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AFFC798E-B633-4D30-A7C1-DC796BD888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22400" y="1054100"/>
            <a:ext cx="6156275" cy="2215991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Copy">
            <a:extLst>
              <a:ext uri="{FF2B5EF4-FFF2-40B4-BE49-F238E27FC236}">
                <a16:creationId xmlns:a16="http://schemas.microsoft.com/office/drawing/2014/main" id="{6F965802-E517-4CC3-99D7-1DA8BF1FB02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 bwMode="black">
          <a:xfrm>
            <a:off x="8042400" y="1054100"/>
            <a:ext cx="3744000" cy="5113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/>
        <p:txBody>
          <a:bodyPr/>
          <a:lstStyle/>
          <a:p>
            <a:r>
              <a:rPr lang="en-US"/>
              <a:t>Restricted | © Siemens 2023 | Siemens Digital Industries Software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Siemens Logo">
            <a:extLst>
              <a:ext uri="{FF2B5EF4-FFF2-40B4-BE49-F238E27FC236}">
                <a16:creationId xmlns:a16="http://schemas.microsoft.com/office/drawing/2014/main" id="{30251D14-AF6A-4279-B0A9-69FD9519EA5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9468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4522">
          <p15:clr>
            <a:srgbClr val="65CEFF"/>
          </p15:clr>
        </p15:guide>
        <p15:guide id="3" pos="4794">
          <p15:clr>
            <a:srgbClr val="65CEFF"/>
          </p15:clr>
        </p15:guide>
        <p15:guide id="4" pos="5066">
          <p15:clr>
            <a:srgbClr val="65CEFF"/>
          </p15:clr>
        </p15:guide>
        <p15:guide id="5" pos="6472">
          <p15:clr>
            <a:srgbClr val="65CEFF"/>
          </p15:clr>
        </p15:guide>
        <p15:guide id="7" orient="horz" pos="302">
          <p15:clr>
            <a:srgbClr val="65CEFF"/>
          </p15:clr>
        </p15:guide>
        <p15:guide id="8" orient="horz" pos="664">
          <p15:clr>
            <a:srgbClr val="65CEFF"/>
          </p15:clr>
        </p15:guide>
        <p15:guide id="9" orient="horz" pos="891">
          <p15:clr>
            <a:srgbClr val="65CEFF"/>
          </p15:clr>
        </p15:guide>
        <p15:guide id="10" orient="horz" pos="3658">
          <p15:clr>
            <a:srgbClr val="65CEFF"/>
          </p15:clr>
        </p15:guide>
        <p15:guide id="11" orient="horz" pos="3885">
          <p15:clr>
            <a:srgbClr val="65CEFF"/>
          </p15:clr>
        </p15:guide>
        <p15:guide id="12" orient="horz" pos="4157">
          <p15:clr>
            <a:srgbClr val="65CEFF"/>
          </p15:clr>
        </p15:guide>
      </p15:sldGuideLst>
    </p:ext>
  </p:extLst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object (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800"/>
            <a:ext cx="7199313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E519D384-FA09-4D60-95A8-589F157A93F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r>
              <a:rPr lang="en-US"/>
              <a:t>Restricted | © Siemens 2023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7B1666FD-2258-443A-846C-6C7533C61D5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Siemens Logo">
            <a:extLst>
              <a:ext uri="{FF2B5EF4-FFF2-40B4-BE49-F238E27FC236}">
                <a16:creationId xmlns:a16="http://schemas.microsoft.com/office/drawing/2014/main" id="{91EB517C-C8FD-4E2E-B744-DB952E96B47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0150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4794">
          <p15:clr>
            <a:srgbClr val="65CEFF"/>
          </p15:clr>
        </p15:guide>
        <p15:guide id="3" pos="6472">
          <p15:clr>
            <a:srgbClr val="65CEFF"/>
          </p15:clr>
        </p15:guide>
        <p15:guide id="5" orient="horz" pos="302">
          <p15:clr>
            <a:srgbClr val="65CEFF"/>
          </p15:clr>
        </p15:guide>
        <p15:guide id="6" orient="horz" pos="664">
          <p15:clr>
            <a:srgbClr val="65CEFF"/>
          </p15:clr>
        </p15:guide>
        <p15:guide id="7" orient="horz" pos="891">
          <p15:clr>
            <a:srgbClr val="65CEFF"/>
          </p15:clr>
        </p15:guide>
        <p15:guide id="8" orient="horz" pos="3658">
          <p15:clr>
            <a:srgbClr val="65CEFF"/>
          </p15:clr>
        </p15:guide>
        <p15:guide id="9" orient="horz" pos="3885">
          <p15:clr>
            <a:srgbClr val="65CEFF"/>
          </p15:clr>
        </p15:guide>
        <p15:guide id="10" orient="horz" pos="4157">
          <p15:clr>
            <a:srgbClr val="65CEFF"/>
          </p15:clr>
        </p15:guide>
      </p15:sldGuideLst>
    </p:ext>
  </p:extLst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object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800"/>
            <a:ext cx="11376026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7367E6C0-4D2C-4C5F-86D8-A2CFF0EB3D6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r>
              <a:rPr lang="en-US"/>
              <a:t>Restricted | © Siemens 2023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6F746812-65E3-4C09-AC38-B0CFE93C8A9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Siemens Logo">
            <a:extLst>
              <a:ext uri="{FF2B5EF4-FFF2-40B4-BE49-F238E27FC236}">
                <a16:creationId xmlns:a16="http://schemas.microsoft.com/office/drawing/2014/main" id="{2EA6CE5F-6FF7-4E0A-AEB2-1A7C43CE05C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3330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6472">
          <p15:clr>
            <a:srgbClr val="65CEFF"/>
          </p15:clr>
        </p15:guide>
        <p15:guide id="4" orient="horz" pos="302">
          <p15:clr>
            <a:srgbClr val="65CEFF"/>
          </p15:clr>
        </p15:guide>
        <p15:guide id="5" orient="horz" pos="664">
          <p15:clr>
            <a:srgbClr val="65CEFF"/>
          </p15:clr>
        </p15:guide>
        <p15:guide id="6" orient="horz" pos="891">
          <p15:clr>
            <a:srgbClr val="65CEFF"/>
          </p15:clr>
        </p15:guide>
        <p15:guide id="7" orient="horz" pos="3658">
          <p15:clr>
            <a:srgbClr val="65CEFF"/>
          </p15:clr>
        </p15:guide>
        <p15:guide id="8" orient="horz" pos="3885">
          <p15:clr>
            <a:srgbClr val="65CEFF"/>
          </p15:clr>
        </p15:guide>
        <p15:guide id="9" orient="horz" pos="4157">
          <p15:clr>
            <a:srgbClr val="65CEFF"/>
          </p15:clr>
        </p15:guide>
      </p15:sldGuideLst>
    </p:ext>
  </p:extLst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 1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5470526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4" name="Copy 2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6315075" y="1414800"/>
            <a:ext cx="5465763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33A503D1-D234-4258-9A03-D858B10BA46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r>
              <a:rPr lang="en-US"/>
              <a:t>Restricted | © Siemens 2023 | Siemens Digital Industries Software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21AA656B-0BAF-4B75-90BE-93CAC5946C0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4352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 pos="6472">
          <p15:clr>
            <a:srgbClr val="65CEFF"/>
          </p15:clr>
        </p15:guide>
        <p15:guide id="6" orient="horz" pos="302">
          <p15:clr>
            <a:srgbClr val="65CEFF"/>
          </p15:clr>
        </p15:guide>
        <p15:guide id="7" orient="horz" pos="664">
          <p15:clr>
            <a:srgbClr val="65CEFF"/>
          </p15:clr>
        </p15:guide>
        <p15:guide id="8" orient="horz" pos="891">
          <p15:clr>
            <a:srgbClr val="65CEFF"/>
          </p15:clr>
        </p15:guide>
        <p15:guide id="9" orient="horz" pos="3658">
          <p15:clr>
            <a:srgbClr val="65CEFF"/>
          </p15:clr>
        </p15:guide>
        <p15:guide id="10" orient="horz" pos="3885">
          <p15:clr>
            <a:srgbClr val="65CEFF"/>
          </p15:clr>
        </p15:guide>
        <p15:guide id="11" orient="horz" pos="4157">
          <p15:clr>
            <a:srgbClr val="65CEFF"/>
          </p15:clr>
        </p15:guide>
      </p15:sldGuideLst>
    </p:ext>
  </p:extLst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 1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4" name="Copy 2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4298400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9" name="Copy 3">
            <a:extLst>
              <a:ext uri="{FF2B5EF4-FFF2-40B4-BE49-F238E27FC236}">
                <a16:creationId xmlns:a16="http://schemas.microsoft.com/office/drawing/2014/main" id="{F020B491-E63A-4FB5-94ED-2BC31EB35C33}"/>
              </a:ext>
            </a:extLst>
          </p:cNvPr>
          <p:cNvSpPr>
            <a:spLocks noGrp="1"/>
          </p:cNvSpPr>
          <p:nvPr>
            <p:ph sz="half" idx="12"/>
          </p:nvPr>
        </p:nvSpPr>
        <p:spPr bwMode="black">
          <a:xfrm>
            <a:off x="8186400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E613FA68-C74A-4621-9563-250388EBCC8B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r>
              <a:rPr lang="en-US"/>
              <a:t>Restricted | © Siemens 2023 | Siemens Digital Industries Software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F9117D9C-D502-472C-A3C8-FA9087A2EDC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0242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4975">
          <p15:clr>
            <a:srgbClr val="65CEFF"/>
          </p15:clr>
        </p15:guide>
        <p15:guide id="5" pos="5157">
          <p15:clr>
            <a:srgbClr val="65CEFF"/>
          </p15:clr>
        </p15:guide>
        <p15:guide id="6" pos="6472">
          <p15:clr>
            <a:srgbClr val="65CEFF"/>
          </p15:clr>
        </p15:guide>
        <p15:guide id="8" orient="horz" pos="302">
          <p15:clr>
            <a:srgbClr val="65CEFF"/>
          </p15:clr>
        </p15:guide>
        <p15:guide id="9" orient="horz" pos="664">
          <p15:clr>
            <a:srgbClr val="65CEFF"/>
          </p15:clr>
        </p15:guide>
        <p15:guide id="10" orient="horz" pos="891">
          <p15:clr>
            <a:srgbClr val="65CEFF"/>
          </p15:clr>
        </p15:guide>
        <p15:guide id="11" orient="horz" pos="3658">
          <p15:clr>
            <a:srgbClr val="65CEFF"/>
          </p15:clr>
        </p15:guide>
        <p15:guide id="12" orient="horz" pos="3885">
          <p15:clr>
            <a:srgbClr val="65CEFF"/>
          </p15:clr>
        </p15:guide>
        <p15:guide id="13" orient="horz" pos="4157">
          <p15:clr>
            <a:srgbClr val="65CEFF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4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16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1358240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 1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547052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9" name="Copy 2">
            <a:extLst>
              <a:ext uri="{FF2B5EF4-FFF2-40B4-BE49-F238E27FC236}">
                <a16:creationId xmlns:a16="http://schemas.microsoft.com/office/drawing/2014/main" id="{2871E7F7-6A93-4406-8617-80D9CFF396A8}"/>
              </a:ext>
            </a:extLst>
          </p:cNvPr>
          <p:cNvSpPr>
            <a:spLocks noGrp="1"/>
          </p:cNvSpPr>
          <p:nvPr>
            <p:ph sz="half" idx="12"/>
          </p:nvPr>
        </p:nvSpPr>
        <p:spPr bwMode="black">
          <a:xfrm>
            <a:off x="411162" y="3718800"/>
            <a:ext cx="547052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4" name="Copy 3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6315075" y="1414800"/>
            <a:ext cx="5465763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12" name="Copy 4">
            <a:extLst>
              <a:ext uri="{FF2B5EF4-FFF2-40B4-BE49-F238E27FC236}">
                <a16:creationId xmlns:a16="http://schemas.microsoft.com/office/drawing/2014/main" id="{7AD3B9B1-3210-46C8-8222-A0E11719EB88}"/>
              </a:ext>
            </a:extLst>
          </p:cNvPr>
          <p:cNvSpPr>
            <a:spLocks noGrp="1"/>
          </p:cNvSpPr>
          <p:nvPr>
            <p:ph sz="half" idx="13"/>
          </p:nvPr>
        </p:nvSpPr>
        <p:spPr bwMode="black">
          <a:xfrm>
            <a:off x="6315075" y="3718800"/>
            <a:ext cx="5465763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1DF6F0C8-00D9-4034-B3CC-D376702BE1C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 bwMode="black"/>
        <p:txBody>
          <a:bodyPr/>
          <a:lstStyle/>
          <a:p>
            <a:r>
              <a:rPr lang="en-US"/>
              <a:t>Restricted | © Siemens 2023 | Siemens Digital Industries Software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53D55964-F7E8-48E3-84D5-FE4FE835C56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2697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 pos="6472">
          <p15:clr>
            <a:srgbClr val="65CEFF"/>
          </p15:clr>
        </p15:guide>
        <p15:guide id="6" orient="horz" pos="302">
          <p15:clr>
            <a:srgbClr val="65CEFF"/>
          </p15:clr>
        </p15:guide>
        <p15:guide id="7" orient="horz" pos="664">
          <p15:clr>
            <a:srgbClr val="65CEFF"/>
          </p15:clr>
        </p15:guide>
        <p15:guide id="8" orient="horz" pos="891">
          <p15:clr>
            <a:srgbClr val="65CEFF"/>
          </p15:clr>
        </p15:guide>
        <p15:guide id="9" orient="horz" pos="2206">
          <p15:clr>
            <a:srgbClr val="65CEFF"/>
          </p15:clr>
        </p15:guide>
        <p15:guide id="10" orient="horz" pos="2343">
          <p15:clr>
            <a:srgbClr val="65CEFF"/>
          </p15:clr>
        </p15:guide>
        <p15:guide id="11" orient="horz" pos="3658">
          <p15:clr>
            <a:srgbClr val="65CEFF"/>
          </p15:clr>
        </p15:guide>
        <p15:guide id="12" orient="horz" pos="3885">
          <p15:clr>
            <a:srgbClr val="65CEFF"/>
          </p15:clr>
        </p15:guide>
        <p15:guide id="13" orient="horz" pos="4157">
          <p15:clr>
            <a:srgbClr val="65CEFF"/>
          </p15:clr>
        </p15:guide>
      </p15:sldGuideLst>
    </p:ext>
  </p:extLst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(Spot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E568133C-15D2-4F33-802E-DF15E7891829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Picture Placeholder">
            <a:extLst>
              <a:ext uri="{FF2B5EF4-FFF2-40B4-BE49-F238E27FC236}">
                <a16:creationId xmlns:a16="http://schemas.microsoft.com/office/drawing/2014/main" id="{90866A30-329B-420B-B42B-2C69E0DE6D9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ltGray">
          <a:xfrm>
            <a:off x="411161" y="1414800"/>
            <a:ext cx="7199313" cy="4752000"/>
          </a:xfrm>
          <a:solidFill>
            <a:schemeClr val="bg2"/>
          </a:solidFill>
        </p:spPr>
        <p:txBody>
          <a:bodyPr>
            <a:noAutofit/>
          </a:bodyPr>
          <a:lstStyle/>
          <a:p>
            <a:endParaRPr lang="en-US"/>
          </a:p>
        </p:txBody>
      </p:sp>
      <p:sp>
        <p:nvSpPr>
          <p:cNvPr id="4" name="Copy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8043189" y="1414800"/>
            <a:ext cx="3744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3" name="Footer Placeholder">
            <a:extLst>
              <a:ext uri="{FF2B5EF4-FFF2-40B4-BE49-F238E27FC236}">
                <a16:creationId xmlns:a16="http://schemas.microsoft.com/office/drawing/2014/main" id="{33756E69-CA2F-47EC-9D32-CB09C4CD83F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r>
              <a:rPr lang="en-US"/>
              <a:t>Restricted | © Siemens 2023 | Siemens Digital Industries Software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95022CCB-0484-488B-8637-222C3919B0F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Siemens Logo">
            <a:extLst>
              <a:ext uri="{FF2B5EF4-FFF2-40B4-BE49-F238E27FC236}">
                <a16:creationId xmlns:a16="http://schemas.microsoft.com/office/drawing/2014/main" id="{F468BE17-5D03-45C2-9D37-CF354AAA958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8129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4794">
          <p15:clr>
            <a:srgbClr val="65CEFF"/>
          </p15:clr>
        </p15:guide>
        <p15:guide id="3" pos="5066">
          <p15:clr>
            <a:srgbClr val="65CEFF"/>
          </p15:clr>
        </p15:guide>
        <p15:guide id="4" pos="6472">
          <p15:clr>
            <a:srgbClr val="65CEFF"/>
          </p15:clr>
        </p15:guide>
        <p15:guide id="6" orient="horz" pos="302">
          <p15:clr>
            <a:srgbClr val="65CEFF"/>
          </p15:clr>
        </p15:guide>
        <p15:guide id="7" orient="horz" pos="664">
          <p15:clr>
            <a:srgbClr val="65CEFF"/>
          </p15:clr>
        </p15:guide>
        <p15:guide id="8" orient="horz" pos="891">
          <p15:clr>
            <a:srgbClr val="65CEFF"/>
          </p15:clr>
        </p15:guide>
        <p15:guide id="9" orient="horz" pos="3658">
          <p15:clr>
            <a:srgbClr val="65CEFF"/>
          </p15:clr>
        </p15:guide>
        <p15:guide id="10" orient="horz" pos="3885">
          <p15:clr>
            <a:srgbClr val="65CEFF"/>
          </p15:clr>
        </p15:guide>
        <p15:guide id="11" orient="horz" pos="4157">
          <p15:clr>
            <a:srgbClr val="65CEFF"/>
          </p15:clr>
        </p15:guide>
      </p15:sldGuideLst>
    </p:ext>
  </p:extLst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table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">
            <a:extLst>
              <a:ext uri="{FF2B5EF4-FFF2-40B4-BE49-F238E27FC236}">
                <a16:creationId xmlns:a16="http://schemas.microsoft.com/office/drawing/2014/main" id="{9CEA2FAD-1597-4F5C-878D-02CB854024F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r>
              <a:rPr lang="en-US"/>
              <a:t>Restricted | © Siemens 2023 | Siemens Digital Industries Software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CE0A22CB-5E69-4817-B713-C02B97CF6B91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Siemens Logo">
            <a:extLst>
              <a:ext uri="{FF2B5EF4-FFF2-40B4-BE49-F238E27FC236}">
                <a16:creationId xmlns:a16="http://schemas.microsoft.com/office/drawing/2014/main" id="{2EA6CE5F-6FF7-4E0A-AEB2-1A7C43CE05C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8" name="Copy 1">
            <a:extLst>
              <a:ext uri="{FF2B5EF4-FFF2-40B4-BE49-F238E27FC236}">
                <a16:creationId xmlns:a16="http://schemas.microsoft.com/office/drawing/2014/main" id="{82CB14AD-3556-410E-866A-AA4B9E3023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162" y="1414462"/>
            <a:ext cx="3600000" cy="4392000"/>
          </a:xfrm>
          <a:prstGeom prst="rect">
            <a:avLst/>
          </a:prstGeom>
          <a:ln w="19050">
            <a:solidFill>
              <a:schemeClr val="accent2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ln>
                  <a:noFill/>
                </a:ln>
                <a:solidFill>
                  <a:schemeClr val="tx1"/>
                </a:solidFill>
              </a:defRPr>
            </a:lvl1pPr>
            <a:lvl2pPr>
              <a:buClr>
                <a:srgbClr val="00FFB9"/>
              </a:buClr>
              <a:defRPr>
                <a:ln>
                  <a:noFill/>
                </a:ln>
                <a:solidFill>
                  <a:schemeClr val="tx1"/>
                </a:solidFill>
              </a:defRPr>
            </a:lvl2pPr>
            <a:lvl3pPr>
              <a:buClr>
                <a:srgbClr val="00FFB9"/>
              </a:buClr>
              <a:defRPr>
                <a:ln>
                  <a:noFill/>
                </a:ln>
                <a:solidFill>
                  <a:schemeClr val="tx1"/>
                </a:solidFill>
              </a:defRPr>
            </a:lvl3pPr>
            <a:lvl4pPr>
              <a:buClr>
                <a:srgbClr val="00FFB9"/>
              </a:buClr>
              <a:defRPr>
                <a:ln>
                  <a:noFill/>
                </a:ln>
                <a:solidFill>
                  <a:schemeClr val="tx1"/>
                </a:solidFill>
              </a:defRPr>
            </a:lvl4pPr>
            <a:lvl5pPr>
              <a:buClr>
                <a:srgbClr val="00FFB9"/>
              </a:buClr>
              <a:defRPr>
                <a:ln>
                  <a:noFill/>
                </a:ln>
                <a:solidFill>
                  <a:schemeClr val="tx1"/>
                </a:solidFill>
              </a:defRPr>
            </a:lvl5pPr>
            <a:lvl6pPr>
              <a:buClr>
                <a:srgbClr val="00FFB9"/>
              </a:buClr>
              <a:defRPr>
                <a:ln>
                  <a:noFill/>
                </a:ln>
                <a:solidFill>
                  <a:schemeClr val="bg1"/>
                </a:solidFill>
              </a:defRPr>
            </a:lvl6pPr>
            <a:lvl7pPr>
              <a:buClr>
                <a:srgbClr val="00FFB9"/>
              </a:buClr>
              <a:defRPr>
                <a:ln>
                  <a:noFill/>
                </a:ln>
                <a:solidFill>
                  <a:schemeClr val="bg1"/>
                </a:solidFill>
              </a:defRPr>
            </a:lvl7pPr>
            <a:lvl8pPr>
              <a:buClr>
                <a:srgbClr val="00FFB9"/>
              </a:buClr>
              <a:defRPr>
                <a:ln>
                  <a:noFill/>
                </a:ln>
                <a:solidFill>
                  <a:schemeClr val="bg1"/>
                </a:solidFill>
              </a:defRPr>
            </a:lvl8pPr>
            <a:lvl9pPr>
              <a:buClr>
                <a:srgbClr val="00FFB9"/>
              </a:buClr>
              <a:defRPr>
                <a:ln>
                  <a:noFill/>
                </a:ln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Copy 2">
            <a:extLst>
              <a:ext uri="{FF2B5EF4-FFF2-40B4-BE49-F238E27FC236}">
                <a16:creationId xmlns:a16="http://schemas.microsoft.com/office/drawing/2014/main" id="{39815027-31C3-4B20-A4E1-0349A32D8726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4299176" y="1414462"/>
            <a:ext cx="3600000" cy="4392000"/>
          </a:xfrm>
          <a:prstGeom prst="rect">
            <a:avLst/>
          </a:prstGeom>
          <a:ln w="19050">
            <a:solidFill>
              <a:schemeClr val="accent2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ln>
                  <a:noFill/>
                </a:ln>
                <a:solidFill>
                  <a:schemeClr val="tx1"/>
                </a:solidFill>
              </a:defRPr>
            </a:lvl1pPr>
            <a:lvl2pPr>
              <a:buClr>
                <a:srgbClr val="00FFB9"/>
              </a:buClr>
              <a:defRPr>
                <a:ln>
                  <a:noFill/>
                </a:ln>
                <a:solidFill>
                  <a:schemeClr val="tx1"/>
                </a:solidFill>
              </a:defRPr>
            </a:lvl2pPr>
            <a:lvl3pPr>
              <a:buClr>
                <a:srgbClr val="00FFB9"/>
              </a:buClr>
              <a:defRPr>
                <a:ln>
                  <a:noFill/>
                </a:ln>
                <a:solidFill>
                  <a:schemeClr val="tx1"/>
                </a:solidFill>
              </a:defRPr>
            </a:lvl3pPr>
            <a:lvl4pPr>
              <a:buClr>
                <a:srgbClr val="00FFB9"/>
              </a:buClr>
              <a:defRPr>
                <a:ln>
                  <a:noFill/>
                </a:ln>
                <a:solidFill>
                  <a:schemeClr val="tx1"/>
                </a:solidFill>
              </a:defRPr>
            </a:lvl4pPr>
            <a:lvl5pPr>
              <a:buClr>
                <a:srgbClr val="00FFB9"/>
              </a:buClr>
              <a:defRPr>
                <a:ln>
                  <a:noFill/>
                </a:ln>
                <a:solidFill>
                  <a:schemeClr val="tx1"/>
                </a:solidFill>
              </a:defRPr>
            </a:lvl5pPr>
            <a:lvl6pPr>
              <a:buClr>
                <a:srgbClr val="00FFB9"/>
              </a:buClr>
              <a:defRPr>
                <a:ln>
                  <a:noFill/>
                </a:ln>
                <a:solidFill>
                  <a:schemeClr val="bg1"/>
                </a:solidFill>
              </a:defRPr>
            </a:lvl6pPr>
            <a:lvl7pPr>
              <a:buClr>
                <a:srgbClr val="00FFB9"/>
              </a:buClr>
              <a:defRPr>
                <a:ln>
                  <a:noFill/>
                </a:ln>
                <a:solidFill>
                  <a:schemeClr val="bg1"/>
                </a:solidFill>
              </a:defRPr>
            </a:lvl7pPr>
            <a:lvl8pPr>
              <a:buClr>
                <a:srgbClr val="00FFB9"/>
              </a:buClr>
              <a:defRPr>
                <a:ln>
                  <a:noFill/>
                </a:ln>
                <a:solidFill>
                  <a:schemeClr val="bg1"/>
                </a:solidFill>
              </a:defRPr>
            </a:lvl8pPr>
            <a:lvl9pPr>
              <a:buClr>
                <a:srgbClr val="00FFB9"/>
              </a:buClr>
              <a:defRPr>
                <a:ln>
                  <a:noFill/>
                </a:ln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py 3">
            <a:extLst>
              <a:ext uri="{FF2B5EF4-FFF2-40B4-BE49-F238E27FC236}">
                <a16:creationId xmlns:a16="http://schemas.microsoft.com/office/drawing/2014/main" id="{69D669AC-39CF-484C-80AE-48083C79014A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8187189" y="1414462"/>
            <a:ext cx="3600000" cy="4392000"/>
          </a:xfrm>
          <a:prstGeom prst="rect">
            <a:avLst/>
          </a:prstGeom>
          <a:ln w="19050">
            <a:solidFill>
              <a:schemeClr val="accent2"/>
            </a:solidFill>
          </a:ln>
        </p:spPr>
        <p:txBody>
          <a:bodyPr vert="horz" lIns="216000" tIns="144000" rIns="216000" bIns="144000" rtlCol="0">
            <a:noAutofit/>
          </a:bodyPr>
          <a:lstStyle>
            <a:lvl1pPr>
              <a:defRPr lang="en-US" dirty="0">
                <a:ln>
                  <a:noFill/>
                </a:ln>
                <a:solidFill>
                  <a:schemeClr val="tx1"/>
                </a:solidFill>
              </a:defRPr>
            </a:lvl1pPr>
            <a:lvl2pPr>
              <a:buClr>
                <a:schemeClr val="accent1"/>
              </a:buClr>
              <a:defRPr lang="en-US" dirty="0">
                <a:ln>
                  <a:noFill/>
                </a:ln>
                <a:solidFill>
                  <a:schemeClr val="tx1"/>
                </a:solidFill>
              </a:defRPr>
            </a:lvl2pPr>
            <a:lvl3pPr>
              <a:buClr>
                <a:schemeClr val="accent1"/>
              </a:buClr>
              <a:defRPr lang="en-US" dirty="0">
                <a:ln>
                  <a:noFill/>
                </a:ln>
                <a:solidFill>
                  <a:schemeClr val="tx1"/>
                </a:solidFill>
              </a:defRPr>
            </a:lvl3pPr>
            <a:lvl4pPr>
              <a:buClr>
                <a:schemeClr val="accent1"/>
              </a:buClr>
              <a:defRPr lang="en-US" dirty="0">
                <a:ln>
                  <a:noFill/>
                </a:ln>
                <a:solidFill>
                  <a:schemeClr val="tx1"/>
                </a:solidFill>
              </a:defRPr>
            </a:lvl4pPr>
            <a:lvl5pPr>
              <a:buClr>
                <a:schemeClr val="accent1"/>
              </a:buClr>
              <a:defRPr lang="en-US" dirty="0">
                <a:ln>
                  <a:noFill/>
                </a:ln>
                <a:solidFill>
                  <a:schemeClr val="tx1"/>
                </a:solidFill>
              </a:defRPr>
            </a:lvl5pPr>
            <a:lvl6pPr>
              <a:buClr>
                <a:schemeClr val="accent1"/>
              </a:buClr>
              <a:defRPr lang="en-US" dirty="0">
                <a:ln>
                  <a:noFill/>
                </a:ln>
                <a:solidFill>
                  <a:schemeClr val="bg1"/>
                </a:solidFill>
              </a:defRPr>
            </a:lvl6pPr>
            <a:lvl7pPr>
              <a:buClr>
                <a:schemeClr val="accent1"/>
              </a:buClr>
              <a:defRPr lang="en-US" dirty="0">
                <a:ln>
                  <a:noFill/>
                </a:ln>
                <a:solidFill>
                  <a:schemeClr val="bg1"/>
                </a:solidFill>
              </a:defRPr>
            </a:lvl7pPr>
            <a:lvl8pPr>
              <a:buClr>
                <a:schemeClr val="accent1"/>
              </a:buClr>
              <a:defRPr lang="en-US" dirty="0">
                <a:ln>
                  <a:noFill/>
                </a:ln>
                <a:solidFill>
                  <a:schemeClr val="bg1"/>
                </a:solidFill>
              </a:defRPr>
            </a:lvl8pPr>
            <a:lvl9pPr>
              <a:buClr>
                <a:schemeClr val="accent1"/>
              </a:buClr>
              <a:defRPr lang="en-US" dirty="0">
                <a:ln>
                  <a:noFill/>
                </a:ln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>
              <a:buClr>
                <a:srgbClr val="00FFB9"/>
              </a:buClr>
            </a:pPr>
            <a:r>
              <a:rPr lang="en-US"/>
              <a:t>Second level</a:t>
            </a:r>
          </a:p>
          <a:p>
            <a:pPr lvl="2">
              <a:buClr>
                <a:srgbClr val="00FFB9"/>
              </a:buClr>
            </a:pPr>
            <a:r>
              <a:rPr lang="en-US"/>
              <a:t>Third level</a:t>
            </a:r>
          </a:p>
          <a:p>
            <a:pPr lvl="3">
              <a:buClr>
                <a:srgbClr val="00FFB9"/>
              </a:buClr>
            </a:pPr>
            <a:r>
              <a:rPr lang="en-US"/>
              <a:t>Fourth level</a:t>
            </a:r>
          </a:p>
          <a:p>
            <a:pPr lvl="4">
              <a:buClr>
                <a:srgbClr val="00FFB9"/>
              </a:buClr>
            </a:pPr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807572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6472">
          <p15:clr>
            <a:srgbClr val="65CEFF"/>
          </p15:clr>
        </p15:guide>
        <p15:guide id="4" orient="horz" pos="302">
          <p15:clr>
            <a:srgbClr val="65CEFF"/>
          </p15:clr>
        </p15:guide>
        <p15:guide id="5" orient="horz" pos="664">
          <p15:clr>
            <a:srgbClr val="65CEFF"/>
          </p15:clr>
        </p15:guide>
        <p15:guide id="6" orient="horz" pos="891">
          <p15:clr>
            <a:srgbClr val="65CEFF"/>
          </p15:clr>
        </p15:guide>
        <p15:guide id="7" orient="horz" pos="3658">
          <p15:clr>
            <a:srgbClr val="65CEFF"/>
          </p15:clr>
        </p15:guide>
        <p15:guide id="8" orient="horz" pos="3885">
          <p15:clr>
            <a:srgbClr val="65CEFF"/>
          </p15:clr>
        </p15:guide>
        <p15:guide id="9" orient="horz" pos="4157">
          <p15:clr>
            <a:srgbClr val="65CEFF"/>
          </p15:clr>
        </p15:guide>
      </p15:sldGuideLst>
    </p:ext>
  </p:extLst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py">
            <a:extLst>
              <a:ext uri="{FF2B5EF4-FFF2-40B4-BE49-F238E27FC236}">
                <a16:creationId xmlns:a16="http://schemas.microsoft.com/office/drawing/2014/main" id="{9E21D6DF-C9DB-4F02-863A-C5513347A27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1022400" y="1702799"/>
            <a:ext cx="9252760" cy="4104000"/>
          </a:xfrm>
        </p:spPr>
        <p:txBody>
          <a:bodyPr>
            <a:noAutofit/>
          </a:bodyPr>
          <a:lstStyle>
            <a:lvl1pPr marL="0">
              <a:lnSpc>
                <a:spcPct val="110000"/>
              </a:lnSpc>
              <a:spcAft>
                <a:spcPts val="0"/>
              </a:spcAft>
              <a:defRPr sz="4800" b="0">
                <a:solidFill>
                  <a:schemeClr val="tx2"/>
                </a:solidFill>
              </a:defRPr>
            </a:lvl1pPr>
            <a:lvl2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2pPr>
            <a:lvl3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4pPr>
            <a:lvl5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5pPr>
          </a:lstStyle>
          <a:p>
            <a:pPr lvl="0"/>
            <a:r>
              <a:rPr lang="en-US"/>
              <a:t>Please insert quote here</a:t>
            </a:r>
          </a:p>
          <a:p>
            <a:pPr lvl="1"/>
            <a:r>
              <a:rPr lang="en-US"/>
              <a:t>Name, Author</a:t>
            </a:r>
          </a:p>
        </p:txBody>
      </p:sp>
      <p:sp>
        <p:nvSpPr>
          <p:cNvPr id="12" name="Quote marks">
            <a:extLst>
              <a:ext uri="{FF2B5EF4-FFF2-40B4-BE49-F238E27FC236}">
                <a16:creationId xmlns:a16="http://schemas.microsoft.com/office/drawing/2014/main" id="{58EF2AB0-A78A-44C9-9A7D-F20D9ED854E0}"/>
              </a:ext>
            </a:extLst>
          </p:cNvPr>
          <p:cNvSpPr/>
          <p:nvPr/>
        </p:nvSpPr>
        <p:spPr bwMode="black">
          <a:xfrm>
            <a:off x="1058400" y="766763"/>
            <a:ext cx="907891" cy="647700"/>
          </a:xfrm>
          <a:custGeom>
            <a:avLst/>
            <a:gdLst>
              <a:gd name="connsiteX0" fmla="*/ 0 w 2619164"/>
              <a:gd name="connsiteY0" fmla="*/ 1868543 h 1868542"/>
              <a:gd name="connsiteX1" fmla="*/ 742610 w 2619164"/>
              <a:gd name="connsiteY1" fmla="*/ 0 h 1868542"/>
              <a:gd name="connsiteX2" fmla="*/ 1318210 w 2619164"/>
              <a:gd name="connsiteY2" fmla="*/ 0 h 1868542"/>
              <a:gd name="connsiteX3" fmla="*/ 742610 w 2619164"/>
              <a:gd name="connsiteY3" fmla="*/ 1868543 h 1868542"/>
              <a:gd name="connsiteX4" fmla="*/ 0 w 2619164"/>
              <a:gd name="connsiteY4" fmla="*/ 1868543 h 1868542"/>
              <a:gd name="connsiteX5" fmla="*/ 1300954 w 2619164"/>
              <a:gd name="connsiteY5" fmla="*/ 1868543 h 1868542"/>
              <a:gd name="connsiteX6" fmla="*/ 2043564 w 2619164"/>
              <a:gd name="connsiteY6" fmla="*/ 0 h 1868542"/>
              <a:gd name="connsiteX7" fmla="*/ 2619164 w 2619164"/>
              <a:gd name="connsiteY7" fmla="*/ 0 h 1868542"/>
              <a:gd name="connsiteX8" fmla="*/ 2043564 w 2619164"/>
              <a:gd name="connsiteY8" fmla="*/ 1868543 h 1868542"/>
              <a:gd name="connsiteX9" fmla="*/ 1300954 w 2619164"/>
              <a:gd name="connsiteY9" fmla="*/ 1868543 h 186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19164" h="1868542">
                <a:moveTo>
                  <a:pt x="0" y="1868543"/>
                </a:moveTo>
                <a:lnTo>
                  <a:pt x="742610" y="0"/>
                </a:lnTo>
                <a:lnTo>
                  <a:pt x="1318210" y="0"/>
                </a:lnTo>
                <a:lnTo>
                  <a:pt x="742610" y="1868543"/>
                </a:lnTo>
                <a:lnTo>
                  <a:pt x="0" y="1868543"/>
                </a:lnTo>
                <a:close/>
                <a:moveTo>
                  <a:pt x="1300954" y="1868543"/>
                </a:moveTo>
                <a:lnTo>
                  <a:pt x="2043564" y="0"/>
                </a:lnTo>
                <a:lnTo>
                  <a:pt x="2619164" y="0"/>
                </a:lnTo>
                <a:lnTo>
                  <a:pt x="2043564" y="1868543"/>
                </a:lnTo>
                <a:lnTo>
                  <a:pt x="1300954" y="1868543"/>
                </a:lnTo>
                <a:close/>
              </a:path>
            </a:pathLst>
          </a:custGeom>
          <a:gradFill>
            <a:gsLst>
              <a:gs pos="0">
                <a:srgbClr val="00FFB9"/>
              </a:gs>
              <a:gs pos="100000">
                <a:srgbClr val="00E6DC"/>
              </a:gs>
            </a:gsLst>
            <a:lin ang="5400000" scaled="1"/>
          </a:gradFill>
          <a:ln w="615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6AEDD147-ACC0-4A9C-9043-90612765C0F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r>
              <a:rPr lang="en-US"/>
              <a:t>Restricted | © Siemens 2023 | Siemens Digital Industries Software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4131F54F-C70B-4435-91E6-F995F83E6C6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4" name="Siemens Logo">
            <a:extLst>
              <a:ext uri="{FF2B5EF4-FFF2-40B4-BE49-F238E27FC236}">
                <a16:creationId xmlns:a16="http://schemas.microsoft.com/office/drawing/2014/main" id="{F8D833B7-9866-4D2D-AEB7-012D6DDE2A3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0657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6472">
          <p15:clr>
            <a:srgbClr val="65CEFF"/>
          </p15:clr>
        </p15:guide>
        <p15:guide id="4" orient="horz" pos="891">
          <p15:clr>
            <a:srgbClr val="65CEFF"/>
          </p15:clr>
        </p15:guide>
        <p15:guide id="5" orient="horz" pos="1073">
          <p15:clr>
            <a:srgbClr val="65CEFF"/>
          </p15:clr>
        </p15:guide>
        <p15:guide id="6" orient="horz" pos="2206">
          <p15:clr>
            <a:srgbClr val="65CEFF"/>
          </p15:clr>
        </p15:guide>
        <p15:guide id="7" orient="horz" pos="2343">
          <p15:clr>
            <a:srgbClr val="65CEFF"/>
          </p15:clr>
        </p15:guide>
        <p15:guide id="8" orient="horz" pos="3658">
          <p15:clr>
            <a:srgbClr val="65CEFF"/>
          </p15:clr>
        </p15:guide>
        <p15:guide id="9" orient="horz" pos="3885">
          <p15:clr>
            <a:srgbClr val="65CEFF"/>
          </p15:clr>
        </p15:guide>
        <p15:guide id="10" orient="horz" pos="4157">
          <p15:clr>
            <a:srgbClr val="65CEFF"/>
          </p15:clr>
        </p15:guide>
      </p15:sldGuideLst>
    </p:ext>
  </p:extLst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986400" y="1271538"/>
            <a:ext cx="10800000" cy="4536000"/>
          </a:xfrm>
        </p:spPr>
        <p:txBody>
          <a:bodyPr lIns="0" tIns="0" rIns="0" bIns="0" anchor="t">
            <a:noAutofit/>
          </a:bodyPr>
          <a:lstStyle>
            <a:lvl1pPr>
              <a:lnSpc>
                <a:spcPct val="90000"/>
              </a:lnSpc>
              <a:defRPr sz="8000">
                <a:gradFill>
                  <a:gsLst>
                    <a:gs pos="0">
                      <a:schemeClr val="accent2"/>
                    </a:gs>
                    <a:gs pos="100000">
                      <a:schemeClr val="accent3"/>
                    </a:gs>
                  </a:gsLst>
                  <a:lin ang="0" scaled="1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9F9E844-3827-4B6C-9CB5-13C9A70DCD4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r>
              <a:rPr lang="en-US"/>
              <a:t>Restricted | © Siemens 2023 | Siemens Digital Industries Software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D52C2AF7-8539-453F-BD56-35B696DB207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4" name="Siemens Logo">
            <a:extLst>
              <a:ext uri="{FF2B5EF4-FFF2-40B4-BE49-F238E27FC236}">
                <a16:creationId xmlns:a16="http://schemas.microsoft.com/office/drawing/2014/main" id="{F8D833B7-9866-4D2D-AEB7-012D6DDE2A3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1269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6472">
          <p15:clr>
            <a:srgbClr val="65CEFF"/>
          </p15:clr>
        </p15:guide>
        <p15:guide id="4" orient="horz" pos="801">
          <p15:clr>
            <a:srgbClr val="65CEFF"/>
          </p15:clr>
        </p15:guide>
        <p15:guide id="5" orient="horz" pos="3658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">
            <a:extLst>
              <a:ext uri="{FF2B5EF4-FFF2-40B4-BE49-F238E27FC236}">
                <a16:creationId xmlns:a16="http://schemas.microsoft.com/office/drawing/2014/main" id="{B29E3DA4-014E-4F3D-8186-84366ADFCB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1163" y="1234800"/>
            <a:ext cx="9863237" cy="1162523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wrap="square" lIns="0" tIns="54000" rIns="0" bIns="0" anchor="t" anchorCtr="0">
            <a:spAutoFit/>
          </a:bodyPr>
          <a:lstStyle>
            <a:lvl1pPr marL="540000">
              <a:defRPr lang="en-US" sz="8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Agenda</a:t>
            </a:r>
          </a:p>
        </p:txBody>
      </p:sp>
      <p:sp>
        <p:nvSpPr>
          <p:cNvPr id="3" name="Copy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58400" y="2397324"/>
            <a:ext cx="9216000" cy="3409751"/>
          </a:xfrm>
          <a:prstGeom prst="rect">
            <a:avLst/>
          </a:prstGeom>
        </p:spPr>
        <p:txBody>
          <a:bodyPr tIns="108000">
            <a:noAutofit/>
          </a:bodyPr>
          <a:lstStyle>
            <a:lvl1pPr marL="0" indent="0" algn="l">
              <a:spcAft>
                <a:spcPts val="0"/>
              </a:spcAft>
              <a:buNone/>
              <a:defRPr sz="1800" b="1">
                <a:solidFill>
                  <a:schemeClr val="bg1"/>
                </a:solidFill>
              </a:defRPr>
            </a:lvl1pPr>
            <a:lvl2pPr marL="0" indent="0" algn="l">
              <a:spcBef>
                <a:spcPts val="600"/>
              </a:spcBef>
              <a:spcAft>
                <a:spcPts val="0"/>
              </a:spcAft>
              <a:buFontTx/>
              <a:buNone/>
              <a:defRPr sz="1400" b="1">
                <a:solidFill>
                  <a:schemeClr val="bg1"/>
                </a:solidFill>
              </a:defRPr>
            </a:lvl2pPr>
            <a:lvl3pPr marL="180000" indent="-180000" algn="l">
              <a:spcAft>
                <a:spcPts val="0"/>
              </a:spcAft>
              <a:buFontTx/>
              <a:buNone/>
              <a:defRPr sz="1400" b="0"/>
            </a:lvl3pPr>
            <a:lvl4pPr marL="360000" indent="-180000" algn="l">
              <a:spcAft>
                <a:spcPts val="0"/>
              </a:spcAft>
              <a:buFontTx/>
              <a:buNone/>
              <a:defRPr sz="1400"/>
            </a:lvl4pPr>
            <a:lvl5pPr marL="360000" indent="-180000" algn="l">
              <a:spcAft>
                <a:spcPts val="0"/>
              </a:spcAft>
              <a:buFontTx/>
              <a:buNone/>
              <a:defRPr sz="1400" b="1"/>
            </a:lvl5pPr>
            <a:lvl6pPr marL="54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6pPr>
            <a:lvl7pPr marL="54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 b="1"/>
            </a:lvl7pPr>
            <a:lvl8pPr marL="72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8pPr>
            <a:lvl9pPr marL="72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 b="1"/>
            </a:lvl9pPr>
          </a:lstStyle>
          <a:p>
            <a:pPr lvl="0"/>
            <a:r>
              <a:rPr lang="en-US"/>
              <a:t>Click to edit the agenda</a:t>
            </a:r>
            <a:br>
              <a:rPr lang="en-US"/>
            </a:br>
            <a:r>
              <a:rPr lang="en-US"/>
              <a:t>Item 2</a:t>
            </a:r>
          </a:p>
          <a:p>
            <a:pPr lvl="0"/>
            <a:r>
              <a:rPr lang="en-US"/>
              <a:t>Item 3</a:t>
            </a:r>
          </a:p>
          <a:p>
            <a:pPr lvl="1"/>
            <a:endParaRPr lang="en-US"/>
          </a:p>
        </p:txBody>
      </p:sp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3279A350-3BB2-4CA2-A422-8F5A951F6F6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Restricted | © Siemens 2023 | Siemens Digital Industries Software</a:t>
            </a:r>
          </a:p>
        </p:txBody>
      </p:sp>
      <p:sp>
        <p:nvSpPr>
          <p:cNvPr id="9" name="Slide Number Placeholder">
            <a:extLst>
              <a:ext uri="{FF2B5EF4-FFF2-40B4-BE49-F238E27FC236}">
                <a16:creationId xmlns:a16="http://schemas.microsoft.com/office/drawing/2014/main" id="{CFF9630D-791D-45AE-8E5E-36F747F599E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Siemens Logo">
            <a:extLst>
              <a:ext uri="{FF2B5EF4-FFF2-40B4-BE49-F238E27FC236}">
                <a16:creationId xmlns:a16="http://schemas.microsoft.com/office/drawing/2014/main" id="{ECEAA6E3-1B84-5F4F-AA15-65CC04A1F3F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34472" y="6419088"/>
            <a:ext cx="1152144" cy="183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923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6472">
          <p15:clr>
            <a:srgbClr val="65CEFF"/>
          </p15:clr>
        </p15:guide>
        <p15:guide id="4" orient="horz" pos="778">
          <p15:clr>
            <a:srgbClr val="65CEFF"/>
          </p15:clr>
        </p15:guide>
        <p15:guide id="5" orient="horz" pos="3658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ac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">
            <a:extLst>
              <a:ext uri="{FF2B5EF4-FFF2-40B4-BE49-F238E27FC236}">
                <a16:creationId xmlns:a16="http://schemas.microsoft.com/office/drawing/2014/main" id="{B29E3DA4-014E-4F3D-8186-84366ADFCB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1163" y="1234800"/>
            <a:ext cx="9863237" cy="1162523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wrap="square" lIns="0" tIns="54000" rIns="0" bIns="0" anchor="t" anchorCtr="0">
            <a:spAutoFit/>
          </a:bodyPr>
          <a:lstStyle>
            <a:lvl1pPr marL="540000">
              <a:defRPr sz="8000">
                <a:solidFill>
                  <a:schemeClr val="bg1"/>
                </a:solidFill>
              </a:defRPr>
            </a:lvl1pPr>
          </a:lstStyle>
          <a:p>
            <a:r>
              <a:rPr lang="en-US"/>
              <a:t>Contact</a:t>
            </a:r>
          </a:p>
        </p:txBody>
      </p:sp>
      <p:sp>
        <p:nvSpPr>
          <p:cNvPr id="3" name="Copy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58400" y="2397324"/>
            <a:ext cx="9216000" cy="3409751"/>
          </a:xfrm>
          <a:prstGeom prst="rect">
            <a:avLst/>
          </a:prstGeom>
        </p:spPr>
        <p:txBody>
          <a:bodyPr tIns="108000">
            <a:noAutofit/>
          </a:bodyPr>
          <a:lstStyle>
            <a:lvl1pPr marL="0" indent="0" algn="l">
              <a:spcAft>
                <a:spcPts val="0"/>
              </a:spcAft>
              <a:buNone/>
              <a:defRPr lang="en-US" sz="16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2pPr>
            <a:lvl3pPr marL="180000" indent="-180000" algn="l">
              <a:spcAft>
                <a:spcPts val="0"/>
              </a:spcAft>
              <a:buFontTx/>
              <a:buNone/>
              <a:defRPr sz="1600" b="0">
                <a:solidFill>
                  <a:schemeClr val="bg1"/>
                </a:solidFill>
              </a:defRPr>
            </a:lvl3pPr>
            <a:lvl4pPr marL="360000" indent="-180000" algn="l">
              <a:spcAft>
                <a:spcPts val="0"/>
              </a:spcAft>
              <a:buFontTx/>
              <a:buNone/>
              <a:defRPr sz="1400">
                <a:solidFill>
                  <a:schemeClr val="bg1"/>
                </a:solidFill>
              </a:defRPr>
            </a:lvl4pPr>
            <a:lvl5pPr marL="360000" indent="-180000" algn="l">
              <a:spcAft>
                <a:spcPts val="0"/>
              </a:spcAft>
              <a:buFontTx/>
              <a:buNone/>
              <a:defRPr sz="1400" b="1">
                <a:solidFill>
                  <a:schemeClr val="bg1"/>
                </a:solidFill>
              </a:defRPr>
            </a:lvl5pPr>
            <a:lvl6pPr marL="54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6pPr>
            <a:lvl7pPr marL="54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 b="1"/>
            </a:lvl7pPr>
            <a:lvl8pPr marL="72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8pPr>
            <a:lvl9pPr marL="72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 b="1"/>
            </a:lvl9pPr>
          </a:lstStyle>
          <a:p>
            <a:pPr marL="0" lvl="1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en-US"/>
              <a:t>Click to edit the contact</a:t>
            </a:r>
          </a:p>
          <a:p>
            <a:pPr lvl="1"/>
            <a:r>
              <a:rPr lang="en-US"/>
              <a:t>Name</a:t>
            </a:r>
          </a:p>
          <a:p>
            <a:pPr lvl="2"/>
            <a:r>
              <a:rPr lang="en-US"/>
              <a:t>Department</a:t>
            </a:r>
          </a:p>
        </p:txBody>
      </p:sp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3279A350-3BB2-4CA2-A422-8F5A951F6F6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Restricted | © Siemens 2023 | Siemens Digital Industries Software</a:t>
            </a:r>
          </a:p>
        </p:txBody>
      </p:sp>
      <p:sp>
        <p:nvSpPr>
          <p:cNvPr id="9" name="Slide Number Placeholder">
            <a:extLst>
              <a:ext uri="{FF2B5EF4-FFF2-40B4-BE49-F238E27FC236}">
                <a16:creationId xmlns:a16="http://schemas.microsoft.com/office/drawing/2014/main" id="{CFF9630D-791D-45AE-8E5E-36F747F599E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CAF3A8F5-231C-C244-A601-14611686B1C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35188" y="6419088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4219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4" orient="horz" pos="778">
          <p15:clr>
            <a:srgbClr val="65CEFF"/>
          </p15:clr>
        </p15:guide>
        <p15:guide id="5" orient="horz" pos="3658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ull bleed color Gradient">
    <p:bg>
      <p:bgPr>
        <a:gradFill>
          <a:gsLst>
            <a:gs pos="33000">
              <a:schemeClr val="accent6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E4BECE54-DDA8-4D2C-8A02-4C8E3E1585E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2022 | 2022-01-18 | Malcolm McGilp |  Siemens Digital Industries Software | Where today meets tomorrow.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07B7E75B-80B4-49F8-AA70-A41C9D89685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  <p:grpSp>
        <p:nvGrpSpPr>
          <p:cNvPr id="8" name="Gruppieren 3">
            <a:extLst>
              <a:ext uri="{FF2B5EF4-FFF2-40B4-BE49-F238E27FC236}">
                <a16:creationId xmlns:a16="http://schemas.microsoft.com/office/drawing/2014/main" id="{779A5D52-AC1D-1F4F-B37B-EF517351065F}"/>
              </a:ext>
            </a:extLst>
          </p:cNvPr>
          <p:cNvGrpSpPr/>
          <p:nvPr userDrawn="1"/>
        </p:nvGrpSpPr>
        <p:grpSpPr>
          <a:xfrm>
            <a:off x="-218016" y="-216000"/>
            <a:ext cx="12630816" cy="7290000"/>
            <a:chOff x="-218016" y="-216000"/>
            <a:chExt cx="12630816" cy="7290000"/>
          </a:xfrm>
        </p:grpSpPr>
        <p:cxnSp>
          <p:nvCxnSpPr>
            <p:cNvPr id="9" name="Gerade Verbindung 2">
              <a:extLst>
                <a:ext uri="{FF2B5EF4-FFF2-40B4-BE49-F238E27FC236}">
                  <a16:creationId xmlns:a16="http://schemas.microsoft.com/office/drawing/2014/main" id="{0164A7C0-E38A-4845-A81B-14410295F1FA}"/>
                </a:ext>
              </a:extLst>
            </p:cNvPr>
            <p:cNvCxnSpPr/>
            <p:nvPr userDrawn="1"/>
          </p:nvCxnSpPr>
          <p:spPr bwMode="auto">
            <a:xfrm>
              <a:off x="41148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" name="Gerade Verbindung 35">
              <a:extLst>
                <a:ext uri="{FF2B5EF4-FFF2-40B4-BE49-F238E27FC236}">
                  <a16:creationId xmlns:a16="http://schemas.microsoft.com/office/drawing/2014/main" id="{A8FE52FD-6341-EF4D-B2A0-DFC3B16300D2}"/>
                </a:ext>
              </a:extLst>
            </p:cNvPr>
            <p:cNvCxnSpPr/>
            <p:nvPr userDrawn="1"/>
          </p:nvCxnSpPr>
          <p:spPr bwMode="auto">
            <a:xfrm>
              <a:off x="58705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" name="Gerade Verbindung 36">
              <a:extLst>
                <a:ext uri="{FF2B5EF4-FFF2-40B4-BE49-F238E27FC236}">
                  <a16:creationId xmlns:a16="http://schemas.microsoft.com/office/drawing/2014/main" id="{4E586142-9E41-B545-A2EB-40D9DB25BE75}"/>
                </a:ext>
              </a:extLst>
            </p:cNvPr>
            <p:cNvCxnSpPr/>
            <p:nvPr userDrawn="1"/>
          </p:nvCxnSpPr>
          <p:spPr bwMode="auto">
            <a:xfrm>
              <a:off x="6313932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Gerade Verbindung 37">
              <a:extLst>
                <a:ext uri="{FF2B5EF4-FFF2-40B4-BE49-F238E27FC236}">
                  <a16:creationId xmlns:a16="http://schemas.microsoft.com/office/drawing/2014/main" id="{B0704CCC-F812-684E-8535-AE05F395E60F}"/>
                </a:ext>
              </a:extLst>
            </p:cNvPr>
            <p:cNvCxnSpPr/>
            <p:nvPr userDrawn="1"/>
          </p:nvCxnSpPr>
          <p:spPr bwMode="auto">
            <a:xfrm>
              <a:off x="102799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" name="Gerade Verbindung 38">
              <a:extLst>
                <a:ext uri="{FF2B5EF4-FFF2-40B4-BE49-F238E27FC236}">
                  <a16:creationId xmlns:a16="http://schemas.microsoft.com/office/drawing/2014/main" id="{2F0FF1E9-45D4-1F40-92F1-5A4A8A468AF5}"/>
                </a:ext>
              </a:extLst>
            </p:cNvPr>
            <p:cNvCxnSpPr/>
            <p:nvPr userDrawn="1"/>
          </p:nvCxnSpPr>
          <p:spPr bwMode="auto">
            <a:xfrm>
              <a:off x="1178433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Gerade Verbindung 39">
              <a:extLst>
                <a:ext uri="{FF2B5EF4-FFF2-40B4-BE49-F238E27FC236}">
                  <a16:creationId xmlns:a16="http://schemas.microsoft.com/office/drawing/2014/main" id="{C2D9207B-5402-0444-9E56-7B8709F7CAF4}"/>
                </a:ext>
              </a:extLst>
            </p:cNvPr>
            <p:cNvCxnSpPr/>
            <p:nvPr userDrawn="1"/>
          </p:nvCxnSpPr>
          <p:spPr bwMode="auto">
            <a:xfrm rot="5400000">
              <a:off x="12322800" y="39319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" name="Gerade Verbindung 41">
              <a:extLst>
                <a:ext uri="{FF2B5EF4-FFF2-40B4-BE49-F238E27FC236}">
                  <a16:creationId xmlns:a16="http://schemas.microsoft.com/office/drawing/2014/main" id="{4341ABCA-F3C5-C14E-BC3B-15EC9AB34A71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" name="Gerade Verbindung 42">
              <a:extLst>
                <a:ext uri="{FF2B5EF4-FFF2-40B4-BE49-F238E27FC236}">
                  <a16:creationId xmlns:a16="http://schemas.microsoft.com/office/drawing/2014/main" id="{3557B251-4149-4047-8880-F9AC17388BE6}"/>
                </a:ext>
              </a:extLst>
            </p:cNvPr>
            <p:cNvCxnSpPr/>
            <p:nvPr userDrawn="1"/>
          </p:nvCxnSpPr>
          <p:spPr bwMode="auto">
            <a:xfrm rot="5400000">
              <a:off x="12322800" y="3630168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Gerade Verbindung 43">
              <a:extLst>
                <a:ext uri="{FF2B5EF4-FFF2-40B4-BE49-F238E27FC236}">
                  <a16:creationId xmlns:a16="http://schemas.microsoft.com/office/drawing/2014/main" id="{1ECCEFAA-150F-5B41-A208-D75636E3BD7A}"/>
                </a:ext>
              </a:extLst>
            </p:cNvPr>
            <p:cNvCxnSpPr/>
            <p:nvPr userDrawn="1"/>
          </p:nvCxnSpPr>
          <p:spPr bwMode="auto">
            <a:xfrm rot="5400000">
              <a:off x="12322800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Gerade Verbindung 44">
              <a:extLst>
                <a:ext uri="{FF2B5EF4-FFF2-40B4-BE49-F238E27FC236}">
                  <a16:creationId xmlns:a16="http://schemas.microsoft.com/office/drawing/2014/main" id="{7F743078-0B19-4F44-8EAC-82DDFB4897A0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Gerade Verbindung 51">
              <a:extLst>
                <a:ext uri="{FF2B5EF4-FFF2-40B4-BE49-F238E27FC236}">
                  <a16:creationId xmlns:a16="http://schemas.microsoft.com/office/drawing/2014/main" id="{7743F185-2FC2-F549-911C-7FE354AE7F3D}"/>
                </a:ext>
              </a:extLst>
            </p:cNvPr>
            <p:cNvCxnSpPr/>
            <p:nvPr userDrawn="1"/>
          </p:nvCxnSpPr>
          <p:spPr bwMode="auto">
            <a:xfrm>
              <a:off x="41148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Gerade Verbindung 52">
              <a:extLst>
                <a:ext uri="{FF2B5EF4-FFF2-40B4-BE49-F238E27FC236}">
                  <a16:creationId xmlns:a16="http://schemas.microsoft.com/office/drawing/2014/main" id="{ECEC6793-214A-A94B-A7AB-064B66B39937}"/>
                </a:ext>
              </a:extLst>
            </p:cNvPr>
            <p:cNvCxnSpPr/>
            <p:nvPr userDrawn="1"/>
          </p:nvCxnSpPr>
          <p:spPr bwMode="auto">
            <a:xfrm>
              <a:off x="5870448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Gerade Verbindung 53">
              <a:extLst>
                <a:ext uri="{FF2B5EF4-FFF2-40B4-BE49-F238E27FC236}">
                  <a16:creationId xmlns:a16="http://schemas.microsoft.com/office/drawing/2014/main" id="{6F74BFC8-AF0F-8447-86D6-6BE44E918187}"/>
                </a:ext>
              </a:extLst>
            </p:cNvPr>
            <p:cNvCxnSpPr/>
            <p:nvPr userDrawn="1"/>
          </p:nvCxnSpPr>
          <p:spPr bwMode="auto">
            <a:xfrm>
              <a:off x="6318504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Gerade Verbindung 54">
              <a:extLst>
                <a:ext uri="{FF2B5EF4-FFF2-40B4-BE49-F238E27FC236}">
                  <a16:creationId xmlns:a16="http://schemas.microsoft.com/office/drawing/2014/main" id="{06ACB9B8-F0C4-1D42-B257-2596F149E6FA}"/>
                </a:ext>
              </a:extLst>
            </p:cNvPr>
            <p:cNvCxnSpPr/>
            <p:nvPr userDrawn="1"/>
          </p:nvCxnSpPr>
          <p:spPr bwMode="auto">
            <a:xfrm>
              <a:off x="1027565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Gerade Verbindung 55">
              <a:extLst>
                <a:ext uri="{FF2B5EF4-FFF2-40B4-BE49-F238E27FC236}">
                  <a16:creationId xmlns:a16="http://schemas.microsoft.com/office/drawing/2014/main" id="{01E798D3-5BB6-9C4E-AAFC-4E5192CACA36}"/>
                </a:ext>
              </a:extLst>
            </p:cNvPr>
            <p:cNvCxnSpPr/>
            <p:nvPr userDrawn="1"/>
          </p:nvCxnSpPr>
          <p:spPr bwMode="auto">
            <a:xfrm>
              <a:off x="11786616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Gerade Verbindung 56">
              <a:extLst>
                <a:ext uri="{FF2B5EF4-FFF2-40B4-BE49-F238E27FC236}">
                  <a16:creationId xmlns:a16="http://schemas.microsoft.com/office/drawing/2014/main" id="{A2FABF00-D7AE-B543-8F2B-4141998EEA78}"/>
                </a:ext>
              </a:extLst>
            </p:cNvPr>
            <p:cNvCxnSpPr/>
            <p:nvPr userDrawn="1"/>
          </p:nvCxnSpPr>
          <p:spPr bwMode="auto">
            <a:xfrm rot="5400000">
              <a:off x="-128016" y="38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Gerade Verbindung 58">
              <a:extLst>
                <a:ext uri="{FF2B5EF4-FFF2-40B4-BE49-F238E27FC236}">
                  <a16:creationId xmlns:a16="http://schemas.microsoft.com/office/drawing/2014/main" id="{4C1898B0-0B29-8546-B98E-12253A318EC3}"/>
                </a:ext>
              </a:extLst>
            </p:cNvPr>
            <p:cNvCxnSpPr/>
            <p:nvPr userDrawn="1"/>
          </p:nvCxnSpPr>
          <p:spPr bwMode="auto">
            <a:xfrm rot="5400000">
              <a:off x="-126000" y="13230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" name="Gerade Verbindung 59">
              <a:extLst>
                <a:ext uri="{FF2B5EF4-FFF2-40B4-BE49-F238E27FC236}">
                  <a16:creationId xmlns:a16="http://schemas.microsoft.com/office/drawing/2014/main" id="{B0C12DD3-A3BE-0B44-808F-7D5934B39484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" name="Gerade Verbindung 60">
              <a:extLst>
                <a:ext uri="{FF2B5EF4-FFF2-40B4-BE49-F238E27FC236}">
                  <a16:creationId xmlns:a16="http://schemas.microsoft.com/office/drawing/2014/main" id="{11087255-4C15-AF4C-94BB-CC659FFBBE5D}"/>
                </a:ext>
              </a:extLst>
            </p:cNvPr>
            <p:cNvCxnSpPr/>
            <p:nvPr userDrawn="1"/>
          </p:nvCxnSpPr>
          <p:spPr bwMode="auto">
            <a:xfrm rot="5400000">
              <a:off x="-128016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" name="Gerade Verbindung 61">
              <a:extLst>
                <a:ext uri="{FF2B5EF4-FFF2-40B4-BE49-F238E27FC236}">
                  <a16:creationId xmlns:a16="http://schemas.microsoft.com/office/drawing/2014/main" id="{80EBD7EC-186F-3C49-AFAC-1212DB81ED79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13903847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5" pos="3978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3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ree content - shor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py 1" descr="Agenda text frame">
            <a:extLst>
              <a:ext uri="{FF2B5EF4-FFF2-40B4-BE49-F238E27FC236}">
                <a16:creationId xmlns:a16="http://schemas.microsoft.com/office/drawing/2014/main" id="{0E701EC8-7FC1-42BE-915D-048C74A40E0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black">
          <a:xfrm>
            <a:off x="411163" y="1414463"/>
            <a:ext cx="9863137" cy="4751387"/>
          </a:xfrm>
        </p:spPr>
        <p:txBody>
          <a:bodyPr/>
          <a:lstStyle>
            <a:lvl1pPr defTabSz="360000">
              <a:spcAft>
                <a:spcPts val="900"/>
              </a:spcAft>
              <a:tabLst>
                <a:tab pos="7200000" algn="r"/>
              </a:tabLst>
              <a:defRPr/>
            </a:lvl1pPr>
            <a:lvl2pPr defTabSz="360000">
              <a:spcAft>
                <a:spcPts val="900"/>
              </a:spcAft>
              <a:tabLst>
                <a:tab pos="7200000" algn="r"/>
              </a:tabLst>
              <a:defRPr/>
            </a:lvl2pPr>
            <a:lvl3pPr marL="180000" defTabSz="360000">
              <a:spcAft>
                <a:spcPts val="900"/>
              </a:spcAft>
              <a:tabLst>
                <a:tab pos="7200000" algn="r"/>
              </a:tabLst>
              <a:defRPr b="1"/>
            </a:lvl3pPr>
            <a:lvl4pPr marL="360000" defTabSz="360000">
              <a:spcAft>
                <a:spcPts val="900"/>
              </a:spcAft>
              <a:tabLst>
                <a:tab pos="7200000" algn="r"/>
              </a:tabLst>
              <a:defRPr/>
            </a:lvl4pPr>
            <a:lvl5pPr marL="360000" defTabSz="360000">
              <a:spcAft>
                <a:spcPts val="900"/>
              </a:spcAft>
              <a:tabLst>
                <a:tab pos="7200000" algn="r"/>
              </a:tabLst>
              <a:defRPr b="1"/>
            </a:lvl5pPr>
            <a:lvl6pPr marL="180000" defTabSz="360000">
              <a:spcAft>
                <a:spcPts val="600"/>
              </a:spcAft>
              <a:tabLst>
                <a:tab pos="7200000" algn="r"/>
              </a:tabLst>
              <a:defRPr sz="1600"/>
            </a:lvl6pPr>
            <a:lvl7pPr marL="180000" defTabSz="360000">
              <a:spcAft>
                <a:spcPts val="600"/>
              </a:spcAft>
              <a:tabLst>
                <a:tab pos="7200000" algn="r"/>
              </a:tabLst>
              <a:defRPr sz="1600" b="1"/>
            </a:lvl7pPr>
            <a:lvl8pPr marL="360000" defTabSz="360000">
              <a:spcAft>
                <a:spcPts val="600"/>
              </a:spcAft>
              <a:tabLst>
                <a:tab pos="7200000" algn="r"/>
              </a:tabLst>
              <a:defRPr sz="1600"/>
            </a:lvl8pPr>
            <a:lvl9pPr marL="360000" defTabSz="360000">
              <a:spcAft>
                <a:spcPts val="600"/>
              </a:spcAft>
              <a:tabLst>
                <a:tab pos="7200000" algn="r"/>
              </a:tabLst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E73DB6A8-F91C-4B87-ACAA-19A2D5EA21E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Siemens Digital Industries Software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1138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20" pos="4794">
          <p15:clr>
            <a:srgbClr val="65CEFF"/>
          </p15:clr>
        </p15:guide>
      </p15:sldGuideLst>
    </p:ext>
  </p:extLst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ep Blue - One object (small)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6495290-0795-4AB1-8AEA-2BB7867836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8FC1C65-873A-4B8F-BB57-51EEBC35A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CB34E9C2-B382-11DB-4F03-A9462A57F449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800"/>
            <a:ext cx="9863235" cy="4752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buClr>
                <a:schemeClr val="tx1"/>
              </a:buClr>
              <a:defRPr/>
            </a:lvl1pPr>
            <a:lvl2pPr marL="0" indent="0">
              <a:buClr>
                <a:schemeClr val="tx1"/>
              </a:buClr>
              <a:buNone/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  <a:lvl6pPr>
              <a:buClr>
                <a:schemeClr val="tx1"/>
              </a:buClr>
              <a:defRPr/>
            </a:lvl6pPr>
            <a:lvl7pPr>
              <a:buClr>
                <a:schemeClr val="tx1"/>
              </a:buClr>
              <a:defRPr/>
            </a:lvl7pPr>
            <a:lvl8pPr>
              <a:buClr>
                <a:schemeClr val="tx1"/>
              </a:buClr>
              <a:defRPr/>
            </a:lvl8pPr>
            <a:lvl9pPr>
              <a:buClr>
                <a:schemeClr val="tx1"/>
              </a:buClr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84377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3705">
          <p15:clr>
            <a:srgbClr val="65CEFF"/>
          </p15:clr>
        </p15:guide>
        <p15:guide id="5" pos="3978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8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32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4678897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ep Blue -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6495290-0795-4AB1-8AEA-2BB7867836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AI for EMAG | DI SW STS ST&amp;IN TI 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8FC1C65-873A-4B8F-BB57-51EEBC35A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Copy 1" descr="Agenda text frame">
            <a:extLst>
              <a:ext uri="{FF2B5EF4-FFF2-40B4-BE49-F238E27FC236}">
                <a16:creationId xmlns:a16="http://schemas.microsoft.com/office/drawing/2014/main" id="{BFC2C0F5-1FF7-A8C4-DAF8-BEDAF279B60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black">
          <a:xfrm>
            <a:off x="411163" y="1414463"/>
            <a:ext cx="7199311" cy="4751387"/>
          </a:xfrm>
        </p:spPr>
        <p:txBody>
          <a:bodyPr/>
          <a:lstStyle>
            <a:lvl1pPr defTabSz="360000">
              <a:spcAft>
                <a:spcPts val="900"/>
              </a:spcAft>
              <a:tabLst>
                <a:tab pos="7200000" algn="r"/>
              </a:tabLst>
              <a:defRPr/>
            </a:lvl1pPr>
            <a:lvl2pPr defTabSz="360000">
              <a:spcAft>
                <a:spcPts val="900"/>
              </a:spcAft>
              <a:buClr>
                <a:schemeClr val="tx1"/>
              </a:buClr>
              <a:tabLst>
                <a:tab pos="7200000" algn="r"/>
              </a:tabLst>
              <a:defRPr/>
            </a:lvl2pPr>
            <a:lvl3pPr marL="180000" defTabSz="360000">
              <a:spcAft>
                <a:spcPts val="900"/>
              </a:spcAft>
              <a:buClr>
                <a:schemeClr val="tx1"/>
              </a:buClr>
              <a:tabLst>
                <a:tab pos="7200000" algn="r"/>
              </a:tabLst>
              <a:defRPr b="1"/>
            </a:lvl3pPr>
            <a:lvl4pPr marL="360000" defTabSz="360000">
              <a:spcAft>
                <a:spcPts val="900"/>
              </a:spcAft>
              <a:buClr>
                <a:schemeClr val="tx1"/>
              </a:buClr>
              <a:tabLst>
                <a:tab pos="7200000" algn="r"/>
              </a:tabLst>
              <a:defRPr/>
            </a:lvl4pPr>
            <a:lvl5pPr marL="360000" defTabSz="360000">
              <a:spcAft>
                <a:spcPts val="900"/>
              </a:spcAft>
              <a:buClr>
                <a:schemeClr val="tx1"/>
              </a:buClr>
              <a:tabLst>
                <a:tab pos="7200000" algn="r"/>
              </a:tabLst>
              <a:defRPr b="1"/>
            </a:lvl5pPr>
            <a:lvl6pPr marL="180000" defTabSz="360000">
              <a:spcAft>
                <a:spcPts val="600"/>
              </a:spcAft>
              <a:tabLst>
                <a:tab pos="7200000" algn="r"/>
              </a:tabLst>
              <a:defRPr sz="1600"/>
            </a:lvl6pPr>
            <a:lvl7pPr marL="180000" defTabSz="360000">
              <a:spcAft>
                <a:spcPts val="600"/>
              </a:spcAft>
              <a:tabLst>
                <a:tab pos="7200000" algn="r"/>
              </a:tabLst>
              <a:defRPr sz="1600" b="1"/>
            </a:lvl7pPr>
            <a:lvl8pPr marL="360000" defTabSz="360000">
              <a:spcAft>
                <a:spcPts val="600"/>
              </a:spcAft>
              <a:tabLst>
                <a:tab pos="7200000" algn="r"/>
              </a:tabLst>
              <a:defRPr sz="1600"/>
            </a:lvl8pPr>
            <a:lvl9pPr marL="360000" defTabSz="360000">
              <a:spcAft>
                <a:spcPts val="600"/>
              </a:spcAft>
              <a:tabLst>
                <a:tab pos="7200000" algn="r"/>
              </a:tabLst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423591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3705">
          <p15:clr>
            <a:srgbClr val="65CEFF"/>
          </p15:clr>
        </p15:guide>
        <p15:guide id="5" pos="3978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Full bleed color Deep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16495290-0795-4AB1-8AEA-2BB7867836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2023-03-21 | Siemens Digital Industries Software | Where today meets tomorrow.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8FC1C65-873A-4B8F-BB57-51EEBC35A1A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8904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3705">
          <p15:clr>
            <a:srgbClr val="65CEFF"/>
          </p15:clr>
        </p15:guide>
        <p15:guide id="5" pos="3978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670C6E6A-0191-4020-A084-BB23C7AE6B0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27140151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092D1760-10AA-43FB-AC0B-074FF500719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26171158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BC293230-94BC-41FA-A2D9-E9259B125F8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7674756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8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37141710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6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2407669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4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40967971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8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5330573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6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31085486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6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24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19087869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4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27026812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8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32523635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6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320606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4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41038598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8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16918893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6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31495945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4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29683200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8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6662598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6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32002477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4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9086927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4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16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32806408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8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41686552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6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26456825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4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39427882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8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39907608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6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39474031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4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25419264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8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28616403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6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28515207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4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39918008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8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15968473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8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32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2763417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6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18647274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4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29138813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48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477328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/>
              <a:t>Subhead for headline size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42794228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2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231106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2516328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2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36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661993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36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36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36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145920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2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48pt">
    <p:bg>
      <p:bgPr>
        <a:gradFill flip="none" rotWithShape="1">
          <a:gsLst>
            <a:gs pos="40000">
              <a:schemeClr val="bg2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radient cover">
            <a:extLst>
              <a:ext uri="{FF2B5EF4-FFF2-40B4-BE49-F238E27FC236}">
                <a16:creationId xmlns:a16="http://schemas.microsoft.com/office/drawing/2014/main" id="{6FD70AD7-1356-4F56-BCF5-60206B8893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502025"/>
            <a:ext cx="12192000" cy="3355975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bg2">
                  <a:alpha val="0"/>
                </a:schemeClr>
              </a:gs>
              <a:gs pos="40000">
                <a:schemeClr val="bg2">
                  <a:alpha val="5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/>
          </a:p>
        </p:txBody>
      </p:sp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477328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/>
              <a:t>Subhead for headline size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16528935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2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40pt">
    <p:bg>
      <p:bgPr>
        <a:gradFill flip="none" rotWithShape="1">
          <a:gsLst>
            <a:gs pos="40000">
              <a:schemeClr val="bg2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radient cover">
            <a:extLst>
              <a:ext uri="{FF2B5EF4-FFF2-40B4-BE49-F238E27FC236}">
                <a16:creationId xmlns:a16="http://schemas.microsoft.com/office/drawing/2014/main" id="{BC751AD9-F368-4030-BEF3-878CBEED0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502025"/>
            <a:ext cx="12192000" cy="3355975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bg2">
                  <a:alpha val="0"/>
                </a:schemeClr>
              </a:gs>
              <a:gs pos="40000">
                <a:schemeClr val="bg2">
                  <a:alpha val="5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/>
          </a:p>
        </p:txBody>
      </p:sp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231106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34658880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2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36pt">
    <p:bg>
      <p:bgPr>
        <a:gradFill flip="none" rotWithShape="1">
          <a:gsLst>
            <a:gs pos="40000">
              <a:schemeClr val="bg2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radient cover">
            <a:extLst>
              <a:ext uri="{FF2B5EF4-FFF2-40B4-BE49-F238E27FC236}">
                <a16:creationId xmlns:a16="http://schemas.microsoft.com/office/drawing/2014/main" id="{0F638833-9358-4A10-8860-60EC0C65D9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502025"/>
            <a:ext cx="12192000" cy="3355975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bg2">
                  <a:alpha val="0"/>
                </a:schemeClr>
              </a:gs>
              <a:gs pos="40000">
                <a:schemeClr val="bg2">
                  <a:alpha val="5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/>
          </a:p>
        </p:txBody>
      </p:sp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661993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36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36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36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10165879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2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48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477328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2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2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/>
              <a:t>Subhead for headline size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46D369A7-07BD-4B91-9E53-807AAAF0C30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17084313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2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231106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DC2D4109-C5C2-42BB-B5A0-2F6793388E2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8366569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6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24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21916063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36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661993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3600" b="0">
                <a:solidFill>
                  <a:schemeClr val="tx2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36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2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36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298AE3DB-A74B-4AD6-A37C-FBCFB647B93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41120063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2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462213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399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DBCA456-A643-45C8-9383-5A06099EB6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/>
              <a:t>Restricted | © Siemens 2024 | Siemens Digital Industries Software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5B05DC85-FD3C-4245-83A1-F6197CB9E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1663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769989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2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21031E7D-E514-484A-9CCD-52A9C22222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/>
              <a:t>Restricted | © Siemens 2024 | Siemens Digital Industries Software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447F428C-5AA7-413C-A721-B7AADDF8B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7304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7"/>
            <a:ext cx="9288000" cy="1930121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498F1A9-6241-4523-AFBC-C74F3AA4AC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39240" cy="547200"/>
          </a:xfrm>
        </p:spPr>
        <p:txBody>
          <a:bodyPr/>
          <a:lstStyle/>
          <a:p>
            <a:r>
              <a:rPr lang="en-US"/>
              <a:t>Restricted | © Siemens 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267619FE-01EE-4013-B481-A8C505C5D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3511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color 80p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lor Stage">
            <a:extLst>
              <a:ext uri="{FF2B5EF4-FFF2-40B4-BE49-F238E27FC236}">
                <a16:creationId xmlns:a16="http://schemas.microsoft.com/office/drawing/2014/main" id="{A71FD435-3CF0-4700-A204-51B8FECDB0E5}"/>
              </a:ext>
            </a:extLst>
          </p:cNvPr>
          <p:cNvSpPr/>
          <p:nvPr userDrawn="1"/>
        </p:nvSpPr>
        <p:spPr bwMode="hidden">
          <a:xfrm>
            <a:off x="0" y="0"/>
            <a:ext cx="12192000" cy="6166800"/>
          </a:xfrm>
          <a:prstGeom prst="rect">
            <a:avLst/>
          </a:prstGeom>
          <a:solidFill>
            <a:srgbClr val="00FF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/>
          </a:p>
        </p:txBody>
      </p:sp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462213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399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BDD73C6A-6099-483E-9C34-F604024F257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DBCA456-A643-45C8-9383-5A06099EB6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/>
              <a:t>Restricted | © Siemens 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5B05DC85-FD3C-4245-83A1-F6197CB9E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1771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color 60p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lor Stage">
            <a:extLst>
              <a:ext uri="{FF2B5EF4-FFF2-40B4-BE49-F238E27FC236}">
                <a16:creationId xmlns:a16="http://schemas.microsoft.com/office/drawing/2014/main" id="{A236A90B-8F03-45C0-87DD-5479E8376B64}"/>
              </a:ext>
            </a:extLst>
          </p:cNvPr>
          <p:cNvSpPr/>
          <p:nvPr userDrawn="1"/>
        </p:nvSpPr>
        <p:spPr bwMode="hidden">
          <a:xfrm>
            <a:off x="0" y="0"/>
            <a:ext cx="12192000" cy="6166800"/>
          </a:xfrm>
          <a:prstGeom prst="rect">
            <a:avLst/>
          </a:prstGeom>
          <a:solidFill>
            <a:srgbClr val="00E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/>
          </a:p>
        </p:txBody>
      </p:sp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769989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2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ECFA8B97-DE99-4B15-8C8C-3748FA022B7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21031E7D-E514-484A-9CCD-52A9C22222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447F428C-5AA7-413C-A721-B7AADDF8B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5842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color 40p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lor Stage">
            <a:extLst>
              <a:ext uri="{FF2B5EF4-FFF2-40B4-BE49-F238E27FC236}">
                <a16:creationId xmlns:a16="http://schemas.microsoft.com/office/drawing/2014/main" id="{40C63E25-48A4-43B2-BEE6-D2FE79309C83}"/>
              </a:ext>
            </a:extLst>
          </p:cNvPr>
          <p:cNvSpPr/>
          <p:nvPr userDrawn="1"/>
        </p:nvSpPr>
        <p:spPr bwMode="hidden">
          <a:xfrm>
            <a:off x="0" y="0"/>
            <a:ext cx="12192000" cy="6166800"/>
          </a:xfrm>
          <a:prstGeom prst="rect">
            <a:avLst/>
          </a:prstGeom>
          <a:gradFill>
            <a:gsLst>
              <a:gs pos="40000">
                <a:srgbClr val="00FFB9"/>
              </a:gs>
              <a:gs pos="100000">
                <a:srgbClr val="00E6DC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EN"/>
          </a:p>
        </p:txBody>
      </p:sp>
      <p:sp>
        <p:nvSpPr>
          <p:cNvPr id="9" name="Color Stage">
            <a:extLst>
              <a:ext uri="{FF2B5EF4-FFF2-40B4-BE49-F238E27FC236}">
                <a16:creationId xmlns:a16="http://schemas.microsoft.com/office/drawing/2014/main" id="{0C524D66-9942-450A-A90F-E7A0CC42EC73}"/>
              </a:ext>
            </a:extLst>
          </p:cNvPr>
          <p:cNvSpPr/>
          <p:nvPr userDrawn="1"/>
        </p:nvSpPr>
        <p:spPr>
          <a:xfrm>
            <a:off x="0" y="1414463"/>
            <a:ext cx="12192000" cy="4752337"/>
          </a:xfrm>
          <a:prstGeom prst="rect">
            <a:avLst/>
          </a:prstGeom>
          <a:gradFill flip="none" rotWithShape="1">
            <a:gsLst>
              <a:gs pos="0">
                <a:srgbClr val="00FFB9"/>
              </a:gs>
              <a:gs pos="100000">
                <a:schemeClr val="bg2">
                  <a:alpha val="0"/>
                </a:schemeClr>
              </a:gs>
              <a:gs pos="40000">
                <a:srgbClr val="00FFB9">
                  <a:alpha val="50000"/>
                </a:srgb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de-DE"/>
          </a:p>
        </p:txBody>
      </p:sp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7"/>
            <a:ext cx="9288000" cy="1930121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CCD0B8A8-7DE9-432C-82EA-6468E4BB565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498F1A9-6241-4523-AFBC-C74F3AA4AC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39240" cy="547200"/>
          </a:xfrm>
        </p:spPr>
        <p:txBody>
          <a:bodyPr/>
          <a:lstStyle/>
          <a:p>
            <a:r>
              <a:rPr lang="en-US"/>
              <a:t>Restricted | © Siemens 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267619FE-01EE-4013-B481-A8C505C5D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1707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462213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7"/>
            <a:ext cx="9288000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4FC1DCA2-253A-4E87-91E4-D402488C8D7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DBCA456-A643-45C8-9383-5A06099EB6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5B05DC85-FD3C-4245-83A1-F6197CB9E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2197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769989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1"/>
            <a:ext cx="9288000" cy="16226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543E2CC-A901-4194-A712-51CE520302B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21031E7D-E514-484A-9CCD-52A9C22222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447F428C-5AA7-413C-A721-B7AADDF8B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6828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399" y="1414463"/>
            <a:ext cx="11370437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2A2349A4-4A97-42CC-AE59-7EDEE385EDF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498F1A9-6241-4523-AFBC-C74F3AA4AC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3924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267619FE-01EE-4013-B481-A8C505C5D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6163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16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BC293230-94BC-41FA-A2D9-E9259B125F8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20249615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4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16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29457729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 / Agenda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py 1" descr="Agenda text frame">
            <a:extLst>
              <a:ext uri="{FF2B5EF4-FFF2-40B4-BE49-F238E27FC236}">
                <a16:creationId xmlns:a16="http://schemas.microsoft.com/office/drawing/2014/main" id="{0E701EC8-7FC1-42BE-915D-048C74A40E0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black">
          <a:xfrm>
            <a:off x="411163" y="1414463"/>
            <a:ext cx="7199311" cy="4751387"/>
          </a:xfrm>
        </p:spPr>
        <p:txBody>
          <a:bodyPr/>
          <a:lstStyle>
            <a:lvl1pPr defTabSz="360000">
              <a:spcAft>
                <a:spcPts val="900"/>
              </a:spcAft>
              <a:tabLst>
                <a:tab pos="7200000" algn="r"/>
              </a:tabLst>
              <a:defRPr/>
            </a:lvl1pPr>
            <a:lvl2pPr defTabSz="360000">
              <a:spcAft>
                <a:spcPts val="900"/>
              </a:spcAft>
              <a:tabLst>
                <a:tab pos="7200000" algn="r"/>
              </a:tabLst>
              <a:defRPr/>
            </a:lvl2pPr>
            <a:lvl3pPr marL="180000" defTabSz="360000">
              <a:spcAft>
                <a:spcPts val="900"/>
              </a:spcAft>
              <a:tabLst>
                <a:tab pos="7200000" algn="r"/>
              </a:tabLst>
              <a:defRPr b="1"/>
            </a:lvl3pPr>
            <a:lvl4pPr marL="360000" defTabSz="360000">
              <a:spcAft>
                <a:spcPts val="900"/>
              </a:spcAft>
              <a:tabLst>
                <a:tab pos="7200000" algn="r"/>
              </a:tabLst>
              <a:defRPr/>
            </a:lvl4pPr>
            <a:lvl5pPr marL="360000" defTabSz="360000">
              <a:spcAft>
                <a:spcPts val="900"/>
              </a:spcAft>
              <a:tabLst>
                <a:tab pos="7200000" algn="r"/>
              </a:tabLst>
              <a:defRPr b="1"/>
            </a:lvl5pPr>
            <a:lvl6pPr marL="180000" defTabSz="360000">
              <a:spcAft>
                <a:spcPts val="600"/>
              </a:spcAft>
              <a:tabLst>
                <a:tab pos="7200000" algn="r"/>
              </a:tabLst>
              <a:defRPr sz="1600"/>
            </a:lvl6pPr>
            <a:lvl7pPr marL="180000" defTabSz="360000">
              <a:spcAft>
                <a:spcPts val="600"/>
              </a:spcAft>
              <a:tabLst>
                <a:tab pos="7200000" algn="r"/>
              </a:tabLst>
              <a:defRPr sz="1600" b="1"/>
            </a:lvl7pPr>
            <a:lvl8pPr marL="360000" defTabSz="360000">
              <a:spcAft>
                <a:spcPts val="600"/>
              </a:spcAft>
              <a:tabLst>
                <a:tab pos="7200000" algn="r"/>
              </a:tabLst>
              <a:defRPr sz="1600"/>
            </a:lvl8pPr>
            <a:lvl9pPr marL="360000" defTabSz="360000">
              <a:spcAft>
                <a:spcPts val="600"/>
              </a:spcAft>
              <a:tabLst>
                <a:tab pos="7200000" algn="r"/>
              </a:tabLst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E73DB6A8-F91C-4B87-ACAA-19A2D5EA21E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2993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20" pos="4794">
          <p15:clr>
            <a:srgbClr val="65CEFF"/>
          </p15:clr>
        </p15:guide>
      </p15:sldGuideLst>
    </p:ext>
  </p:extLst>
</p:sldLayout>
</file>

<file path=ppt/slideLayouts/slideLayout3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 / Agenda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py 1" descr="Agenda text frame">
            <a:extLst>
              <a:ext uri="{FF2B5EF4-FFF2-40B4-BE49-F238E27FC236}">
                <a16:creationId xmlns:a16="http://schemas.microsoft.com/office/drawing/2014/main" id="{0E701EC8-7FC1-42BE-915D-048C74A40E0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black">
          <a:xfrm>
            <a:off x="411163" y="1414463"/>
            <a:ext cx="5903912" cy="4751387"/>
          </a:xfrm>
        </p:spPr>
        <p:txBody>
          <a:bodyPr/>
          <a:lstStyle>
            <a:lvl1pPr>
              <a:spcAft>
                <a:spcPts val="900"/>
              </a:spcAft>
              <a:tabLst>
                <a:tab pos="5902325" algn="r"/>
              </a:tabLst>
              <a:defRPr/>
            </a:lvl1pPr>
            <a:lvl2pPr>
              <a:spcAft>
                <a:spcPts val="900"/>
              </a:spcAft>
              <a:buClr>
                <a:schemeClr val="tx1"/>
              </a:buClr>
              <a:tabLst>
                <a:tab pos="5902325" algn="r"/>
              </a:tabLst>
              <a:defRPr/>
            </a:lvl2pPr>
            <a:lvl3pPr marL="180000">
              <a:spcAft>
                <a:spcPts val="900"/>
              </a:spcAft>
              <a:buClr>
                <a:schemeClr val="tx1"/>
              </a:buClr>
              <a:tabLst>
                <a:tab pos="5902325" algn="r"/>
              </a:tabLst>
              <a:defRPr b="1"/>
            </a:lvl3pPr>
            <a:lvl4pPr marL="360000">
              <a:spcAft>
                <a:spcPts val="900"/>
              </a:spcAft>
              <a:buClr>
                <a:schemeClr val="tx1"/>
              </a:buClr>
              <a:tabLst>
                <a:tab pos="5902325" algn="r"/>
              </a:tabLst>
              <a:defRPr/>
            </a:lvl4pPr>
            <a:lvl5pPr marL="360000">
              <a:spcAft>
                <a:spcPts val="900"/>
              </a:spcAft>
              <a:buClr>
                <a:schemeClr val="tx1"/>
              </a:buClr>
              <a:tabLst>
                <a:tab pos="5902325" algn="r"/>
              </a:tabLst>
              <a:defRPr b="1"/>
            </a:lvl5pPr>
            <a:lvl6pPr marL="180000">
              <a:spcAft>
                <a:spcPts val="600"/>
              </a:spcAft>
              <a:buClr>
                <a:schemeClr val="tx1"/>
              </a:buClr>
              <a:tabLst>
                <a:tab pos="5902325" algn="r"/>
              </a:tabLst>
              <a:defRPr sz="1600"/>
            </a:lvl6pPr>
            <a:lvl7pPr marL="180000">
              <a:spcAft>
                <a:spcPts val="600"/>
              </a:spcAft>
              <a:buClr>
                <a:schemeClr val="tx1"/>
              </a:buClr>
              <a:tabLst>
                <a:tab pos="5902325" algn="r"/>
              </a:tabLst>
              <a:defRPr sz="1600" b="1"/>
            </a:lvl7pPr>
            <a:lvl8pPr marL="360000">
              <a:spcAft>
                <a:spcPts val="600"/>
              </a:spcAft>
              <a:buClr>
                <a:schemeClr val="tx1"/>
              </a:buClr>
              <a:tabLst>
                <a:tab pos="5902325" algn="r"/>
              </a:tabLst>
              <a:defRPr sz="1600"/>
            </a:lvl8pPr>
            <a:lvl9pPr marL="360000">
              <a:spcAft>
                <a:spcPts val="600"/>
              </a:spcAft>
              <a:buClr>
                <a:schemeClr val="tx1"/>
              </a:buClr>
              <a:tabLst>
                <a:tab pos="5902325" algn="r"/>
              </a:tabLst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12" name="Copy 2" descr="Agenda text frame">
            <a:extLst>
              <a:ext uri="{FF2B5EF4-FFF2-40B4-BE49-F238E27FC236}">
                <a16:creationId xmlns:a16="http://schemas.microsoft.com/office/drawing/2014/main" id="{F3AAF44F-3461-47E2-8680-A8CD085220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black">
          <a:xfrm>
            <a:off x="6743700" y="1414463"/>
            <a:ext cx="5043488" cy="4751387"/>
          </a:xfrm>
        </p:spPr>
        <p:txBody>
          <a:bodyPr/>
          <a:lstStyle>
            <a:lvl1pPr>
              <a:spcAft>
                <a:spcPts val="900"/>
              </a:spcAft>
              <a:tabLst>
                <a:tab pos="5040000" algn="r"/>
              </a:tabLst>
              <a:defRPr/>
            </a:lvl1pPr>
            <a:lvl2pPr>
              <a:spcAft>
                <a:spcPts val="900"/>
              </a:spcAft>
              <a:buClr>
                <a:schemeClr val="tx1"/>
              </a:buClr>
              <a:tabLst>
                <a:tab pos="5040000" algn="r"/>
              </a:tabLst>
              <a:defRPr/>
            </a:lvl2pPr>
            <a:lvl3pPr marL="180000">
              <a:spcAft>
                <a:spcPts val="900"/>
              </a:spcAft>
              <a:buClr>
                <a:schemeClr val="tx1"/>
              </a:buClr>
              <a:tabLst>
                <a:tab pos="5040000" algn="r"/>
              </a:tabLst>
              <a:defRPr b="1"/>
            </a:lvl3pPr>
            <a:lvl4pPr marL="360000">
              <a:spcAft>
                <a:spcPts val="900"/>
              </a:spcAft>
              <a:buClr>
                <a:schemeClr val="tx1"/>
              </a:buClr>
              <a:tabLst>
                <a:tab pos="5040000" algn="r"/>
              </a:tabLst>
              <a:defRPr/>
            </a:lvl4pPr>
            <a:lvl5pPr marL="360000">
              <a:spcAft>
                <a:spcPts val="900"/>
              </a:spcAft>
              <a:buClr>
                <a:schemeClr val="tx1"/>
              </a:buClr>
              <a:tabLst>
                <a:tab pos="5040000" algn="r"/>
              </a:tabLst>
              <a:defRPr b="1"/>
            </a:lvl5pPr>
            <a:lvl6pPr marL="180000">
              <a:spcAft>
                <a:spcPts val="600"/>
              </a:spcAft>
              <a:buClr>
                <a:schemeClr val="tx1"/>
              </a:buClr>
              <a:tabLst>
                <a:tab pos="5040000" algn="r"/>
              </a:tabLst>
              <a:defRPr sz="1600"/>
            </a:lvl6pPr>
            <a:lvl7pPr marL="180000">
              <a:spcAft>
                <a:spcPts val="600"/>
              </a:spcAft>
              <a:buClr>
                <a:schemeClr val="tx1"/>
              </a:buClr>
              <a:tabLst>
                <a:tab pos="5040000" algn="r"/>
              </a:tabLst>
              <a:defRPr sz="1600" b="1"/>
            </a:lvl7pPr>
            <a:lvl8pPr marL="360000">
              <a:spcAft>
                <a:spcPts val="600"/>
              </a:spcAft>
              <a:buClr>
                <a:schemeClr val="tx1"/>
              </a:buClr>
              <a:tabLst>
                <a:tab pos="5040000" algn="r"/>
              </a:tabLst>
              <a:defRPr sz="1600"/>
            </a:lvl8pPr>
            <a:lvl9pPr marL="360000">
              <a:spcAft>
                <a:spcPts val="600"/>
              </a:spcAft>
              <a:buClr>
                <a:schemeClr val="tx1"/>
              </a:buClr>
              <a:tabLst>
                <a:tab pos="5040000" algn="r"/>
              </a:tabLst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AB400EC0-C78D-42DD-85FB-5ED577185C1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3313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5" pos="3978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19" pos="4248">
          <p15:clr>
            <a:srgbClr val="65CEFF"/>
          </p15:clr>
        </p15:guide>
      </p15:sldGuideLst>
    </p:ext>
  </p:extLst>
</p:sldLayout>
</file>

<file path=ppt/slideLayouts/slideLayout3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E73DB6A8-F91C-4B87-ACAA-19A2D5EA21E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Siemens Digital Industries Software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6133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3705">
          <p15:clr>
            <a:srgbClr val="65CEFF"/>
          </p15:clr>
        </p15:guide>
        <p15:guide id="5" pos="3978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3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ematic full size picture – please describe furth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0"/>
            <a:ext cx="12192000" cy="6167438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Full size picture</a:t>
            </a:r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3F142F7C-7BE3-40CB-8C53-6F75330735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22400" y="1054100"/>
            <a:ext cx="9252000" cy="147732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Content page,</a:t>
            </a:r>
            <a:br>
              <a:rPr lang="en-US"/>
            </a:br>
            <a:r>
              <a:rPr lang="en-US"/>
              <a:t>Arial Regular, 48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30251D14-AF6A-4279-B0A9-69FD9519EA5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1571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2" orient="horz" pos="664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3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large image Deep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ematic full size picture – please describe furth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0"/>
            <a:ext cx="12192000" cy="6167438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Full size picture</a:t>
            </a:r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3F142F7C-7BE3-40CB-8C53-6F75330735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22400" y="1054100"/>
            <a:ext cx="9252000" cy="147732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Content page,</a:t>
            </a:r>
            <a:br>
              <a:rPr lang="en-US"/>
            </a:br>
            <a:r>
              <a:rPr lang="en-US"/>
              <a:t>Arial Regular, 48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2AF4F4C6-6E41-442C-BB9E-9E72BE92D2D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7055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2" orient="horz" pos="664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3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image (Text spot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ematic picture – please describe furth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1"/>
            <a:ext cx="7611160" cy="6167438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Thematic picture</a:t>
            </a:r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AFFC798E-B633-4D30-A7C1-DC796BD888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22400" y="1054100"/>
            <a:ext cx="6156275" cy="147732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Content page,</a:t>
            </a:r>
            <a:br>
              <a:rPr lang="en-US"/>
            </a:br>
            <a:r>
              <a:rPr lang="en-US"/>
              <a:t>Arial Regular,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Copy">
            <a:extLst>
              <a:ext uri="{FF2B5EF4-FFF2-40B4-BE49-F238E27FC236}">
                <a16:creationId xmlns:a16="http://schemas.microsoft.com/office/drawing/2014/main" id="{6F965802-E517-4CC3-99D7-1DA8BF1FB02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 bwMode="black">
          <a:xfrm>
            <a:off x="8042400" y="1054100"/>
            <a:ext cx="3744000" cy="5113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30251D14-AF6A-4279-B0A9-69FD9519EA5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9401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4522">
          <p15:clr>
            <a:srgbClr val="65CEFF"/>
          </p15:clr>
        </p15:guide>
        <p15:guide id="3" pos="4794">
          <p15:clr>
            <a:srgbClr val="65CEFF"/>
          </p15:clr>
        </p15:guide>
        <p15:guide id="4" pos="5066">
          <p15:clr>
            <a:srgbClr val="65CEFF"/>
          </p15:clr>
        </p15:guide>
        <p15:guide id="5" pos="6472">
          <p15:clr>
            <a:srgbClr val="65CEFF"/>
          </p15:clr>
        </p15:guide>
        <p15:guide id="6" pos="7425">
          <p15:clr>
            <a:srgbClr val="65CEFF"/>
          </p15:clr>
        </p15:guide>
        <p15:guide id="7" orient="horz" pos="302">
          <p15:clr>
            <a:srgbClr val="65CEFF"/>
          </p15:clr>
        </p15:guide>
        <p15:guide id="8" orient="horz" pos="664">
          <p15:clr>
            <a:srgbClr val="65CEFF"/>
          </p15:clr>
        </p15:guide>
        <p15:guide id="9" orient="horz" pos="891">
          <p15:clr>
            <a:srgbClr val="65CEFF"/>
          </p15:clr>
        </p15:guide>
        <p15:guide id="10" orient="horz" pos="3658">
          <p15:clr>
            <a:srgbClr val="65CEFF"/>
          </p15:clr>
        </p15:guide>
        <p15:guide id="11" orient="horz" pos="3885">
          <p15:clr>
            <a:srgbClr val="65CEFF"/>
          </p15:clr>
        </p15:guide>
        <p15:guide id="12" orient="horz" pos="4157">
          <p15:clr>
            <a:srgbClr val="65CEFF"/>
          </p15:clr>
        </p15:guide>
      </p15:sldGuideLst>
    </p:ext>
  </p:extLst>
</p:sldLayout>
</file>

<file path=ppt/slideLayouts/slideLayout3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Deep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6495290-0795-4AB1-8AEA-2BB7867836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8FC1C65-873A-4B8F-BB57-51EEBC35A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0290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3705">
          <p15:clr>
            <a:srgbClr val="65CEFF"/>
          </p15:clr>
        </p15:guide>
        <p15:guide id="5" pos="3978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3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Gradient">
    <p:bg>
      <p:bgPr>
        <a:gradFill flip="none" rotWithShape="1">
          <a:gsLst>
            <a:gs pos="40000">
              <a:schemeClr val="accent6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lor Stage">
            <a:extLst>
              <a:ext uri="{FF2B5EF4-FFF2-40B4-BE49-F238E27FC236}">
                <a16:creationId xmlns:a16="http://schemas.microsoft.com/office/drawing/2014/main" id="{B8172AC2-E83F-4EFD-B70E-DE91E64651D8}"/>
              </a:ext>
            </a:extLst>
          </p:cNvPr>
          <p:cNvSpPr/>
          <p:nvPr userDrawn="1"/>
        </p:nvSpPr>
        <p:spPr>
          <a:xfrm>
            <a:off x="0" y="1414463"/>
            <a:ext cx="12192000" cy="5443537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bg2">
                  <a:alpha val="0"/>
                </a:schemeClr>
              </a:gs>
              <a:gs pos="40000">
                <a:schemeClr val="bg2">
                  <a:alpha val="5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/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4BECE54-DDA8-4D2C-8A02-4C8E3E1585E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07B7E75B-80B4-49F8-AA70-A41C9D8968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2351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3705">
          <p15:clr>
            <a:srgbClr val="65CEFF"/>
          </p15:clr>
        </p15:guide>
        <p15:guide id="5" pos="3978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3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3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Light San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1AC59AB3-8DAC-43B8-977E-A91337DC082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6495290-0795-4AB1-8AEA-2BB7867836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8FC1C65-873A-4B8F-BB57-51EEBC35A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2947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3705">
          <p15:clr>
            <a:srgbClr val="65CEFF"/>
          </p15:clr>
        </p15:guide>
        <p15:guide id="5" pos="3978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3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object (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 descr="Slide headlin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800"/>
            <a:ext cx="7199313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91EB517C-C8FD-4E2E-B744-DB952E96B47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519D384-FA09-4D60-95A8-589F157A93F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7B1666FD-2258-443A-846C-6C7533C61D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7253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4794">
          <p15:clr>
            <a:srgbClr val="65CEFF"/>
          </p15:clr>
        </p15:guide>
        <p15:guide id="3" pos="6472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302">
          <p15:clr>
            <a:srgbClr val="65CEFF"/>
          </p15:clr>
        </p15:guide>
        <p15:guide id="6" orient="horz" pos="664">
          <p15:clr>
            <a:srgbClr val="65CEFF"/>
          </p15:clr>
        </p15:guide>
        <p15:guide id="7" orient="horz" pos="891">
          <p15:clr>
            <a:srgbClr val="65CEFF"/>
          </p15:clr>
        </p15:guide>
        <p15:guide id="8" orient="horz" pos="3658">
          <p15:clr>
            <a:srgbClr val="65CEFF"/>
          </p15:clr>
        </p15:guide>
        <p15:guide id="9" orient="horz" pos="3885">
          <p15:clr>
            <a:srgbClr val="65CEFF"/>
          </p15:clr>
        </p15:guide>
        <p15:guide id="10" orient="horz" pos="4157">
          <p15:clr>
            <a:srgbClr val="65CEFF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48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477328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/>
              <a:t>Subhead for headline size 18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40990781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object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 descr="Slide headlin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800"/>
            <a:ext cx="11376026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2EA6CE5F-6FF7-4E0A-AEB2-1A7C43CE05C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7367E6C0-4D2C-4C5F-86D8-A2CFF0EB3D6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6F746812-65E3-4C09-AC38-B0CFE93C8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4550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302">
          <p15:clr>
            <a:srgbClr val="65CEFF"/>
          </p15:clr>
        </p15:guide>
        <p15:guide id="5" orient="horz" pos="664">
          <p15:clr>
            <a:srgbClr val="65CEFF"/>
          </p15:clr>
        </p15:guide>
        <p15:guide id="6" orient="horz" pos="891">
          <p15:clr>
            <a:srgbClr val="65CEFF"/>
          </p15:clr>
        </p15:guide>
        <p15:guide id="7" orient="horz" pos="3658">
          <p15:clr>
            <a:srgbClr val="65CEFF"/>
          </p15:clr>
        </p15:guide>
        <p15:guide id="8" orient="horz" pos="3885">
          <p15:clr>
            <a:srgbClr val="65CEFF"/>
          </p15:clr>
        </p15:guide>
        <p15:guide id="9" orient="horz" pos="4157">
          <p15:clr>
            <a:srgbClr val="65CEFF"/>
          </p15:clr>
        </p15:guide>
      </p15:sldGuideLst>
    </p:ext>
  </p:extLst>
</p:sldLayout>
</file>

<file path=ppt/slideLayouts/slideLayout3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lide headlin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5470526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4" name="Copy 2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6315075" y="1414800"/>
            <a:ext cx="5465763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3A503D1-D234-4258-9A03-D858B10BA46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21AA656B-0BAF-4B75-90BE-93CAC5946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5662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3705">
          <p15:clr>
            <a:srgbClr val="65CEFF"/>
          </p15:clr>
        </p15:guide>
        <p15:guide id="3" pos="3978">
          <p15:clr>
            <a:srgbClr val="65CEFF"/>
          </p15:clr>
        </p15:guide>
        <p15:guide id="4" pos="6472">
          <p15:clr>
            <a:srgbClr val="65CEFF"/>
          </p15:clr>
        </p15:guide>
        <p15:guide id="5" pos="7425">
          <p15:clr>
            <a:srgbClr val="65CEFF"/>
          </p15:clr>
        </p15:guide>
        <p15:guide id="6" orient="horz" pos="302">
          <p15:clr>
            <a:srgbClr val="65CEFF"/>
          </p15:clr>
        </p15:guide>
        <p15:guide id="7" orient="horz" pos="664">
          <p15:clr>
            <a:srgbClr val="65CEFF"/>
          </p15:clr>
        </p15:guide>
        <p15:guide id="8" orient="horz" pos="891">
          <p15:clr>
            <a:srgbClr val="65CEFF"/>
          </p15:clr>
        </p15:guide>
        <p15:guide id="9" orient="horz" pos="3658">
          <p15:clr>
            <a:srgbClr val="65CEFF"/>
          </p15:clr>
        </p15:guide>
        <p15:guide id="10" orient="horz" pos="3885">
          <p15:clr>
            <a:srgbClr val="65CEFF"/>
          </p15:clr>
        </p15:guide>
        <p15:guide id="11" orient="horz" pos="4157">
          <p15:clr>
            <a:srgbClr val="65CEFF"/>
          </p15:clr>
        </p15:guide>
      </p15:sldGuideLst>
    </p:ext>
  </p:extLst>
</p:sldLayout>
</file>

<file path=ppt/slideLayouts/slideLayout3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lide headlin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4" name="Copy 2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4298400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9" name="Copy 3" descr="Content text frame">
            <a:extLst>
              <a:ext uri="{FF2B5EF4-FFF2-40B4-BE49-F238E27FC236}">
                <a16:creationId xmlns:a16="http://schemas.microsoft.com/office/drawing/2014/main" id="{F020B491-E63A-4FB5-94ED-2BC31EB35C33}"/>
              </a:ext>
            </a:extLst>
          </p:cNvPr>
          <p:cNvSpPr>
            <a:spLocks noGrp="1"/>
          </p:cNvSpPr>
          <p:nvPr>
            <p:ph sz="half" idx="12"/>
          </p:nvPr>
        </p:nvSpPr>
        <p:spPr bwMode="black">
          <a:xfrm>
            <a:off x="8186400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613FA68-C74A-4621-9563-250388EBCC8B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F9117D9C-D502-472C-A3C8-FA9087A2ED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8660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4975">
          <p15:clr>
            <a:srgbClr val="65CEFF"/>
          </p15:clr>
        </p15:guide>
        <p15:guide id="5" pos="5157">
          <p15:clr>
            <a:srgbClr val="65CEFF"/>
          </p15:clr>
        </p15:guide>
        <p15:guide id="6" pos="6472">
          <p15:clr>
            <a:srgbClr val="65CEFF"/>
          </p15:clr>
        </p15:guide>
        <p15:guide id="7" pos="7425">
          <p15:clr>
            <a:srgbClr val="65CEFF"/>
          </p15:clr>
        </p15:guide>
        <p15:guide id="8" orient="horz" pos="302">
          <p15:clr>
            <a:srgbClr val="65CEFF"/>
          </p15:clr>
        </p15:guide>
        <p15:guide id="9" orient="horz" pos="664">
          <p15:clr>
            <a:srgbClr val="65CEFF"/>
          </p15:clr>
        </p15:guide>
        <p15:guide id="10" orient="horz" pos="891">
          <p15:clr>
            <a:srgbClr val="65CEFF"/>
          </p15:clr>
        </p15:guide>
        <p15:guide id="11" orient="horz" pos="3658">
          <p15:clr>
            <a:srgbClr val="65CEFF"/>
          </p15:clr>
        </p15:guide>
        <p15:guide id="12" orient="horz" pos="3885">
          <p15:clr>
            <a:srgbClr val="65CEFF"/>
          </p15:clr>
        </p15:guide>
        <p15:guide id="13" orient="horz" pos="4157">
          <p15:clr>
            <a:srgbClr val="65CEFF"/>
          </p15:clr>
        </p15:guide>
      </p15:sldGuideLst>
    </p:ext>
  </p:extLst>
</p:sldLayout>
</file>

<file path=ppt/slideLayouts/slideLayout3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lide headlin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547052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9" name="Copy 2" descr="Content text frame">
            <a:extLst>
              <a:ext uri="{FF2B5EF4-FFF2-40B4-BE49-F238E27FC236}">
                <a16:creationId xmlns:a16="http://schemas.microsoft.com/office/drawing/2014/main" id="{2871E7F7-6A93-4406-8617-80D9CFF396A8}"/>
              </a:ext>
            </a:extLst>
          </p:cNvPr>
          <p:cNvSpPr>
            <a:spLocks noGrp="1"/>
          </p:cNvSpPr>
          <p:nvPr>
            <p:ph sz="half" idx="12"/>
          </p:nvPr>
        </p:nvSpPr>
        <p:spPr bwMode="black">
          <a:xfrm>
            <a:off x="411162" y="3718800"/>
            <a:ext cx="547052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4" name="Copy 3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6315075" y="1414800"/>
            <a:ext cx="5465763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12" name="Copy 4" descr="Content text frame">
            <a:extLst>
              <a:ext uri="{FF2B5EF4-FFF2-40B4-BE49-F238E27FC236}">
                <a16:creationId xmlns:a16="http://schemas.microsoft.com/office/drawing/2014/main" id="{7AD3B9B1-3210-46C8-8222-A0E11719EB88}"/>
              </a:ext>
            </a:extLst>
          </p:cNvPr>
          <p:cNvSpPr>
            <a:spLocks noGrp="1"/>
          </p:cNvSpPr>
          <p:nvPr>
            <p:ph sz="half" idx="13"/>
          </p:nvPr>
        </p:nvSpPr>
        <p:spPr bwMode="black">
          <a:xfrm>
            <a:off x="6315075" y="3718800"/>
            <a:ext cx="5465763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DF6F0C8-00D9-4034-B3CC-D376702BE1C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53D55964-F7E8-48E3-84D5-FE4FE835C5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3645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3705">
          <p15:clr>
            <a:srgbClr val="65CEFF"/>
          </p15:clr>
        </p15:guide>
        <p15:guide id="3" pos="3978">
          <p15:clr>
            <a:srgbClr val="65CEFF"/>
          </p15:clr>
        </p15:guide>
        <p15:guide id="4" pos="6472">
          <p15:clr>
            <a:srgbClr val="65CEFF"/>
          </p15:clr>
        </p15:guide>
        <p15:guide id="5" pos="7425">
          <p15:clr>
            <a:srgbClr val="65CEFF"/>
          </p15:clr>
        </p15:guide>
        <p15:guide id="6" orient="horz" pos="302">
          <p15:clr>
            <a:srgbClr val="65CEFF"/>
          </p15:clr>
        </p15:guide>
        <p15:guide id="7" orient="horz" pos="664">
          <p15:clr>
            <a:srgbClr val="65CEFF"/>
          </p15:clr>
        </p15:guide>
        <p15:guide id="8" orient="horz" pos="891">
          <p15:clr>
            <a:srgbClr val="65CEFF"/>
          </p15:clr>
        </p15:guide>
        <p15:guide id="9" orient="horz" pos="2206">
          <p15:clr>
            <a:srgbClr val="65CEFF"/>
          </p15:clr>
        </p15:guide>
        <p15:guide id="10" orient="horz" pos="2343">
          <p15:clr>
            <a:srgbClr val="65CEFF"/>
          </p15:clr>
        </p15:guide>
        <p15:guide id="11" orient="horz" pos="3658">
          <p15:clr>
            <a:srgbClr val="65CEFF"/>
          </p15:clr>
        </p15:guide>
        <p15:guide id="12" orient="horz" pos="3885">
          <p15:clr>
            <a:srgbClr val="65CEFF"/>
          </p15:clr>
        </p15:guide>
        <p15:guide id="13" orient="horz" pos="4157">
          <p15:clr>
            <a:srgbClr val="65CEFF"/>
          </p15:clr>
        </p15:guide>
      </p15:sldGuideLst>
    </p:ext>
  </p:extLst>
</p:sldLayout>
</file>

<file path=ppt/slideLayouts/slideLayout3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(Spot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E568133C-15D2-4F33-802E-DF15E7891829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Picture Placeholder" descr="Thematic picture – please describe further">
            <a:extLst>
              <a:ext uri="{FF2B5EF4-FFF2-40B4-BE49-F238E27FC236}">
                <a16:creationId xmlns:a16="http://schemas.microsoft.com/office/drawing/2014/main" id="{90866A30-329B-420B-B42B-2C69E0DE6D9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411161" y="1414800"/>
            <a:ext cx="7199313" cy="4752000"/>
          </a:xfrm>
          <a:solidFill>
            <a:srgbClr val="9999A9"/>
          </a:solidFill>
        </p:spPr>
        <p:txBody>
          <a:bodyPr lIns="144000" tIns="108000" rIns="144000" bIns="108000">
            <a:noAutofit/>
          </a:bodyPr>
          <a:lstStyle/>
          <a:p>
            <a:r>
              <a:rPr lang="en-US"/>
              <a:t>Thematic picture</a:t>
            </a:r>
          </a:p>
        </p:txBody>
      </p:sp>
      <p:sp>
        <p:nvSpPr>
          <p:cNvPr id="4" name="Copy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8043189" y="1414800"/>
            <a:ext cx="3744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F468BE17-5D03-45C2-9D37-CF354AAA958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3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3756E69-CA2F-47EC-9D32-CB09C4CD83F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95022CCB-0484-488B-8637-222C3919B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054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4794">
          <p15:clr>
            <a:srgbClr val="65CEFF"/>
          </p15:clr>
        </p15:guide>
        <p15:guide id="3" pos="5066">
          <p15:clr>
            <a:srgbClr val="65CEFF"/>
          </p15:clr>
        </p15:guide>
        <p15:guide id="4" pos="6472">
          <p15:clr>
            <a:srgbClr val="65CEFF"/>
          </p15:clr>
        </p15:guide>
        <p15:guide id="5" pos="7425">
          <p15:clr>
            <a:srgbClr val="65CEFF"/>
          </p15:clr>
        </p15:guide>
        <p15:guide id="6" orient="horz" pos="302">
          <p15:clr>
            <a:srgbClr val="65CEFF"/>
          </p15:clr>
        </p15:guide>
        <p15:guide id="7" orient="horz" pos="664">
          <p15:clr>
            <a:srgbClr val="65CEFF"/>
          </p15:clr>
        </p15:guide>
        <p15:guide id="8" orient="horz" pos="891">
          <p15:clr>
            <a:srgbClr val="65CEFF"/>
          </p15:clr>
        </p15:guide>
        <p15:guide id="9" orient="horz" pos="3658">
          <p15:clr>
            <a:srgbClr val="65CEFF"/>
          </p15:clr>
        </p15:guide>
        <p15:guide id="10" orient="horz" pos="3885">
          <p15:clr>
            <a:srgbClr val="65CEFF"/>
          </p15:clr>
        </p15:guide>
        <p15:guide id="11" orient="horz" pos="4157">
          <p15:clr>
            <a:srgbClr val="65CEFF"/>
          </p15:clr>
        </p15:guide>
      </p15:sldGuideLst>
    </p:ext>
  </p:extLst>
</p:sldLayout>
</file>

<file path=ppt/slideLayouts/slideLayout3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table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 descr="Slide headlin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able Placeholder" descr="Content table  frame">
            <a:extLst>
              <a:ext uri="{FF2B5EF4-FFF2-40B4-BE49-F238E27FC236}">
                <a16:creationId xmlns:a16="http://schemas.microsoft.com/office/drawing/2014/main" id="{D41D1FE0-EDDA-47B8-BF1F-831D4733C32A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 bwMode="black">
          <a:xfrm>
            <a:off x="404812" y="1414461"/>
            <a:ext cx="11376026" cy="4392000"/>
          </a:xfrm>
        </p:spPr>
        <p:txBody>
          <a:bodyPr/>
          <a:lstStyle/>
          <a:p>
            <a:endParaRPr lang="en-US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2EA6CE5F-6FF7-4E0A-AEB2-1A7C43CE05C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3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9CEA2FAD-1597-4F5C-878D-02CB854024F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CE0A22CB-5E69-4817-B713-C02B97CF6B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0609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302">
          <p15:clr>
            <a:srgbClr val="65CEFF"/>
          </p15:clr>
        </p15:guide>
        <p15:guide id="5" orient="horz" pos="664">
          <p15:clr>
            <a:srgbClr val="65CEFF"/>
          </p15:clr>
        </p15:guide>
        <p15:guide id="6" orient="horz" pos="891">
          <p15:clr>
            <a:srgbClr val="65CEFF"/>
          </p15:clr>
        </p15:guide>
        <p15:guide id="7" orient="horz" pos="3658">
          <p15:clr>
            <a:srgbClr val="65CEFF"/>
          </p15:clr>
        </p15:guide>
        <p15:guide id="8" orient="horz" pos="3885">
          <p15:clr>
            <a:srgbClr val="65CEFF"/>
          </p15:clr>
        </p15:guide>
        <p15:guide id="9" orient="horz" pos="4157">
          <p15:clr>
            <a:srgbClr val="65CEFF"/>
          </p15:clr>
        </p15:guide>
      </p15:sldGuideLst>
    </p:ext>
  </p:extLst>
</p:sldLayout>
</file>

<file path=ppt/slideLayouts/slideLayout3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flow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" descr="Slide headline">
            <a:extLst>
              <a:ext uri="{FF2B5EF4-FFF2-40B4-BE49-F238E27FC236}">
                <a16:creationId xmlns:a16="http://schemas.microsoft.com/office/drawing/2014/main" id="{9F2A455C-53B1-4792-8EA9-F00926C48E39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462"/>
            <a:ext cx="3600000" cy="4392000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ln>
                  <a:noFill/>
                </a:ln>
              </a:defRPr>
            </a:lvl1pPr>
            <a:lvl2pPr>
              <a:buClr>
                <a:schemeClr val="tx1"/>
              </a:buClr>
              <a:defRPr>
                <a:ln>
                  <a:noFill/>
                </a:ln>
              </a:defRPr>
            </a:lvl2pPr>
            <a:lvl3pPr>
              <a:buClr>
                <a:schemeClr val="tx1"/>
              </a:buClr>
              <a:defRPr>
                <a:ln>
                  <a:noFill/>
                </a:ln>
              </a:defRPr>
            </a:lvl3pPr>
            <a:lvl4pPr>
              <a:buClr>
                <a:schemeClr val="tx1"/>
              </a:buClr>
              <a:defRPr>
                <a:ln>
                  <a:noFill/>
                </a:ln>
              </a:defRPr>
            </a:lvl4pPr>
            <a:lvl5pPr>
              <a:buClr>
                <a:schemeClr val="tx1"/>
              </a:buClr>
              <a:defRPr>
                <a:ln>
                  <a:noFill/>
                </a:ln>
              </a:defRPr>
            </a:lvl5pPr>
            <a:lvl6pPr>
              <a:buClr>
                <a:schemeClr val="tx1"/>
              </a:buClr>
              <a:defRPr>
                <a:ln>
                  <a:noFill/>
                </a:ln>
              </a:defRPr>
            </a:lvl6pPr>
            <a:lvl7pPr>
              <a:buClr>
                <a:schemeClr val="tx1"/>
              </a:buClr>
              <a:defRPr>
                <a:ln>
                  <a:noFill/>
                </a:ln>
              </a:defRPr>
            </a:lvl7pPr>
            <a:lvl8pPr>
              <a:buClr>
                <a:schemeClr val="tx1"/>
              </a:buClr>
              <a:defRPr>
                <a:ln>
                  <a:noFill/>
                </a:ln>
              </a:defRPr>
            </a:lvl8pPr>
            <a:lvl9pPr>
              <a:buClr>
                <a:schemeClr val="tx1"/>
              </a:buClr>
              <a:defRPr>
                <a:ln>
                  <a:noFill/>
                </a:ln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11" name="Copy 2" descr="Content text frame">
            <a:extLst>
              <a:ext uri="{FF2B5EF4-FFF2-40B4-BE49-F238E27FC236}">
                <a16:creationId xmlns:a16="http://schemas.microsoft.com/office/drawing/2014/main" id="{3AC3CE10-0C4B-4A11-BA76-8CAFED13661C}"/>
              </a:ext>
            </a:extLst>
          </p:cNvPr>
          <p:cNvSpPr>
            <a:spLocks noGrp="1"/>
          </p:cNvSpPr>
          <p:nvPr>
            <p:ph idx="13"/>
          </p:nvPr>
        </p:nvSpPr>
        <p:spPr bwMode="black">
          <a:xfrm>
            <a:off x="4299176" y="1414462"/>
            <a:ext cx="3600000" cy="4392000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ln>
                  <a:noFill/>
                </a:ln>
              </a:defRPr>
            </a:lvl1pPr>
            <a:lvl2pPr>
              <a:buClr>
                <a:schemeClr val="tx1"/>
              </a:buClr>
              <a:defRPr>
                <a:ln>
                  <a:noFill/>
                </a:ln>
              </a:defRPr>
            </a:lvl2pPr>
            <a:lvl3pPr>
              <a:buClr>
                <a:schemeClr val="tx1"/>
              </a:buClr>
              <a:defRPr>
                <a:ln>
                  <a:noFill/>
                </a:ln>
              </a:defRPr>
            </a:lvl3pPr>
            <a:lvl4pPr>
              <a:buClr>
                <a:schemeClr val="tx1"/>
              </a:buClr>
              <a:defRPr>
                <a:ln>
                  <a:noFill/>
                </a:ln>
              </a:defRPr>
            </a:lvl4pPr>
            <a:lvl5pPr>
              <a:buClr>
                <a:schemeClr val="tx1"/>
              </a:buClr>
              <a:defRPr>
                <a:ln>
                  <a:noFill/>
                </a:ln>
              </a:defRPr>
            </a:lvl5pPr>
            <a:lvl6pPr>
              <a:buClr>
                <a:schemeClr val="tx1"/>
              </a:buClr>
              <a:defRPr>
                <a:ln>
                  <a:noFill/>
                </a:ln>
              </a:defRPr>
            </a:lvl6pPr>
            <a:lvl7pPr>
              <a:buClr>
                <a:schemeClr val="tx1"/>
              </a:buClr>
              <a:defRPr>
                <a:ln>
                  <a:noFill/>
                </a:ln>
              </a:defRPr>
            </a:lvl7pPr>
            <a:lvl8pPr>
              <a:buClr>
                <a:schemeClr val="tx1"/>
              </a:buClr>
              <a:defRPr>
                <a:ln>
                  <a:noFill/>
                </a:ln>
              </a:defRPr>
            </a:lvl8pPr>
            <a:lvl9pPr>
              <a:buClr>
                <a:schemeClr val="tx1"/>
              </a:buClr>
              <a:defRPr>
                <a:ln>
                  <a:noFill/>
                </a:ln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10" name="Copy 3" descr="Content text frame (highlight)">
            <a:extLst>
              <a:ext uri="{FF2B5EF4-FFF2-40B4-BE49-F238E27FC236}">
                <a16:creationId xmlns:a16="http://schemas.microsoft.com/office/drawing/2014/main" id="{E840DCCC-8E77-40B8-B94B-A4D3A4D77826}"/>
              </a:ext>
            </a:extLst>
          </p:cNvPr>
          <p:cNvSpPr>
            <a:spLocks noGrp="1"/>
          </p:cNvSpPr>
          <p:nvPr>
            <p:ph idx="12"/>
          </p:nvPr>
        </p:nvSpPr>
        <p:spPr bwMode="blackWhite">
          <a:xfrm>
            <a:off x="8187189" y="1414462"/>
            <a:ext cx="3600000" cy="4392000"/>
          </a:xfrm>
          <a:prstGeom prst="rect">
            <a:avLst/>
          </a:prstGeom>
          <a:solidFill>
            <a:schemeClr val="accent1"/>
          </a:solidFill>
          <a:ln w="19050">
            <a:solidFill>
              <a:srgbClr val="009999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  <a:lvl6pPr>
              <a:buClr>
                <a:schemeClr val="tx1"/>
              </a:buClr>
              <a:defRPr>
                <a:solidFill>
                  <a:schemeClr val="tx1"/>
                </a:solidFill>
              </a:defRPr>
            </a:lvl6pPr>
            <a:lvl7pPr>
              <a:buClr>
                <a:schemeClr val="tx1"/>
              </a:buClr>
              <a:defRPr>
                <a:solidFill>
                  <a:schemeClr val="tx1"/>
                </a:solidFill>
              </a:defRPr>
            </a:lvl7pPr>
            <a:lvl8pPr>
              <a:buClr>
                <a:schemeClr val="tx1"/>
              </a:buClr>
              <a:defRPr>
                <a:solidFill>
                  <a:schemeClr val="tx1"/>
                </a:solidFill>
              </a:defRPr>
            </a:lvl8pPr>
            <a:lvl9pPr>
              <a:buClr>
                <a:schemeClr val="tx1"/>
              </a:buClr>
              <a:defRPr>
                <a:solidFill>
                  <a:schemeClr val="tx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E5DDD55C-5C17-4BCD-A9BB-FE8A69DC48D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91FCCEDD-7521-4BD5-8A32-A62DA624670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DC2AAE3E-7F56-4838-BCE7-6B966549F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9068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4975">
          <p15:clr>
            <a:srgbClr val="65CEFF"/>
          </p15:clr>
        </p15:guide>
        <p15:guide id="5" pos="5157">
          <p15:clr>
            <a:srgbClr val="65CEFF"/>
          </p15:clr>
        </p15:guide>
        <p15:guide id="6" pos="6472">
          <p15:clr>
            <a:srgbClr val="65CEFF"/>
          </p15:clr>
        </p15:guide>
        <p15:guide id="7" pos="7425">
          <p15:clr>
            <a:srgbClr val="65CEFF"/>
          </p15:clr>
        </p15:guide>
        <p15:guide id="8" orient="horz" pos="302">
          <p15:clr>
            <a:srgbClr val="65CEFF"/>
          </p15:clr>
        </p15:guide>
        <p15:guide id="9" orient="horz" pos="664">
          <p15:clr>
            <a:srgbClr val="65CEFF"/>
          </p15:clr>
        </p15:guide>
        <p15:guide id="10" orient="horz" pos="891">
          <p15:clr>
            <a:srgbClr val="65CEFF"/>
          </p15:clr>
        </p15:guide>
        <p15:guide id="11" orient="horz" pos="3658">
          <p15:clr>
            <a:srgbClr val="65CEFF"/>
          </p15:clr>
        </p15:guide>
        <p15:guide id="12" orient="horz" pos="3885">
          <p15:clr>
            <a:srgbClr val="65CEFF"/>
          </p15:clr>
        </p15:guide>
        <p15:guide id="13" orient="horz" pos="4157">
          <p15:clr>
            <a:srgbClr val="65CEFF"/>
          </p15:clr>
        </p15:guide>
      </p15:sldGuideLst>
    </p:ext>
  </p:extLst>
</p:sldLayout>
</file>

<file path=ppt/slideLayouts/slideLayout3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dar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>
            <a:extLst>
              <a:ext uri="{FF2B5EF4-FFF2-40B4-BE49-F238E27FC236}">
                <a16:creationId xmlns:a16="http://schemas.microsoft.com/office/drawing/2014/main" id="{00B813CE-4DD6-4EAD-800B-047C0542F1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0" y="-540000"/>
            <a:ext cx="9863997" cy="360000"/>
          </a:xfrm>
        </p:spPr>
        <p:txBody>
          <a:bodyPr/>
          <a:lstStyle>
            <a:lvl1pPr>
              <a:defRPr b="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py" descr="Quote text frame">
            <a:extLst>
              <a:ext uri="{FF2B5EF4-FFF2-40B4-BE49-F238E27FC236}">
                <a16:creationId xmlns:a16="http://schemas.microsoft.com/office/drawing/2014/main" id="{9E21D6DF-C9DB-4F02-863A-C5513347A27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1022400" y="1702799"/>
            <a:ext cx="9252000" cy="4104000"/>
          </a:xfrm>
        </p:spPr>
        <p:txBody>
          <a:bodyPr>
            <a:noAutofit/>
          </a:bodyPr>
          <a:lstStyle>
            <a:lvl1pPr marL="0">
              <a:lnSpc>
                <a:spcPct val="110000"/>
              </a:lnSpc>
              <a:spcAft>
                <a:spcPts val="0"/>
              </a:spcAft>
              <a:defRPr sz="4800" b="0">
                <a:solidFill>
                  <a:schemeClr val="tx1"/>
                </a:solidFill>
              </a:defRPr>
            </a:lvl1pPr>
            <a:lvl2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/>
            </a:lvl2pPr>
            <a:lvl3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3pPr>
            <a:lvl4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4pPr>
            <a:lvl5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5pPr>
          </a:lstStyle>
          <a:p>
            <a:pPr lvl="0"/>
            <a:r>
              <a:rPr lang="en-US"/>
              <a:t>Please insert quote here</a:t>
            </a:r>
          </a:p>
          <a:p>
            <a:pPr lvl="1"/>
            <a:r>
              <a:rPr lang="en-US"/>
              <a:t>Name, Author</a:t>
            </a:r>
          </a:p>
        </p:txBody>
      </p:sp>
      <p:sp>
        <p:nvSpPr>
          <p:cNvPr id="11" name="Quote marks">
            <a:extLst>
              <a:ext uri="{FF2B5EF4-FFF2-40B4-BE49-F238E27FC236}">
                <a16:creationId xmlns:a16="http://schemas.microsoft.com/office/drawing/2014/main" id="{916E4245-F21C-4EAB-8B26-FEA21C2606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ltGray">
          <a:xfrm>
            <a:off x="1058400" y="766763"/>
            <a:ext cx="907891" cy="647700"/>
          </a:xfrm>
          <a:custGeom>
            <a:avLst/>
            <a:gdLst>
              <a:gd name="connsiteX0" fmla="*/ 0 w 2619164"/>
              <a:gd name="connsiteY0" fmla="*/ 1868543 h 1868542"/>
              <a:gd name="connsiteX1" fmla="*/ 742610 w 2619164"/>
              <a:gd name="connsiteY1" fmla="*/ 0 h 1868542"/>
              <a:gd name="connsiteX2" fmla="*/ 1318210 w 2619164"/>
              <a:gd name="connsiteY2" fmla="*/ 0 h 1868542"/>
              <a:gd name="connsiteX3" fmla="*/ 742610 w 2619164"/>
              <a:gd name="connsiteY3" fmla="*/ 1868543 h 1868542"/>
              <a:gd name="connsiteX4" fmla="*/ 0 w 2619164"/>
              <a:gd name="connsiteY4" fmla="*/ 1868543 h 1868542"/>
              <a:gd name="connsiteX5" fmla="*/ 1300954 w 2619164"/>
              <a:gd name="connsiteY5" fmla="*/ 1868543 h 1868542"/>
              <a:gd name="connsiteX6" fmla="*/ 2043564 w 2619164"/>
              <a:gd name="connsiteY6" fmla="*/ 0 h 1868542"/>
              <a:gd name="connsiteX7" fmla="*/ 2619164 w 2619164"/>
              <a:gd name="connsiteY7" fmla="*/ 0 h 1868542"/>
              <a:gd name="connsiteX8" fmla="*/ 2043564 w 2619164"/>
              <a:gd name="connsiteY8" fmla="*/ 1868543 h 1868542"/>
              <a:gd name="connsiteX9" fmla="*/ 1300954 w 2619164"/>
              <a:gd name="connsiteY9" fmla="*/ 1868543 h 186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19164" h="1868542">
                <a:moveTo>
                  <a:pt x="0" y="1868543"/>
                </a:moveTo>
                <a:lnTo>
                  <a:pt x="742610" y="0"/>
                </a:lnTo>
                <a:lnTo>
                  <a:pt x="1318210" y="0"/>
                </a:lnTo>
                <a:lnTo>
                  <a:pt x="742610" y="1868543"/>
                </a:lnTo>
                <a:lnTo>
                  <a:pt x="0" y="1868543"/>
                </a:lnTo>
                <a:close/>
                <a:moveTo>
                  <a:pt x="1300954" y="1868543"/>
                </a:moveTo>
                <a:lnTo>
                  <a:pt x="2043564" y="0"/>
                </a:lnTo>
                <a:lnTo>
                  <a:pt x="2619164" y="0"/>
                </a:lnTo>
                <a:lnTo>
                  <a:pt x="2043564" y="1868543"/>
                </a:lnTo>
                <a:lnTo>
                  <a:pt x="1300954" y="1868543"/>
                </a:lnTo>
                <a:close/>
              </a:path>
            </a:pathLst>
          </a:custGeom>
          <a:gradFill>
            <a:gsLst>
              <a:gs pos="15000">
                <a:srgbClr val="00FFB9"/>
              </a:gs>
              <a:gs pos="80000">
                <a:srgbClr val="00E6DC"/>
              </a:gs>
            </a:gsLst>
            <a:lin ang="5400000" scaled="1"/>
          </a:gradFill>
          <a:ln w="615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AF2E271F-5AF7-408E-9752-03D1D6448EA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C4F35EF-AC94-4800-9CB7-CA49CAFDD24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CCC7FBE7-01B9-4EC8-8BE1-F416F7C5B7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3734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891">
          <p15:clr>
            <a:srgbClr val="65CEFF"/>
          </p15:clr>
        </p15:guide>
        <p15:guide id="5" orient="horz" pos="1073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3885">
          <p15:clr>
            <a:srgbClr val="65CEFF"/>
          </p15:clr>
        </p15:guide>
        <p15:guide id="8" orient="horz" pos="4157">
          <p15:clr>
            <a:srgbClr val="65CEFF"/>
          </p15:clr>
        </p15:guide>
      </p15:sldGuideLst>
    </p:ext>
  </p:extLst>
</p:sldLayout>
</file>

<file path=ppt/slideLayouts/slideLayout3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">
            <a:extLst>
              <a:ext uri="{FF2B5EF4-FFF2-40B4-BE49-F238E27FC236}">
                <a16:creationId xmlns:a16="http://schemas.microsoft.com/office/drawing/2014/main" id="{3A8C0A65-FABA-4781-9F01-D54558440B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162" y="-540000"/>
            <a:ext cx="9863138" cy="360000"/>
          </a:xfrm>
        </p:spPr>
        <p:txBody>
          <a:bodyPr/>
          <a:lstStyle>
            <a:lvl1pPr>
              <a:defRPr b="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py" descr="Quote text frame">
            <a:extLst>
              <a:ext uri="{FF2B5EF4-FFF2-40B4-BE49-F238E27FC236}">
                <a16:creationId xmlns:a16="http://schemas.microsoft.com/office/drawing/2014/main" id="{9E21D6DF-C9DB-4F02-863A-C5513347A27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1022400" y="1702799"/>
            <a:ext cx="9252760" cy="4104000"/>
          </a:xfrm>
        </p:spPr>
        <p:txBody>
          <a:bodyPr>
            <a:noAutofit/>
          </a:bodyPr>
          <a:lstStyle>
            <a:lvl1pPr marL="0">
              <a:lnSpc>
                <a:spcPct val="110000"/>
              </a:lnSpc>
              <a:spcAft>
                <a:spcPts val="0"/>
              </a:spcAft>
              <a:defRPr sz="4800" b="0">
                <a:solidFill>
                  <a:schemeClr val="tx2"/>
                </a:solidFill>
              </a:defRPr>
            </a:lvl1pPr>
            <a:lvl2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tx2"/>
                </a:solidFill>
              </a:defRPr>
            </a:lvl2pPr>
            <a:lvl3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4pPr>
            <a:lvl5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5pPr>
          </a:lstStyle>
          <a:p>
            <a:pPr lvl="0"/>
            <a:r>
              <a:rPr lang="en-US"/>
              <a:t>Please insert quote here</a:t>
            </a:r>
          </a:p>
          <a:p>
            <a:pPr lvl="1"/>
            <a:r>
              <a:rPr lang="en-US"/>
              <a:t>Name, Author</a:t>
            </a:r>
          </a:p>
        </p:txBody>
      </p:sp>
      <p:sp>
        <p:nvSpPr>
          <p:cNvPr id="12" name="Quote marks">
            <a:extLst>
              <a:ext uri="{FF2B5EF4-FFF2-40B4-BE49-F238E27FC236}">
                <a16:creationId xmlns:a16="http://schemas.microsoft.com/office/drawing/2014/main" id="{58EF2AB0-A78A-44C9-9A7D-F20D9ED854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ltGray">
          <a:xfrm>
            <a:off x="1058400" y="766763"/>
            <a:ext cx="907891" cy="647700"/>
          </a:xfrm>
          <a:custGeom>
            <a:avLst/>
            <a:gdLst>
              <a:gd name="connsiteX0" fmla="*/ 0 w 2619164"/>
              <a:gd name="connsiteY0" fmla="*/ 1868543 h 1868542"/>
              <a:gd name="connsiteX1" fmla="*/ 742610 w 2619164"/>
              <a:gd name="connsiteY1" fmla="*/ 0 h 1868542"/>
              <a:gd name="connsiteX2" fmla="*/ 1318210 w 2619164"/>
              <a:gd name="connsiteY2" fmla="*/ 0 h 1868542"/>
              <a:gd name="connsiteX3" fmla="*/ 742610 w 2619164"/>
              <a:gd name="connsiteY3" fmla="*/ 1868543 h 1868542"/>
              <a:gd name="connsiteX4" fmla="*/ 0 w 2619164"/>
              <a:gd name="connsiteY4" fmla="*/ 1868543 h 1868542"/>
              <a:gd name="connsiteX5" fmla="*/ 1300954 w 2619164"/>
              <a:gd name="connsiteY5" fmla="*/ 1868543 h 1868542"/>
              <a:gd name="connsiteX6" fmla="*/ 2043564 w 2619164"/>
              <a:gd name="connsiteY6" fmla="*/ 0 h 1868542"/>
              <a:gd name="connsiteX7" fmla="*/ 2619164 w 2619164"/>
              <a:gd name="connsiteY7" fmla="*/ 0 h 1868542"/>
              <a:gd name="connsiteX8" fmla="*/ 2043564 w 2619164"/>
              <a:gd name="connsiteY8" fmla="*/ 1868543 h 1868542"/>
              <a:gd name="connsiteX9" fmla="*/ 1300954 w 2619164"/>
              <a:gd name="connsiteY9" fmla="*/ 1868543 h 186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19164" h="1868542">
                <a:moveTo>
                  <a:pt x="0" y="1868543"/>
                </a:moveTo>
                <a:lnTo>
                  <a:pt x="742610" y="0"/>
                </a:lnTo>
                <a:lnTo>
                  <a:pt x="1318210" y="0"/>
                </a:lnTo>
                <a:lnTo>
                  <a:pt x="742610" y="1868543"/>
                </a:lnTo>
                <a:lnTo>
                  <a:pt x="0" y="1868543"/>
                </a:lnTo>
                <a:close/>
                <a:moveTo>
                  <a:pt x="1300954" y="1868543"/>
                </a:moveTo>
                <a:lnTo>
                  <a:pt x="2043564" y="0"/>
                </a:lnTo>
                <a:lnTo>
                  <a:pt x="2619164" y="0"/>
                </a:lnTo>
                <a:lnTo>
                  <a:pt x="2043564" y="1868543"/>
                </a:lnTo>
                <a:lnTo>
                  <a:pt x="1300954" y="1868543"/>
                </a:lnTo>
                <a:close/>
              </a:path>
            </a:pathLst>
          </a:custGeom>
          <a:gradFill>
            <a:gsLst>
              <a:gs pos="15000">
                <a:srgbClr val="00FFB9"/>
              </a:gs>
              <a:gs pos="80000">
                <a:srgbClr val="00E6DC"/>
              </a:gs>
            </a:gsLst>
            <a:lin ang="5400000" scaled="1"/>
          </a:gradFill>
          <a:ln w="615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4" name="Siemens Logo" descr="Siemens logo">
            <a:extLst>
              <a:ext uri="{FF2B5EF4-FFF2-40B4-BE49-F238E27FC236}">
                <a16:creationId xmlns:a16="http://schemas.microsoft.com/office/drawing/2014/main" id="{F8D833B7-9866-4D2D-AEB7-012D6DDE2A3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6AEDD147-ACC0-4A9C-9043-90612765C0F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4131F54F-C70B-4435-91E6-F995F83E6C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4065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891">
          <p15:clr>
            <a:srgbClr val="65CEFF"/>
          </p15:clr>
        </p15:guide>
        <p15:guide id="5" orient="horz" pos="1073">
          <p15:clr>
            <a:srgbClr val="65CEFF"/>
          </p15:clr>
        </p15:guide>
        <p15:guide id="6" orient="horz" pos="2206">
          <p15:clr>
            <a:srgbClr val="65CEFF"/>
          </p15:clr>
        </p15:guide>
        <p15:guide id="7" orient="horz" pos="2343">
          <p15:clr>
            <a:srgbClr val="65CEFF"/>
          </p15:clr>
        </p15:guide>
        <p15:guide id="8" orient="horz" pos="3658">
          <p15:clr>
            <a:srgbClr val="65CEFF"/>
          </p15:clr>
        </p15:guide>
        <p15:guide id="9" orient="horz" pos="3885">
          <p15:clr>
            <a:srgbClr val="65CEFF"/>
          </p15:clr>
        </p15:guide>
        <p15:guide id="10" orient="horz" pos="4157">
          <p15:clr>
            <a:srgbClr val="65CEFF"/>
          </p15:clr>
        </p15:guide>
      </p15:sldGuideLst>
    </p:ext>
  </p:extLst>
</p:sldLayout>
</file>

<file path=ppt/slideLayouts/slideLayout3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tatement text fram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986400" y="1270799"/>
            <a:ext cx="10800000" cy="4536000"/>
          </a:xfrm>
        </p:spPr>
        <p:txBody>
          <a:bodyPr lIns="0" tIns="0" rIns="0" bIns="0" anchor="t">
            <a:noAutofit/>
          </a:bodyPr>
          <a:lstStyle>
            <a:lvl1pPr>
              <a:lnSpc>
                <a:spcPct val="90000"/>
              </a:lnSpc>
              <a:defRPr sz="8000" b="0">
                <a:gradFill>
                  <a:gsLst>
                    <a:gs pos="20000">
                      <a:srgbClr val="00FFB9"/>
                    </a:gs>
                    <a:gs pos="70000">
                      <a:srgbClr val="00E6DC"/>
                    </a:gs>
                  </a:gsLst>
                  <a:lin ang="0" scaled="1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4" name="Siemens Logo" descr="Siemens logo">
            <a:extLst>
              <a:ext uri="{FF2B5EF4-FFF2-40B4-BE49-F238E27FC236}">
                <a16:creationId xmlns:a16="http://schemas.microsoft.com/office/drawing/2014/main" id="{0EF6BB07-4F4E-4859-9572-DA63E35B93A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09BD8BE5-BFF2-469D-8B93-9556FCC45CF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F9372441-FA7E-4481-BBC2-24CB6D301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8346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801">
          <p15:clr>
            <a:srgbClr val="65CEFF"/>
          </p15:clr>
        </p15:guide>
        <p15:guide id="5" orient="horz" pos="3658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231106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16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12184751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tatement text fram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986400" y="1271538"/>
            <a:ext cx="10800000" cy="4536000"/>
          </a:xfrm>
        </p:spPr>
        <p:txBody>
          <a:bodyPr lIns="0" tIns="0" rIns="0" bIns="0" anchor="t">
            <a:noAutofit/>
          </a:bodyPr>
          <a:lstStyle>
            <a:lvl1pPr>
              <a:lnSpc>
                <a:spcPct val="90000"/>
              </a:lnSpc>
              <a:defRPr sz="8000" b="0">
                <a:gradFill>
                  <a:gsLst>
                    <a:gs pos="20000">
                      <a:srgbClr val="00FFB9"/>
                    </a:gs>
                    <a:gs pos="70000">
                      <a:srgbClr val="00E6DC"/>
                    </a:gs>
                  </a:gsLst>
                  <a:lin ang="0" scaled="1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4" name="Siemens Logo" descr="Siemens logo">
            <a:extLst>
              <a:ext uri="{FF2B5EF4-FFF2-40B4-BE49-F238E27FC236}">
                <a16:creationId xmlns:a16="http://schemas.microsoft.com/office/drawing/2014/main" id="{F8D833B7-9866-4D2D-AEB7-012D6DDE2A3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9F9E844-3827-4B6C-9CB5-13C9A70DCD4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D52C2AF7-8539-453F-BD56-35B696DB2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7451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801">
          <p15:clr>
            <a:srgbClr val="65CEFF"/>
          </p15:clr>
        </p15:guide>
        <p15:guide id="5" orient="horz" pos="3658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" descr="Slide headline">
            <a:extLst>
              <a:ext uri="{FF2B5EF4-FFF2-40B4-BE49-F238E27FC236}">
                <a16:creationId xmlns:a16="http://schemas.microsoft.com/office/drawing/2014/main" id="{B29E3DA4-014E-4F3D-8186-84366ADFCB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58400" y="1234800"/>
            <a:ext cx="9216000" cy="1162523"/>
          </a:xfrm>
          <a:noFill/>
        </p:spPr>
        <p:txBody>
          <a:bodyPr wrap="square" lIns="0" tIns="54000" rIns="0" bIns="0" anchor="t" anchorCtr="0">
            <a:spAutoFit/>
          </a:bodyPr>
          <a:lstStyle>
            <a:lvl1pPr marL="0">
              <a:defRPr sz="8000">
                <a:solidFill>
                  <a:schemeClr val="tx1"/>
                </a:solidFill>
              </a:defRPr>
            </a:lvl1pPr>
          </a:lstStyle>
          <a:p>
            <a:r>
              <a:rPr lang="en-US"/>
              <a:t>Contact</a:t>
            </a:r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1058400" y="2397324"/>
            <a:ext cx="9216000" cy="3409751"/>
          </a:xfrm>
          <a:prstGeom prst="rect">
            <a:avLst/>
          </a:prstGeom>
        </p:spPr>
        <p:txBody>
          <a:bodyPr tIns="108000">
            <a:noAutofit/>
          </a:bodyPr>
          <a:lstStyle>
            <a:lvl1pPr marL="0" indent="0" algn="l">
              <a:spcAft>
                <a:spcPts val="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1">
                <a:solidFill>
                  <a:schemeClr val="tx1"/>
                </a:solidFill>
              </a:defRPr>
            </a:lvl2pPr>
            <a:lvl3pPr marL="144000" indent="-144000" algn="l">
              <a:spcAft>
                <a:spcPts val="0"/>
              </a:spcAft>
              <a:buFont typeface="Arial" panose="020B0604020202020204" pitchFamily="34" charset="0"/>
              <a:buChar char="•"/>
              <a:defRPr sz="1400" b="0"/>
            </a:lvl3pPr>
            <a:lvl4pPr marL="0" indent="0" algn="l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1"/>
            </a:lvl4pPr>
            <a:lvl5pPr marL="144000" indent="-144000" algn="l"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>
                <a:solidFill>
                  <a:schemeClr val="tx1"/>
                </a:solidFill>
              </a:defRPr>
            </a:lvl5pPr>
            <a:lvl6pPr marL="36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6pPr>
            <a:lvl7pPr marL="360000" indent="-180000" algn="l"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/>
            </a:lvl7pPr>
            <a:lvl8pPr marL="54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8pPr>
            <a:lvl9pPr marL="540000" indent="-180000" algn="l"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/>
            </a:lvl9pPr>
          </a:lstStyle>
          <a:p>
            <a:pPr lvl="0"/>
            <a:r>
              <a:rPr lang="en-US"/>
              <a:t>Click to edit the contact</a:t>
            </a:r>
          </a:p>
          <a:p>
            <a:pPr lvl="1"/>
            <a:r>
              <a:rPr lang="en-US"/>
              <a:t>Name etc.</a:t>
            </a:r>
          </a:p>
          <a:p>
            <a:pPr lvl="2"/>
            <a:r>
              <a:rPr lang="en-US"/>
              <a:t>Skills etc.</a:t>
            </a:r>
          </a:p>
          <a:p>
            <a:pPr lvl="3"/>
            <a:r>
              <a:rPr lang="en-US"/>
              <a:t>Name etc. sublevel</a:t>
            </a:r>
          </a:p>
          <a:p>
            <a:pPr lvl="4"/>
            <a:r>
              <a:rPr lang="en-US"/>
              <a:t>Skills etc. sublevel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5FD2C39E-5D81-4A0E-9F45-90932890088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8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279A350-3BB2-4CA2-A422-8F5A951F6F6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9" name="Slide Number Placeholder">
            <a:extLst>
              <a:ext uri="{FF2B5EF4-FFF2-40B4-BE49-F238E27FC236}">
                <a16:creationId xmlns:a16="http://schemas.microsoft.com/office/drawing/2014/main" id="{CFF9630D-791D-45AE-8E5E-36F747F599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6978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778">
          <p15:clr>
            <a:srgbClr val="65CEFF"/>
          </p15:clr>
        </p15:guide>
        <p15:guide id="5" orient="horz" pos="3658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able of contents / Agenda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6495290-0795-4AB1-8AEA-2BB7867836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6" name="Slide Number Placeholder" descr="Page number">
            <a:extLst>
              <a:ext uri="{FF2B5EF4-FFF2-40B4-BE49-F238E27FC236}">
                <a16:creationId xmlns:a16="http://schemas.microsoft.com/office/drawing/2014/main" id="{E8FC1C65-873A-4B8F-BB57-51EEBC35A1A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0023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3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ull bleed color Deep Blue (with key visual)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gnisphere">
            <a:extLst>
              <a:ext uri="{FF2B5EF4-FFF2-40B4-BE49-F238E27FC236}">
                <a16:creationId xmlns:a16="http://schemas.microsoft.com/office/drawing/2014/main" id="{AE83F1C5-95B7-47C3-B837-8191D1E397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6495290-0795-4AB1-8AEA-2BB7867836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6" name="Slide Number Placeholder" descr="Page number">
            <a:extLst>
              <a:ext uri="{FF2B5EF4-FFF2-40B4-BE49-F238E27FC236}">
                <a16:creationId xmlns:a16="http://schemas.microsoft.com/office/drawing/2014/main" id="{E8FC1C65-873A-4B8F-BB57-51EEBC35A1A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4824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3705">
          <p15:clr>
            <a:srgbClr val="65CEFF"/>
          </p15:clr>
        </p15:guide>
        <p15:guide id="5" pos="3978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3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ull bleed color Gradient (with key visual)">
    <p:bg>
      <p:bgPr>
        <a:gradFill>
          <a:gsLst>
            <a:gs pos="33000">
              <a:schemeClr val="accent6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gnisphere">
            <a:extLst>
              <a:ext uri="{FF2B5EF4-FFF2-40B4-BE49-F238E27FC236}">
                <a16:creationId xmlns:a16="http://schemas.microsoft.com/office/drawing/2014/main" id="{E2F7C1AE-8376-445B-98CD-DBE6E96E38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 bwMode="invGray">
          <a:xfrm>
            <a:off x="692" y="0"/>
            <a:ext cx="12190615" cy="6858000"/>
          </a:xfrm>
          <a:prstGeom prst="rect">
            <a:avLst/>
          </a:prstGeom>
        </p:spPr>
      </p:pic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4BECE54-DDA8-4D2C-8A02-4C8E3E1585E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6" name="Slide Number Placeholder" descr="Page number">
            <a:extLst>
              <a:ext uri="{FF2B5EF4-FFF2-40B4-BE49-F238E27FC236}">
                <a16:creationId xmlns:a16="http://schemas.microsoft.com/office/drawing/2014/main" id="{07B7E75B-80B4-49F8-AA70-A41C9D89685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7959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3705">
          <p15:clr>
            <a:srgbClr val="65CEFF"/>
          </p15:clr>
        </p15:guide>
        <p15:guide id="5" pos="3978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3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3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Full bleed color Deep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6495290-0795-4AB1-8AEA-2BB7867836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8FC1C65-873A-4B8F-BB57-51EEBC35A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AD4A512C-3700-804E-FE29-CFDC0A1728A2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800"/>
            <a:ext cx="9863235" cy="4752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buClr>
                <a:schemeClr val="tx1"/>
              </a:buClr>
              <a:defRPr/>
            </a:lvl1pPr>
            <a:lvl2pPr marL="0" indent="0">
              <a:buClr>
                <a:schemeClr val="tx1"/>
              </a:buClr>
              <a:buNone/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  <a:lvl6pPr>
              <a:buClr>
                <a:schemeClr val="tx1"/>
              </a:buClr>
              <a:defRPr/>
            </a:lvl6pPr>
            <a:lvl7pPr>
              <a:buClr>
                <a:schemeClr val="tx1"/>
              </a:buClr>
              <a:defRPr/>
            </a:lvl7pPr>
            <a:lvl8pPr>
              <a:buClr>
                <a:schemeClr val="tx1"/>
              </a:buClr>
              <a:defRPr/>
            </a:lvl8pPr>
            <a:lvl9pPr>
              <a:buClr>
                <a:schemeClr val="tx1"/>
              </a:buClr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386085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3705">
          <p15:clr>
            <a:srgbClr val="65CEFF"/>
          </p15:clr>
        </p15:guide>
        <p15:guide id="5" pos="3978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3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ndex / Agenda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AB400EC0-C78D-42DD-85FB-5ED577185C1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ECC862BC-DAD1-4697-11EF-AA878F4DA956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5470526" cy="4752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buClr>
                <a:schemeClr val="tx1"/>
              </a:buClr>
              <a:defRPr/>
            </a:lvl1pPr>
            <a:lvl2pPr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  <a:lvl6pPr>
              <a:buClr>
                <a:schemeClr val="tx1"/>
              </a:buClr>
              <a:defRPr/>
            </a:lvl6pPr>
            <a:lvl7pPr>
              <a:buClr>
                <a:schemeClr val="tx1"/>
              </a:buClr>
              <a:defRPr/>
            </a:lvl7pPr>
            <a:lvl8pPr>
              <a:buClr>
                <a:schemeClr val="tx1"/>
              </a:buClr>
              <a:defRPr/>
            </a:lvl8pPr>
            <a:lvl9pPr>
              <a:buClr>
                <a:schemeClr val="tx1"/>
              </a:buCl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5" name="Copy 2" descr="Content text frame">
            <a:extLst>
              <a:ext uri="{FF2B5EF4-FFF2-40B4-BE49-F238E27FC236}">
                <a16:creationId xmlns:a16="http://schemas.microsoft.com/office/drawing/2014/main" id="{D1DB5CE1-2099-3C95-D56B-12D77C5354FF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6315075" y="1414800"/>
            <a:ext cx="5465763" cy="4752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buClr>
                <a:schemeClr val="tx1"/>
              </a:buClr>
              <a:defRPr/>
            </a:lvl1pPr>
            <a:lvl2pPr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  <a:lvl6pPr>
              <a:buClr>
                <a:schemeClr val="tx1"/>
              </a:buClr>
              <a:defRPr/>
            </a:lvl6pPr>
            <a:lvl7pPr>
              <a:buClr>
                <a:schemeClr val="tx1"/>
              </a:buClr>
              <a:defRPr/>
            </a:lvl7pPr>
            <a:lvl8pPr>
              <a:buClr>
                <a:schemeClr val="tx1"/>
              </a:buClr>
              <a:defRPr/>
            </a:lvl8pPr>
            <a:lvl9pPr>
              <a:buClr>
                <a:schemeClr val="tx1"/>
              </a:buCl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</p:spTree>
    <p:extLst>
      <p:ext uri="{BB962C8B-B14F-4D97-AF65-F5344CB8AC3E}">
        <p14:creationId xmlns:p14="http://schemas.microsoft.com/office/powerpoint/2010/main" val="12111885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5" pos="3978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19" pos="4248">
          <p15:clr>
            <a:srgbClr val="65CEFF"/>
          </p15:clr>
        </p15:guide>
      </p15:sldGuideLst>
    </p:ext>
  </p:extLst>
</p:sldLayout>
</file>

<file path=ppt/slideLayouts/slideLayout3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670C6E6A-0191-4020-A084-BB23C7AE6B0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11491384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092D1760-10AA-43FB-AC0B-074FF500719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12919018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BC293230-94BC-41FA-A2D9-E9259B125F8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28500200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36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661993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36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36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14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19994284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8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20319456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6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40820764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4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31820089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8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14161122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6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32899694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4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40648433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8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11827733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6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27605893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4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17394096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8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21766355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48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477328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2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2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/>
              <a:t>Subhead for headline size 18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46D369A7-07BD-4B91-9E53-807AAAF0C30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Unrestricted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9126653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6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3907732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4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30580758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8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33130238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6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29174126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4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22375823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8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32726993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6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11217558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4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34092339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8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28100417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6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17990434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231106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16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DC2D4109-C5C2-42BB-B5A0-2F6793388E2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Unrestricted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4848920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4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7784701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8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27800962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6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33490804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4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31107711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8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32032800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6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20672559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4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42379689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48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477328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/>
              <a:t>Subhead for headline size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29004137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231106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35419703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36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661993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36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36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36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29183764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36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661993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3600" b="0">
                <a:solidFill>
                  <a:schemeClr val="tx2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36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2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14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298AE3DB-A74B-4AD6-A37C-FBCFB647B93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Unrestricted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11906047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48pt">
    <p:bg>
      <p:bgPr>
        <a:gradFill flip="none" rotWithShape="1">
          <a:gsLst>
            <a:gs pos="40000">
              <a:schemeClr val="bg2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radient cover">
            <a:extLst>
              <a:ext uri="{FF2B5EF4-FFF2-40B4-BE49-F238E27FC236}">
                <a16:creationId xmlns:a16="http://schemas.microsoft.com/office/drawing/2014/main" id="{6FD70AD7-1356-4F56-BCF5-60206B8893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502025"/>
            <a:ext cx="12192000" cy="3355975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bg2">
                  <a:alpha val="0"/>
                </a:schemeClr>
              </a:gs>
              <a:gs pos="40000">
                <a:schemeClr val="bg2">
                  <a:alpha val="5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/>
          </a:p>
        </p:txBody>
      </p:sp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477328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/>
              <a:t>Subhead for headline size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26379860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40pt">
    <p:bg>
      <p:bgPr>
        <a:gradFill flip="none" rotWithShape="1">
          <a:gsLst>
            <a:gs pos="40000">
              <a:schemeClr val="bg2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radient cover">
            <a:extLst>
              <a:ext uri="{FF2B5EF4-FFF2-40B4-BE49-F238E27FC236}">
                <a16:creationId xmlns:a16="http://schemas.microsoft.com/office/drawing/2014/main" id="{BC751AD9-F368-4030-BEF3-878CBEED0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502025"/>
            <a:ext cx="12192000" cy="3355975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bg2">
                  <a:alpha val="0"/>
                </a:schemeClr>
              </a:gs>
              <a:gs pos="40000">
                <a:schemeClr val="bg2">
                  <a:alpha val="5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/>
          </a:p>
        </p:txBody>
      </p:sp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231106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13172963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36pt">
    <p:bg>
      <p:bgPr>
        <a:gradFill flip="none" rotWithShape="1">
          <a:gsLst>
            <a:gs pos="40000">
              <a:schemeClr val="bg2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radient cover">
            <a:extLst>
              <a:ext uri="{FF2B5EF4-FFF2-40B4-BE49-F238E27FC236}">
                <a16:creationId xmlns:a16="http://schemas.microsoft.com/office/drawing/2014/main" id="{0F638833-9358-4A10-8860-60EC0C65D9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502025"/>
            <a:ext cx="12192000" cy="3355975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bg2">
                  <a:alpha val="0"/>
                </a:schemeClr>
              </a:gs>
              <a:gs pos="40000">
                <a:schemeClr val="bg2">
                  <a:alpha val="5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/>
          </a:p>
        </p:txBody>
      </p:sp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661993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36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36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36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23901167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48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477328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2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2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/>
              <a:t>Subhead for headline size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46D369A7-07BD-4B91-9E53-807AAAF0C30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16533281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231106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DC2D4109-C5C2-42BB-B5A0-2F6793388E2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30681780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36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661993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3600" b="0">
                <a:solidFill>
                  <a:schemeClr val="tx2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36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2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36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298AE3DB-A74B-4AD6-A37C-FBCFB647B93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29900302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462213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399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DBCA456-A643-45C8-9383-5A06099EB6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/>
              <a:t>Restricted | © Siemens 2024 | Siemens Digital Industries Software | Where today meets tomorrow.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5B05DC85-FD3C-4245-83A1-F6197CB9E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9191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769989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2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21031E7D-E514-484A-9CCD-52A9C22222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/>
              <a:t>Restricted | © Siemens 2024 | Siemens Digital Industries Software | Where today meets tomorrow.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447F428C-5AA7-413C-A721-B7AADDF8B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5193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7"/>
            <a:ext cx="9288000" cy="1930121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498F1A9-6241-4523-AFBC-C74F3AA4AC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39240" cy="547200"/>
          </a:xfrm>
        </p:spPr>
        <p:txBody>
          <a:bodyPr/>
          <a:lstStyle/>
          <a:p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267619FE-01EE-4013-B481-A8C505C5D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0915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color 80p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lor Stage">
            <a:extLst>
              <a:ext uri="{FF2B5EF4-FFF2-40B4-BE49-F238E27FC236}">
                <a16:creationId xmlns:a16="http://schemas.microsoft.com/office/drawing/2014/main" id="{A71FD435-3CF0-4700-A204-51B8FECDB0E5}"/>
              </a:ext>
            </a:extLst>
          </p:cNvPr>
          <p:cNvSpPr/>
          <p:nvPr userDrawn="1"/>
        </p:nvSpPr>
        <p:spPr bwMode="hidden">
          <a:xfrm>
            <a:off x="0" y="0"/>
            <a:ext cx="12192000" cy="6166800"/>
          </a:xfrm>
          <a:prstGeom prst="rect">
            <a:avLst/>
          </a:prstGeom>
          <a:solidFill>
            <a:srgbClr val="00FF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/>
          </a:p>
        </p:txBody>
      </p:sp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462213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399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BDD73C6A-6099-483E-9C34-F604024F257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DBCA456-A643-45C8-9383-5A06099EB6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5B05DC85-FD3C-4245-83A1-F6197CB9E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958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462213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399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32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DBCA456-A643-45C8-9383-5A06099EB6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/>
              <a:t>Unrestricted | © Siemens 2024 | MM-DD-2024 | Siemens Digital Industries Software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5B05DC85-FD3C-4245-83A1-F6197CB9E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29905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color 60p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lor Stage">
            <a:extLst>
              <a:ext uri="{FF2B5EF4-FFF2-40B4-BE49-F238E27FC236}">
                <a16:creationId xmlns:a16="http://schemas.microsoft.com/office/drawing/2014/main" id="{A236A90B-8F03-45C0-87DD-5479E8376B64}"/>
              </a:ext>
            </a:extLst>
          </p:cNvPr>
          <p:cNvSpPr/>
          <p:nvPr userDrawn="1"/>
        </p:nvSpPr>
        <p:spPr bwMode="hidden">
          <a:xfrm>
            <a:off x="0" y="0"/>
            <a:ext cx="12192000" cy="6166800"/>
          </a:xfrm>
          <a:prstGeom prst="rect">
            <a:avLst/>
          </a:prstGeom>
          <a:solidFill>
            <a:srgbClr val="00E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/>
          </a:p>
        </p:txBody>
      </p:sp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769989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2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ECFA8B97-DE99-4B15-8C8C-3748FA022B7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21031E7D-E514-484A-9CCD-52A9C22222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447F428C-5AA7-413C-A721-B7AADDF8B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2184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color 40p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lor Stage">
            <a:extLst>
              <a:ext uri="{FF2B5EF4-FFF2-40B4-BE49-F238E27FC236}">
                <a16:creationId xmlns:a16="http://schemas.microsoft.com/office/drawing/2014/main" id="{40C63E25-48A4-43B2-BEE6-D2FE79309C83}"/>
              </a:ext>
            </a:extLst>
          </p:cNvPr>
          <p:cNvSpPr/>
          <p:nvPr userDrawn="1"/>
        </p:nvSpPr>
        <p:spPr bwMode="hidden">
          <a:xfrm>
            <a:off x="0" y="0"/>
            <a:ext cx="12192000" cy="6166800"/>
          </a:xfrm>
          <a:prstGeom prst="rect">
            <a:avLst/>
          </a:prstGeom>
          <a:gradFill>
            <a:gsLst>
              <a:gs pos="40000">
                <a:srgbClr val="00FFB9"/>
              </a:gs>
              <a:gs pos="100000">
                <a:srgbClr val="00E6DC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EN"/>
          </a:p>
        </p:txBody>
      </p:sp>
      <p:sp>
        <p:nvSpPr>
          <p:cNvPr id="9" name="Color Stage">
            <a:extLst>
              <a:ext uri="{FF2B5EF4-FFF2-40B4-BE49-F238E27FC236}">
                <a16:creationId xmlns:a16="http://schemas.microsoft.com/office/drawing/2014/main" id="{0C524D66-9942-450A-A90F-E7A0CC42EC73}"/>
              </a:ext>
            </a:extLst>
          </p:cNvPr>
          <p:cNvSpPr/>
          <p:nvPr userDrawn="1"/>
        </p:nvSpPr>
        <p:spPr>
          <a:xfrm>
            <a:off x="0" y="1414463"/>
            <a:ext cx="12192000" cy="4752337"/>
          </a:xfrm>
          <a:prstGeom prst="rect">
            <a:avLst/>
          </a:prstGeom>
          <a:gradFill flip="none" rotWithShape="1">
            <a:gsLst>
              <a:gs pos="0">
                <a:srgbClr val="00FFB9"/>
              </a:gs>
              <a:gs pos="100000">
                <a:schemeClr val="bg2">
                  <a:alpha val="0"/>
                </a:schemeClr>
              </a:gs>
              <a:gs pos="40000">
                <a:srgbClr val="00FFB9">
                  <a:alpha val="50000"/>
                </a:srgb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de-DE"/>
          </a:p>
        </p:txBody>
      </p:sp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7"/>
            <a:ext cx="9288000" cy="1930121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CCD0B8A8-7DE9-432C-82EA-6468E4BB565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498F1A9-6241-4523-AFBC-C74F3AA4AC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39240" cy="547200"/>
          </a:xfrm>
        </p:spPr>
        <p:txBody>
          <a:bodyPr/>
          <a:lstStyle/>
          <a:p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267619FE-01EE-4013-B481-A8C505C5D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4996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462213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7"/>
            <a:ext cx="9288000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4FC1DCA2-253A-4E87-91E4-D402488C8D7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DBCA456-A643-45C8-9383-5A06099EB6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5B05DC85-FD3C-4245-83A1-F6197CB9E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8275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769989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1"/>
            <a:ext cx="9288000" cy="16226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543E2CC-A901-4194-A712-51CE520302B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21031E7D-E514-484A-9CCD-52A9C22222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447F428C-5AA7-413C-A721-B7AADDF8B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1518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399" y="1414463"/>
            <a:ext cx="11370437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2A2349A4-4A97-42CC-AE59-7EDEE385EDF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498F1A9-6241-4523-AFBC-C74F3AA4AC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3924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267619FE-01EE-4013-B481-A8C505C5D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3203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 / Agenda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py 1" descr="Agenda text frame">
            <a:extLst>
              <a:ext uri="{FF2B5EF4-FFF2-40B4-BE49-F238E27FC236}">
                <a16:creationId xmlns:a16="http://schemas.microsoft.com/office/drawing/2014/main" id="{0E701EC8-7FC1-42BE-915D-048C74A40E0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black">
          <a:xfrm>
            <a:off x="411163" y="1414463"/>
            <a:ext cx="7199311" cy="4751387"/>
          </a:xfrm>
        </p:spPr>
        <p:txBody>
          <a:bodyPr/>
          <a:lstStyle>
            <a:lvl1pPr defTabSz="360000">
              <a:spcAft>
                <a:spcPts val="900"/>
              </a:spcAft>
              <a:tabLst>
                <a:tab pos="7200000" algn="r"/>
              </a:tabLst>
              <a:defRPr/>
            </a:lvl1pPr>
            <a:lvl2pPr defTabSz="360000">
              <a:spcAft>
                <a:spcPts val="900"/>
              </a:spcAft>
              <a:tabLst>
                <a:tab pos="7200000" algn="r"/>
              </a:tabLst>
              <a:defRPr/>
            </a:lvl2pPr>
            <a:lvl3pPr marL="180000" defTabSz="360000">
              <a:spcAft>
                <a:spcPts val="900"/>
              </a:spcAft>
              <a:tabLst>
                <a:tab pos="7200000" algn="r"/>
              </a:tabLst>
              <a:defRPr b="1"/>
            </a:lvl3pPr>
            <a:lvl4pPr marL="360000" defTabSz="360000">
              <a:spcAft>
                <a:spcPts val="900"/>
              </a:spcAft>
              <a:tabLst>
                <a:tab pos="7200000" algn="r"/>
              </a:tabLst>
              <a:defRPr/>
            </a:lvl4pPr>
            <a:lvl5pPr marL="360000" defTabSz="360000">
              <a:spcAft>
                <a:spcPts val="900"/>
              </a:spcAft>
              <a:tabLst>
                <a:tab pos="7200000" algn="r"/>
              </a:tabLst>
              <a:defRPr b="1"/>
            </a:lvl5pPr>
            <a:lvl6pPr marL="180000" defTabSz="360000">
              <a:spcAft>
                <a:spcPts val="600"/>
              </a:spcAft>
              <a:tabLst>
                <a:tab pos="7200000" algn="r"/>
              </a:tabLst>
              <a:defRPr sz="1600"/>
            </a:lvl6pPr>
            <a:lvl7pPr marL="180000" defTabSz="360000">
              <a:spcAft>
                <a:spcPts val="600"/>
              </a:spcAft>
              <a:tabLst>
                <a:tab pos="7200000" algn="r"/>
              </a:tabLst>
              <a:defRPr sz="1600" b="1"/>
            </a:lvl7pPr>
            <a:lvl8pPr marL="360000" defTabSz="360000">
              <a:spcAft>
                <a:spcPts val="600"/>
              </a:spcAft>
              <a:tabLst>
                <a:tab pos="7200000" algn="r"/>
              </a:tabLst>
              <a:defRPr sz="1600"/>
            </a:lvl8pPr>
            <a:lvl9pPr marL="360000" defTabSz="360000">
              <a:spcAft>
                <a:spcPts val="600"/>
              </a:spcAft>
              <a:tabLst>
                <a:tab pos="7200000" algn="r"/>
              </a:tabLst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E73DB6A8-F91C-4B87-ACAA-19A2D5EA21E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0599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20" pos="4794">
          <p15:clr>
            <a:srgbClr val="65CEFF"/>
          </p15:clr>
        </p15:guide>
      </p15:sldGuideLst>
    </p:ext>
  </p:extLst>
</p:sldLayout>
</file>

<file path=ppt/slideLayouts/slideLayout3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 / Agenda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py 1" descr="Agenda text frame">
            <a:extLst>
              <a:ext uri="{FF2B5EF4-FFF2-40B4-BE49-F238E27FC236}">
                <a16:creationId xmlns:a16="http://schemas.microsoft.com/office/drawing/2014/main" id="{0E701EC8-7FC1-42BE-915D-048C74A40E0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black">
          <a:xfrm>
            <a:off x="411163" y="1414463"/>
            <a:ext cx="5903912" cy="4751387"/>
          </a:xfrm>
        </p:spPr>
        <p:txBody>
          <a:bodyPr/>
          <a:lstStyle>
            <a:lvl1pPr>
              <a:spcAft>
                <a:spcPts val="900"/>
              </a:spcAft>
              <a:tabLst>
                <a:tab pos="5902325" algn="r"/>
              </a:tabLst>
              <a:defRPr/>
            </a:lvl1pPr>
            <a:lvl2pPr>
              <a:spcAft>
                <a:spcPts val="900"/>
              </a:spcAft>
              <a:buClr>
                <a:schemeClr val="tx1"/>
              </a:buClr>
              <a:tabLst>
                <a:tab pos="5902325" algn="r"/>
              </a:tabLst>
              <a:defRPr/>
            </a:lvl2pPr>
            <a:lvl3pPr marL="180000">
              <a:spcAft>
                <a:spcPts val="900"/>
              </a:spcAft>
              <a:buClr>
                <a:schemeClr val="tx1"/>
              </a:buClr>
              <a:tabLst>
                <a:tab pos="5902325" algn="r"/>
              </a:tabLst>
              <a:defRPr b="1"/>
            </a:lvl3pPr>
            <a:lvl4pPr marL="360000">
              <a:spcAft>
                <a:spcPts val="900"/>
              </a:spcAft>
              <a:buClr>
                <a:schemeClr val="tx1"/>
              </a:buClr>
              <a:tabLst>
                <a:tab pos="5902325" algn="r"/>
              </a:tabLst>
              <a:defRPr/>
            </a:lvl4pPr>
            <a:lvl5pPr marL="360000">
              <a:spcAft>
                <a:spcPts val="900"/>
              </a:spcAft>
              <a:buClr>
                <a:schemeClr val="tx1"/>
              </a:buClr>
              <a:tabLst>
                <a:tab pos="5902325" algn="r"/>
              </a:tabLst>
              <a:defRPr b="1"/>
            </a:lvl5pPr>
            <a:lvl6pPr marL="180000">
              <a:spcAft>
                <a:spcPts val="600"/>
              </a:spcAft>
              <a:buClr>
                <a:schemeClr val="tx1"/>
              </a:buClr>
              <a:tabLst>
                <a:tab pos="5902325" algn="r"/>
              </a:tabLst>
              <a:defRPr sz="1600"/>
            </a:lvl6pPr>
            <a:lvl7pPr marL="180000">
              <a:spcAft>
                <a:spcPts val="600"/>
              </a:spcAft>
              <a:buClr>
                <a:schemeClr val="tx1"/>
              </a:buClr>
              <a:tabLst>
                <a:tab pos="5902325" algn="r"/>
              </a:tabLst>
              <a:defRPr sz="1600" b="1"/>
            </a:lvl7pPr>
            <a:lvl8pPr marL="360000">
              <a:spcAft>
                <a:spcPts val="600"/>
              </a:spcAft>
              <a:buClr>
                <a:schemeClr val="tx1"/>
              </a:buClr>
              <a:tabLst>
                <a:tab pos="5902325" algn="r"/>
              </a:tabLst>
              <a:defRPr sz="1600"/>
            </a:lvl8pPr>
            <a:lvl9pPr marL="360000">
              <a:spcAft>
                <a:spcPts val="600"/>
              </a:spcAft>
              <a:buClr>
                <a:schemeClr val="tx1"/>
              </a:buClr>
              <a:tabLst>
                <a:tab pos="5902325" algn="r"/>
              </a:tabLst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12" name="Copy 2" descr="Agenda text frame">
            <a:extLst>
              <a:ext uri="{FF2B5EF4-FFF2-40B4-BE49-F238E27FC236}">
                <a16:creationId xmlns:a16="http://schemas.microsoft.com/office/drawing/2014/main" id="{F3AAF44F-3461-47E2-8680-A8CD085220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black">
          <a:xfrm>
            <a:off x="6743700" y="1414463"/>
            <a:ext cx="5043488" cy="4751387"/>
          </a:xfrm>
        </p:spPr>
        <p:txBody>
          <a:bodyPr/>
          <a:lstStyle>
            <a:lvl1pPr>
              <a:spcAft>
                <a:spcPts val="900"/>
              </a:spcAft>
              <a:tabLst>
                <a:tab pos="5040000" algn="r"/>
              </a:tabLst>
              <a:defRPr/>
            </a:lvl1pPr>
            <a:lvl2pPr>
              <a:spcAft>
                <a:spcPts val="900"/>
              </a:spcAft>
              <a:buClr>
                <a:schemeClr val="tx1"/>
              </a:buClr>
              <a:tabLst>
                <a:tab pos="5040000" algn="r"/>
              </a:tabLst>
              <a:defRPr/>
            </a:lvl2pPr>
            <a:lvl3pPr marL="180000">
              <a:spcAft>
                <a:spcPts val="900"/>
              </a:spcAft>
              <a:buClr>
                <a:schemeClr val="tx1"/>
              </a:buClr>
              <a:tabLst>
                <a:tab pos="5040000" algn="r"/>
              </a:tabLst>
              <a:defRPr b="1"/>
            </a:lvl3pPr>
            <a:lvl4pPr marL="360000">
              <a:spcAft>
                <a:spcPts val="900"/>
              </a:spcAft>
              <a:buClr>
                <a:schemeClr val="tx1"/>
              </a:buClr>
              <a:tabLst>
                <a:tab pos="5040000" algn="r"/>
              </a:tabLst>
              <a:defRPr/>
            </a:lvl4pPr>
            <a:lvl5pPr marL="360000">
              <a:spcAft>
                <a:spcPts val="900"/>
              </a:spcAft>
              <a:buClr>
                <a:schemeClr val="tx1"/>
              </a:buClr>
              <a:tabLst>
                <a:tab pos="5040000" algn="r"/>
              </a:tabLst>
              <a:defRPr b="1"/>
            </a:lvl5pPr>
            <a:lvl6pPr marL="180000">
              <a:spcAft>
                <a:spcPts val="600"/>
              </a:spcAft>
              <a:buClr>
                <a:schemeClr val="tx1"/>
              </a:buClr>
              <a:tabLst>
                <a:tab pos="5040000" algn="r"/>
              </a:tabLst>
              <a:defRPr sz="1600"/>
            </a:lvl6pPr>
            <a:lvl7pPr marL="180000">
              <a:spcAft>
                <a:spcPts val="600"/>
              </a:spcAft>
              <a:buClr>
                <a:schemeClr val="tx1"/>
              </a:buClr>
              <a:tabLst>
                <a:tab pos="5040000" algn="r"/>
              </a:tabLst>
              <a:defRPr sz="1600" b="1"/>
            </a:lvl7pPr>
            <a:lvl8pPr marL="360000">
              <a:spcAft>
                <a:spcPts val="600"/>
              </a:spcAft>
              <a:buClr>
                <a:schemeClr val="tx1"/>
              </a:buClr>
              <a:tabLst>
                <a:tab pos="5040000" algn="r"/>
              </a:tabLst>
              <a:defRPr sz="1600"/>
            </a:lvl8pPr>
            <a:lvl9pPr marL="360000">
              <a:spcAft>
                <a:spcPts val="600"/>
              </a:spcAft>
              <a:buClr>
                <a:schemeClr val="tx1"/>
              </a:buClr>
              <a:tabLst>
                <a:tab pos="5040000" algn="r"/>
              </a:tabLst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AB400EC0-C78D-42DD-85FB-5ED577185C1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7785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5" pos="3978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19" pos="4248">
          <p15:clr>
            <a:srgbClr val="65CEFF"/>
          </p15:clr>
        </p15:guide>
      </p15:sldGuideLst>
    </p:ext>
  </p:extLst>
</p:sldLayout>
</file>

<file path=ppt/slideLayouts/slideLayout3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E73DB6A8-F91C-4B87-ACAA-19A2D5EA21E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5836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3705">
          <p15:clr>
            <a:srgbClr val="65CEFF"/>
          </p15:clr>
        </p15:guide>
        <p15:guide id="5" pos="3978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3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ematic full size picture – please describe furth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0"/>
            <a:ext cx="12192000" cy="6167438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Full size picture</a:t>
            </a:r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3F142F7C-7BE3-40CB-8C53-6F75330735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22400" y="1054100"/>
            <a:ext cx="9252000" cy="147732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Content page,</a:t>
            </a:r>
            <a:br>
              <a:rPr lang="en-US"/>
            </a:br>
            <a:r>
              <a:rPr lang="en-US"/>
              <a:t>Arial Regular, 48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30251D14-AF6A-4279-B0A9-69FD9519EA5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619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2" orient="horz" pos="664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3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large image Deep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ematic full size picture – please describe furth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0"/>
            <a:ext cx="12192000" cy="6167438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Full size picture</a:t>
            </a:r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3F142F7C-7BE3-40CB-8C53-6F75330735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22400" y="1054100"/>
            <a:ext cx="9252000" cy="147732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Content page,</a:t>
            </a:r>
            <a:br>
              <a:rPr lang="en-US"/>
            </a:br>
            <a:r>
              <a:rPr lang="en-US"/>
              <a:t>Arial Regular, 48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2AF4F4C6-6E41-442C-BB9E-9E72BE92D2D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734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2" orient="horz" pos="664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769989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2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24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21031E7D-E514-484A-9CCD-52A9C22222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/>
              <a:t>Unrestricted | © Siemens 2024 | MM-DD-2024 | Siemens Digital Industries Software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447F428C-5AA7-413C-A721-B7AADDF8B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8591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image (Text spot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ematic picture – please describe furth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1"/>
            <a:ext cx="7611160" cy="6167438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Thematic picture</a:t>
            </a:r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AFFC798E-B633-4D30-A7C1-DC796BD888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22400" y="1054100"/>
            <a:ext cx="6156275" cy="147732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Content page,</a:t>
            </a:r>
            <a:br>
              <a:rPr lang="en-US"/>
            </a:br>
            <a:r>
              <a:rPr lang="en-US"/>
              <a:t>Arial Regular,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Copy">
            <a:extLst>
              <a:ext uri="{FF2B5EF4-FFF2-40B4-BE49-F238E27FC236}">
                <a16:creationId xmlns:a16="http://schemas.microsoft.com/office/drawing/2014/main" id="{6F965802-E517-4CC3-99D7-1DA8BF1FB02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 bwMode="black">
          <a:xfrm>
            <a:off x="8042400" y="1054100"/>
            <a:ext cx="3744000" cy="5113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30251D14-AF6A-4279-B0A9-69FD9519EA5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8105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4522">
          <p15:clr>
            <a:srgbClr val="65CEFF"/>
          </p15:clr>
        </p15:guide>
        <p15:guide id="3" pos="4794">
          <p15:clr>
            <a:srgbClr val="65CEFF"/>
          </p15:clr>
        </p15:guide>
        <p15:guide id="4" pos="5066">
          <p15:clr>
            <a:srgbClr val="65CEFF"/>
          </p15:clr>
        </p15:guide>
        <p15:guide id="5" pos="6472">
          <p15:clr>
            <a:srgbClr val="65CEFF"/>
          </p15:clr>
        </p15:guide>
        <p15:guide id="6" pos="7425">
          <p15:clr>
            <a:srgbClr val="65CEFF"/>
          </p15:clr>
        </p15:guide>
        <p15:guide id="7" orient="horz" pos="302">
          <p15:clr>
            <a:srgbClr val="65CEFF"/>
          </p15:clr>
        </p15:guide>
        <p15:guide id="8" orient="horz" pos="664">
          <p15:clr>
            <a:srgbClr val="65CEFF"/>
          </p15:clr>
        </p15:guide>
        <p15:guide id="9" orient="horz" pos="891">
          <p15:clr>
            <a:srgbClr val="65CEFF"/>
          </p15:clr>
        </p15:guide>
        <p15:guide id="10" orient="horz" pos="3658">
          <p15:clr>
            <a:srgbClr val="65CEFF"/>
          </p15:clr>
        </p15:guide>
        <p15:guide id="11" orient="horz" pos="3885">
          <p15:clr>
            <a:srgbClr val="65CEFF"/>
          </p15:clr>
        </p15:guide>
        <p15:guide id="12" orient="horz" pos="4157">
          <p15:clr>
            <a:srgbClr val="65CEFF"/>
          </p15:clr>
        </p15:guide>
      </p15:sldGuideLst>
    </p:ext>
  </p:extLst>
</p:sldLayout>
</file>

<file path=ppt/slideLayouts/slideLayout3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Deep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6495290-0795-4AB1-8AEA-2BB7867836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8FC1C65-873A-4B8F-BB57-51EEBC35A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5106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3705">
          <p15:clr>
            <a:srgbClr val="65CEFF"/>
          </p15:clr>
        </p15:guide>
        <p15:guide id="5" pos="3978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3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Gradient">
    <p:bg>
      <p:bgPr>
        <a:gradFill flip="none" rotWithShape="1">
          <a:gsLst>
            <a:gs pos="40000">
              <a:schemeClr val="accent6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lor Stage">
            <a:extLst>
              <a:ext uri="{FF2B5EF4-FFF2-40B4-BE49-F238E27FC236}">
                <a16:creationId xmlns:a16="http://schemas.microsoft.com/office/drawing/2014/main" id="{B8172AC2-E83F-4EFD-B70E-DE91E64651D8}"/>
              </a:ext>
            </a:extLst>
          </p:cNvPr>
          <p:cNvSpPr/>
          <p:nvPr userDrawn="1"/>
        </p:nvSpPr>
        <p:spPr>
          <a:xfrm>
            <a:off x="0" y="1414463"/>
            <a:ext cx="12192000" cy="5443537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bg2">
                  <a:alpha val="0"/>
                </a:schemeClr>
              </a:gs>
              <a:gs pos="40000">
                <a:schemeClr val="bg2">
                  <a:alpha val="5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/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4BECE54-DDA8-4D2C-8A02-4C8E3E1585E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07B7E75B-80B4-49F8-AA70-A41C9D8968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1226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3705">
          <p15:clr>
            <a:srgbClr val="65CEFF"/>
          </p15:clr>
        </p15:guide>
        <p15:guide id="5" pos="3978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3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3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Light San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1AC59AB3-8DAC-43B8-977E-A91337DC082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6495290-0795-4AB1-8AEA-2BB7867836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8FC1C65-873A-4B8F-BB57-51EEBC35A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5908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3705">
          <p15:clr>
            <a:srgbClr val="65CEFF"/>
          </p15:clr>
        </p15:guide>
        <p15:guide id="5" pos="3978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3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object (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 descr="Slide headlin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800"/>
            <a:ext cx="7199313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91EB517C-C8FD-4E2E-B744-DB952E96B47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519D384-FA09-4D60-95A8-589F157A93F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7B1666FD-2258-443A-846C-6C7533C61D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9869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4794">
          <p15:clr>
            <a:srgbClr val="65CEFF"/>
          </p15:clr>
        </p15:guide>
        <p15:guide id="3" pos="6472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302">
          <p15:clr>
            <a:srgbClr val="65CEFF"/>
          </p15:clr>
        </p15:guide>
        <p15:guide id="6" orient="horz" pos="664">
          <p15:clr>
            <a:srgbClr val="65CEFF"/>
          </p15:clr>
        </p15:guide>
        <p15:guide id="7" orient="horz" pos="891">
          <p15:clr>
            <a:srgbClr val="65CEFF"/>
          </p15:clr>
        </p15:guide>
        <p15:guide id="8" orient="horz" pos="3658">
          <p15:clr>
            <a:srgbClr val="65CEFF"/>
          </p15:clr>
        </p15:guide>
        <p15:guide id="9" orient="horz" pos="3885">
          <p15:clr>
            <a:srgbClr val="65CEFF"/>
          </p15:clr>
        </p15:guide>
        <p15:guide id="10" orient="horz" pos="4157">
          <p15:clr>
            <a:srgbClr val="65CEFF"/>
          </p15:clr>
        </p15:guide>
      </p15:sldGuideLst>
    </p:ext>
  </p:extLst>
</p:sldLayout>
</file>

<file path=ppt/slideLayouts/slideLayout3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object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 descr="Slide headlin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800"/>
            <a:ext cx="11376026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2EA6CE5F-6FF7-4E0A-AEB2-1A7C43CE05C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7367E6C0-4D2C-4C5F-86D8-A2CFF0EB3D6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6F746812-65E3-4C09-AC38-B0CFE93C8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0507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302">
          <p15:clr>
            <a:srgbClr val="65CEFF"/>
          </p15:clr>
        </p15:guide>
        <p15:guide id="5" orient="horz" pos="664">
          <p15:clr>
            <a:srgbClr val="65CEFF"/>
          </p15:clr>
        </p15:guide>
        <p15:guide id="6" orient="horz" pos="891">
          <p15:clr>
            <a:srgbClr val="65CEFF"/>
          </p15:clr>
        </p15:guide>
        <p15:guide id="7" orient="horz" pos="3658">
          <p15:clr>
            <a:srgbClr val="65CEFF"/>
          </p15:clr>
        </p15:guide>
        <p15:guide id="8" orient="horz" pos="3885">
          <p15:clr>
            <a:srgbClr val="65CEFF"/>
          </p15:clr>
        </p15:guide>
        <p15:guide id="9" orient="horz" pos="4157">
          <p15:clr>
            <a:srgbClr val="65CEFF"/>
          </p15:clr>
        </p15:guide>
      </p15:sldGuideLst>
    </p:ext>
  </p:extLst>
</p:sldLayout>
</file>

<file path=ppt/slideLayouts/slideLayout3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lide headlin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5470526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4" name="Copy 2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6315075" y="1414800"/>
            <a:ext cx="5465763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3A503D1-D234-4258-9A03-D858B10BA46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21AA656B-0BAF-4B75-90BE-93CAC5946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71664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3705">
          <p15:clr>
            <a:srgbClr val="65CEFF"/>
          </p15:clr>
        </p15:guide>
        <p15:guide id="3" pos="3978">
          <p15:clr>
            <a:srgbClr val="65CEFF"/>
          </p15:clr>
        </p15:guide>
        <p15:guide id="4" pos="6472">
          <p15:clr>
            <a:srgbClr val="65CEFF"/>
          </p15:clr>
        </p15:guide>
        <p15:guide id="5" pos="7425">
          <p15:clr>
            <a:srgbClr val="65CEFF"/>
          </p15:clr>
        </p15:guide>
        <p15:guide id="6" orient="horz" pos="302">
          <p15:clr>
            <a:srgbClr val="65CEFF"/>
          </p15:clr>
        </p15:guide>
        <p15:guide id="7" orient="horz" pos="664">
          <p15:clr>
            <a:srgbClr val="65CEFF"/>
          </p15:clr>
        </p15:guide>
        <p15:guide id="8" orient="horz" pos="891">
          <p15:clr>
            <a:srgbClr val="65CEFF"/>
          </p15:clr>
        </p15:guide>
        <p15:guide id="9" orient="horz" pos="3658">
          <p15:clr>
            <a:srgbClr val="65CEFF"/>
          </p15:clr>
        </p15:guide>
        <p15:guide id="10" orient="horz" pos="3885">
          <p15:clr>
            <a:srgbClr val="65CEFF"/>
          </p15:clr>
        </p15:guide>
        <p15:guide id="11" orient="horz" pos="4157">
          <p15:clr>
            <a:srgbClr val="65CEFF"/>
          </p15:clr>
        </p15:guide>
      </p15:sldGuideLst>
    </p:ext>
  </p:extLst>
</p:sldLayout>
</file>

<file path=ppt/slideLayouts/slideLayout3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lide headlin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4" name="Copy 2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4298400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9" name="Copy 3" descr="Content text frame">
            <a:extLst>
              <a:ext uri="{FF2B5EF4-FFF2-40B4-BE49-F238E27FC236}">
                <a16:creationId xmlns:a16="http://schemas.microsoft.com/office/drawing/2014/main" id="{F020B491-E63A-4FB5-94ED-2BC31EB35C33}"/>
              </a:ext>
            </a:extLst>
          </p:cNvPr>
          <p:cNvSpPr>
            <a:spLocks noGrp="1"/>
          </p:cNvSpPr>
          <p:nvPr>
            <p:ph sz="half" idx="12"/>
          </p:nvPr>
        </p:nvSpPr>
        <p:spPr bwMode="black">
          <a:xfrm>
            <a:off x="8186400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613FA68-C74A-4621-9563-250388EBCC8B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F9117D9C-D502-472C-A3C8-FA9087A2ED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8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4975">
          <p15:clr>
            <a:srgbClr val="65CEFF"/>
          </p15:clr>
        </p15:guide>
        <p15:guide id="5" pos="5157">
          <p15:clr>
            <a:srgbClr val="65CEFF"/>
          </p15:clr>
        </p15:guide>
        <p15:guide id="6" pos="6472">
          <p15:clr>
            <a:srgbClr val="65CEFF"/>
          </p15:clr>
        </p15:guide>
        <p15:guide id="7" pos="7425">
          <p15:clr>
            <a:srgbClr val="65CEFF"/>
          </p15:clr>
        </p15:guide>
        <p15:guide id="8" orient="horz" pos="302">
          <p15:clr>
            <a:srgbClr val="65CEFF"/>
          </p15:clr>
        </p15:guide>
        <p15:guide id="9" orient="horz" pos="664">
          <p15:clr>
            <a:srgbClr val="65CEFF"/>
          </p15:clr>
        </p15:guide>
        <p15:guide id="10" orient="horz" pos="891">
          <p15:clr>
            <a:srgbClr val="65CEFF"/>
          </p15:clr>
        </p15:guide>
        <p15:guide id="11" orient="horz" pos="3658">
          <p15:clr>
            <a:srgbClr val="65CEFF"/>
          </p15:clr>
        </p15:guide>
        <p15:guide id="12" orient="horz" pos="3885">
          <p15:clr>
            <a:srgbClr val="65CEFF"/>
          </p15:clr>
        </p15:guide>
        <p15:guide id="13" orient="horz" pos="4157">
          <p15:clr>
            <a:srgbClr val="65CEFF"/>
          </p15:clr>
        </p15:guide>
      </p15:sldGuideLst>
    </p:ext>
  </p:extLst>
</p:sldLayout>
</file>

<file path=ppt/slideLayouts/slideLayout3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lide headlin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547052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9" name="Copy 2" descr="Content text frame">
            <a:extLst>
              <a:ext uri="{FF2B5EF4-FFF2-40B4-BE49-F238E27FC236}">
                <a16:creationId xmlns:a16="http://schemas.microsoft.com/office/drawing/2014/main" id="{2871E7F7-6A93-4406-8617-80D9CFF396A8}"/>
              </a:ext>
            </a:extLst>
          </p:cNvPr>
          <p:cNvSpPr>
            <a:spLocks noGrp="1"/>
          </p:cNvSpPr>
          <p:nvPr>
            <p:ph sz="half" idx="12"/>
          </p:nvPr>
        </p:nvSpPr>
        <p:spPr bwMode="black">
          <a:xfrm>
            <a:off x="411162" y="3718800"/>
            <a:ext cx="547052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4" name="Copy 3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6315075" y="1414800"/>
            <a:ext cx="5465763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12" name="Copy 4" descr="Content text frame">
            <a:extLst>
              <a:ext uri="{FF2B5EF4-FFF2-40B4-BE49-F238E27FC236}">
                <a16:creationId xmlns:a16="http://schemas.microsoft.com/office/drawing/2014/main" id="{7AD3B9B1-3210-46C8-8222-A0E11719EB88}"/>
              </a:ext>
            </a:extLst>
          </p:cNvPr>
          <p:cNvSpPr>
            <a:spLocks noGrp="1"/>
          </p:cNvSpPr>
          <p:nvPr>
            <p:ph sz="half" idx="13"/>
          </p:nvPr>
        </p:nvSpPr>
        <p:spPr bwMode="black">
          <a:xfrm>
            <a:off x="6315075" y="3718800"/>
            <a:ext cx="5465763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DF6F0C8-00D9-4034-B3CC-D376702BE1C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53D55964-F7E8-48E3-84D5-FE4FE835C5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55613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3705">
          <p15:clr>
            <a:srgbClr val="65CEFF"/>
          </p15:clr>
        </p15:guide>
        <p15:guide id="3" pos="3978">
          <p15:clr>
            <a:srgbClr val="65CEFF"/>
          </p15:clr>
        </p15:guide>
        <p15:guide id="4" pos="6472">
          <p15:clr>
            <a:srgbClr val="65CEFF"/>
          </p15:clr>
        </p15:guide>
        <p15:guide id="5" pos="7425">
          <p15:clr>
            <a:srgbClr val="65CEFF"/>
          </p15:clr>
        </p15:guide>
        <p15:guide id="6" orient="horz" pos="302">
          <p15:clr>
            <a:srgbClr val="65CEFF"/>
          </p15:clr>
        </p15:guide>
        <p15:guide id="7" orient="horz" pos="664">
          <p15:clr>
            <a:srgbClr val="65CEFF"/>
          </p15:clr>
        </p15:guide>
        <p15:guide id="8" orient="horz" pos="891">
          <p15:clr>
            <a:srgbClr val="65CEFF"/>
          </p15:clr>
        </p15:guide>
        <p15:guide id="9" orient="horz" pos="2206">
          <p15:clr>
            <a:srgbClr val="65CEFF"/>
          </p15:clr>
        </p15:guide>
        <p15:guide id="10" orient="horz" pos="2343">
          <p15:clr>
            <a:srgbClr val="65CEFF"/>
          </p15:clr>
        </p15:guide>
        <p15:guide id="11" orient="horz" pos="3658">
          <p15:clr>
            <a:srgbClr val="65CEFF"/>
          </p15:clr>
        </p15:guide>
        <p15:guide id="12" orient="horz" pos="3885">
          <p15:clr>
            <a:srgbClr val="65CEFF"/>
          </p15:clr>
        </p15:guide>
        <p15:guide id="13" orient="horz" pos="4157">
          <p15:clr>
            <a:srgbClr val="65CEFF"/>
          </p15:clr>
        </p15:guide>
      </p15:sldGuideLst>
    </p:ext>
  </p:extLst>
</p:sldLayout>
</file>

<file path=ppt/slideLayouts/slideLayout3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(Spot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E568133C-15D2-4F33-802E-DF15E7891829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Picture Placeholder" descr="Thematic picture – please describe further">
            <a:extLst>
              <a:ext uri="{FF2B5EF4-FFF2-40B4-BE49-F238E27FC236}">
                <a16:creationId xmlns:a16="http://schemas.microsoft.com/office/drawing/2014/main" id="{90866A30-329B-420B-B42B-2C69E0DE6D9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411161" y="1414800"/>
            <a:ext cx="7199313" cy="4752000"/>
          </a:xfrm>
          <a:solidFill>
            <a:srgbClr val="9999A9"/>
          </a:solidFill>
        </p:spPr>
        <p:txBody>
          <a:bodyPr lIns="144000" tIns="108000" rIns="144000" bIns="108000">
            <a:noAutofit/>
          </a:bodyPr>
          <a:lstStyle/>
          <a:p>
            <a:r>
              <a:rPr lang="en-US"/>
              <a:t>Thematic picture</a:t>
            </a:r>
          </a:p>
        </p:txBody>
      </p:sp>
      <p:sp>
        <p:nvSpPr>
          <p:cNvPr id="4" name="Copy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8043189" y="1414800"/>
            <a:ext cx="3744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F468BE17-5D03-45C2-9D37-CF354AAA958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3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3756E69-CA2F-47EC-9D32-CB09C4CD83F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95022CCB-0484-488B-8637-222C3919B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14600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4794">
          <p15:clr>
            <a:srgbClr val="65CEFF"/>
          </p15:clr>
        </p15:guide>
        <p15:guide id="3" pos="5066">
          <p15:clr>
            <a:srgbClr val="65CEFF"/>
          </p15:clr>
        </p15:guide>
        <p15:guide id="4" pos="6472">
          <p15:clr>
            <a:srgbClr val="65CEFF"/>
          </p15:clr>
        </p15:guide>
        <p15:guide id="5" pos="7425">
          <p15:clr>
            <a:srgbClr val="65CEFF"/>
          </p15:clr>
        </p15:guide>
        <p15:guide id="6" orient="horz" pos="302">
          <p15:clr>
            <a:srgbClr val="65CEFF"/>
          </p15:clr>
        </p15:guide>
        <p15:guide id="7" orient="horz" pos="664">
          <p15:clr>
            <a:srgbClr val="65CEFF"/>
          </p15:clr>
        </p15:guide>
        <p15:guide id="8" orient="horz" pos="891">
          <p15:clr>
            <a:srgbClr val="65CEFF"/>
          </p15:clr>
        </p15:guide>
        <p15:guide id="9" orient="horz" pos="3658">
          <p15:clr>
            <a:srgbClr val="65CEFF"/>
          </p15:clr>
        </p15:guide>
        <p15:guide id="10" orient="horz" pos="3885">
          <p15:clr>
            <a:srgbClr val="65CEFF"/>
          </p15:clr>
        </p15:guide>
        <p15:guide id="11" orient="horz" pos="4157">
          <p15:clr>
            <a:srgbClr val="65CEFF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7"/>
            <a:ext cx="9288000" cy="1930121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16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498F1A9-6241-4523-AFBC-C74F3AA4AC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39240" cy="547200"/>
          </a:xfrm>
        </p:spPr>
        <p:txBody>
          <a:bodyPr/>
          <a:lstStyle/>
          <a:p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267619FE-01EE-4013-B481-A8C505C5D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221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table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 descr="Slide headlin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able Placeholder" descr="Content table  frame">
            <a:extLst>
              <a:ext uri="{FF2B5EF4-FFF2-40B4-BE49-F238E27FC236}">
                <a16:creationId xmlns:a16="http://schemas.microsoft.com/office/drawing/2014/main" id="{D41D1FE0-EDDA-47B8-BF1F-831D4733C32A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 bwMode="black">
          <a:xfrm>
            <a:off x="404812" y="1414461"/>
            <a:ext cx="11376026" cy="4392000"/>
          </a:xfrm>
        </p:spPr>
        <p:txBody>
          <a:bodyPr/>
          <a:lstStyle/>
          <a:p>
            <a:endParaRPr lang="en-US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2EA6CE5F-6FF7-4E0A-AEB2-1A7C43CE05C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3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9CEA2FAD-1597-4F5C-878D-02CB854024F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CE0A22CB-5E69-4817-B713-C02B97CF6B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40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302">
          <p15:clr>
            <a:srgbClr val="65CEFF"/>
          </p15:clr>
        </p15:guide>
        <p15:guide id="5" orient="horz" pos="664">
          <p15:clr>
            <a:srgbClr val="65CEFF"/>
          </p15:clr>
        </p15:guide>
        <p15:guide id="6" orient="horz" pos="891">
          <p15:clr>
            <a:srgbClr val="65CEFF"/>
          </p15:clr>
        </p15:guide>
        <p15:guide id="7" orient="horz" pos="3658">
          <p15:clr>
            <a:srgbClr val="65CEFF"/>
          </p15:clr>
        </p15:guide>
        <p15:guide id="8" orient="horz" pos="3885">
          <p15:clr>
            <a:srgbClr val="65CEFF"/>
          </p15:clr>
        </p15:guide>
        <p15:guide id="9" orient="horz" pos="4157">
          <p15:clr>
            <a:srgbClr val="65CEFF"/>
          </p15:clr>
        </p15:guide>
      </p15:sldGuideLst>
    </p:ext>
  </p:extLst>
</p:sldLayout>
</file>

<file path=ppt/slideLayouts/slideLayout3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flow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" descr="Slide headline">
            <a:extLst>
              <a:ext uri="{FF2B5EF4-FFF2-40B4-BE49-F238E27FC236}">
                <a16:creationId xmlns:a16="http://schemas.microsoft.com/office/drawing/2014/main" id="{9F2A455C-53B1-4792-8EA9-F00926C48E39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462"/>
            <a:ext cx="3600000" cy="4392000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ln>
                  <a:noFill/>
                </a:ln>
              </a:defRPr>
            </a:lvl1pPr>
            <a:lvl2pPr>
              <a:buClr>
                <a:schemeClr val="tx1"/>
              </a:buClr>
              <a:defRPr>
                <a:ln>
                  <a:noFill/>
                </a:ln>
              </a:defRPr>
            </a:lvl2pPr>
            <a:lvl3pPr>
              <a:buClr>
                <a:schemeClr val="tx1"/>
              </a:buClr>
              <a:defRPr>
                <a:ln>
                  <a:noFill/>
                </a:ln>
              </a:defRPr>
            </a:lvl3pPr>
            <a:lvl4pPr>
              <a:buClr>
                <a:schemeClr val="tx1"/>
              </a:buClr>
              <a:defRPr>
                <a:ln>
                  <a:noFill/>
                </a:ln>
              </a:defRPr>
            </a:lvl4pPr>
            <a:lvl5pPr>
              <a:buClr>
                <a:schemeClr val="tx1"/>
              </a:buClr>
              <a:defRPr>
                <a:ln>
                  <a:noFill/>
                </a:ln>
              </a:defRPr>
            </a:lvl5pPr>
            <a:lvl6pPr>
              <a:buClr>
                <a:schemeClr val="tx1"/>
              </a:buClr>
              <a:defRPr>
                <a:ln>
                  <a:noFill/>
                </a:ln>
              </a:defRPr>
            </a:lvl6pPr>
            <a:lvl7pPr>
              <a:buClr>
                <a:schemeClr val="tx1"/>
              </a:buClr>
              <a:defRPr>
                <a:ln>
                  <a:noFill/>
                </a:ln>
              </a:defRPr>
            </a:lvl7pPr>
            <a:lvl8pPr>
              <a:buClr>
                <a:schemeClr val="tx1"/>
              </a:buClr>
              <a:defRPr>
                <a:ln>
                  <a:noFill/>
                </a:ln>
              </a:defRPr>
            </a:lvl8pPr>
            <a:lvl9pPr>
              <a:buClr>
                <a:schemeClr val="tx1"/>
              </a:buClr>
              <a:defRPr>
                <a:ln>
                  <a:noFill/>
                </a:ln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11" name="Copy 2" descr="Content text frame">
            <a:extLst>
              <a:ext uri="{FF2B5EF4-FFF2-40B4-BE49-F238E27FC236}">
                <a16:creationId xmlns:a16="http://schemas.microsoft.com/office/drawing/2014/main" id="{3AC3CE10-0C4B-4A11-BA76-8CAFED13661C}"/>
              </a:ext>
            </a:extLst>
          </p:cNvPr>
          <p:cNvSpPr>
            <a:spLocks noGrp="1"/>
          </p:cNvSpPr>
          <p:nvPr>
            <p:ph idx="13"/>
          </p:nvPr>
        </p:nvSpPr>
        <p:spPr bwMode="black">
          <a:xfrm>
            <a:off x="4299176" y="1414462"/>
            <a:ext cx="3600000" cy="4392000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ln>
                  <a:noFill/>
                </a:ln>
              </a:defRPr>
            </a:lvl1pPr>
            <a:lvl2pPr>
              <a:buClr>
                <a:schemeClr val="tx1"/>
              </a:buClr>
              <a:defRPr>
                <a:ln>
                  <a:noFill/>
                </a:ln>
              </a:defRPr>
            </a:lvl2pPr>
            <a:lvl3pPr>
              <a:buClr>
                <a:schemeClr val="tx1"/>
              </a:buClr>
              <a:defRPr>
                <a:ln>
                  <a:noFill/>
                </a:ln>
              </a:defRPr>
            </a:lvl3pPr>
            <a:lvl4pPr>
              <a:buClr>
                <a:schemeClr val="tx1"/>
              </a:buClr>
              <a:defRPr>
                <a:ln>
                  <a:noFill/>
                </a:ln>
              </a:defRPr>
            </a:lvl4pPr>
            <a:lvl5pPr>
              <a:buClr>
                <a:schemeClr val="tx1"/>
              </a:buClr>
              <a:defRPr>
                <a:ln>
                  <a:noFill/>
                </a:ln>
              </a:defRPr>
            </a:lvl5pPr>
            <a:lvl6pPr>
              <a:buClr>
                <a:schemeClr val="tx1"/>
              </a:buClr>
              <a:defRPr>
                <a:ln>
                  <a:noFill/>
                </a:ln>
              </a:defRPr>
            </a:lvl6pPr>
            <a:lvl7pPr>
              <a:buClr>
                <a:schemeClr val="tx1"/>
              </a:buClr>
              <a:defRPr>
                <a:ln>
                  <a:noFill/>
                </a:ln>
              </a:defRPr>
            </a:lvl7pPr>
            <a:lvl8pPr>
              <a:buClr>
                <a:schemeClr val="tx1"/>
              </a:buClr>
              <a:defRPr>
                <a:ln>
                  <a:noFill/>
                </a:ln>
              </a:defRPr>
            </a:lvl8pPr>
            <a:lvl9pPr>
              <a:buClr>
                <a:schemeClr val="tx1"/>
              </a:buClr>
              <a:defRPr>
                <a:ln>
                  <a:noFill/>
                </a:ln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10" name="Copy 3" descr="Content text frame (highlight)">
            <a:extLst>
              <a:ext uri="{FF2B5EF4-FFF2-40B4-BE49-F238E27FC236}">
                <a16:creationId xmlns:a16="http://schemas.microsoft.com/office/drawing/2014/main" id="{E840DCCC-8E77-40B8-B94B-A4D3A4D77826}"/>
              </a:ext>
            </a:extLst>
          </p:cNvPr>
          <p:cNvSpPr>
            <a:spLocks noGrp="1"/>
          </p:cNvSpPr>
          <p:nvPr>
            <p:ph idx="12"/>
          </p:nvPr>
        </p:nvSpPr>
        <p:spPr bwMode="blackWhite">
          <a:xfrm>
            <a:off x="8187189" y="1414462"/>
            <a:ext cx="3600000" cy="4392000"/>
          </a:xfrm>
          <a:prstGeom prst="rect">
            <a:avLst/>
          </a:prstGeom>
          <a:solidFill>
            <a:schemeClr val="accent1"/>
          </a:solidFill>
          <a:ln w="19050">
            <a:solidFill>
              <a:srgbClr val="009999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  <a:lvl6pPr>
              <a:buClr>
                <a:schemeClr val="tx1"/>
              </a:buClr>
              <a:defRPr>
                <a:solidFill>
                  <a:schemeClr val="tx1"/>
                </a:solidFill>
              </a:defRPr>
            </a:lvl6pPr>
            <a:lvl7pPr>
              <a:buClr>
                <a:schemeClr val="tx1"/>
              </a:buClr>
              <a:defRPr>
                <a:solidFill>
                  <a:schemeClr val="tx1"/>
                </a:solidFill>
              </a:defRPr>
            </a:lvl7pPr>
            <a:lvl8pPr>
              <a:buClr>
                <a:schemeClr val="tx1"/>
              </a:buClr>
              <a:defRPr>
                <a:solidFill>
                  <a:schemeClr val="tx1"/>
                </a:solidFill>
              </a:defRPr>
            </a:lvl8pPr>
            <a:lvl9pPr>
              <a:buClr>
                <a:schemeClr val="tx1"/>
              </a:buClr>
              <a:defRPr>
                <a:solidFill>
                  <a:schemeClr val="tx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E5DDD55C-5C17-4BCD-A9BB-FE8A69DC48D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91FCCEDD-7521-4BD5-8A32-A62DA624670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DC2AAE3E-7F56-4838-BCE7-6B966549F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2462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4975">
          <p15:clr>
            <a:srgbClr val="65CEFF"/>
          </p15:clr>
        </p15:guide>
        <p15:guide id="5" pos="5157">
          <p15:clr>
            <a:srgbClr val="65CEFF"/>
          </p15:clr>
        </p15:guide>
        <p15:guide id="6" pos="6472">
          <p15:clr>
            <a:srgbClr val="65CEFF"/>
          </p15:clr>
        </p15:guide>
        <p15:guide id="7" pos="7425">
          <p15:clr>
            <a:srgbClr val="65CEFF"/>
          </p15:clr>
        </p15:guide>
        <p15:guide id="8" orient="horz" pos="302">
          <p15:clr>
            <a:srgbClr val="65CEFF"/>
          </p15:clr>
        </p15:guide>
        <p15:guide id="9" orient="horz" pos="664">
          <p15:clr>
            <a:srgbClr val="65CEFF"/>
          </p15:clr>
        </p15:guide>
        <p15:guide id="10" orient="horz" pos="891">
          <p15:clr>
            <a:srgbClr val="65CEFF"/>
          </p15:clr>
        </p15:guide>
        <p15:guide id="11" orient="horz" pos="3658">
          <p15:clr>
            <a:srgbClr val="65CEFF"/>
          </p15:clr>
        </p15:guide>
        <p15:guide id="12" orient="horz" pos="3885">
          <p15:clr>
            <a:srgbClr val="65CEFF"/>
          </p15:clr>
        </p15:guide>
        <p15:guide id="13" orient="horz" pos="4157">
          <p15:clr>
            <a:srgbClr val="65CEFF"/>
          </p15:clr>
        </p15:guide>
      </p15:sldGuideLst>
    </p:ext>
  </p:extLst>
</p:sldLayout>
</file>

<file path=ppt/slideLayouts/slideLayout3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dar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>
            <a:extLst>
              <a:ext uri="{FF2B5EF4-FFF2-40B4-BE49-F238E27FC236}">
                <a16:creationId xmlns:a16="http://schemas.microsoft.com/office/drawing/2014/main" id="{00B813CE-4DD6-4EAD-800B-047C0542F1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0" y="-540000"/>
            <a:ext cx="9863997" cy="360000"/>
          </a:xfrm>
        </p:spPr>
        <p:txBody>
          <a:bodyPr/>
          <a:lstStyle>
            <a:lvl1pPr>
              <a:defRPr b="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py" descr="Quote text frame">
            <a:extLst>
              <a:ext uri="{FF2B5EF4-FFF2-40B4-BE49-F238E27FC236}">
                <a16:creationId xmlns:a16="http://schemas.microsoft.com/office/drawing/2014/main" id="{9E21D6DF-C9DB-4F02-863A-C5513347A27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1022400" y="1702799"/>
            <a:ext cx="9252000" cy="4104000"/>
          </a:xfrm>
        </p:spPr>
        <p:txBody>
          <a:bodyPr>
            <a:noAutofit/>
          </a:bodyPr>
          <a:lstStyle>
            <a:lvl1pPr marL="0">
              <a:lnSpc>
                <a:spcPct val="110000"/>
              </a:lnSpc>
              <a:spcAft>
                <a:spcPts val="0"/>
              </a:spcAft>
              <a:defRPr sz="4800" b="0">
                <a:solidFill>
                  <a:schemeClr val="tx1"/>
                </a:solidFill>
              </a:defRPr>
            </a:lvl1pPr>
            <a:lvl2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/>
            </a:lvl2pPr>
            <a:lvl3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3pPr>
            <a:lvl4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4pPr>
            <a:lvl5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5pPr>
          </a:lstStyle>
          <a:p>
            <a:pPr lvl="0"/>
            <a:r>
              <a:rPr lang="en-US"/>
              <a:t>Please insert quote here</a:t>
            </a:r>
          </a:p>
          <a:p>
            <a:pPr lvl="1"/>
            <a:r>
              <a:rPr lang="en-US"/>
              <a:t>Name, Author</a:t>
            </a:r>
          </a:p>
        </p:txBody>
      </p:sp>
      <p:sp>
        <p:nvSpPr>
          <p:cNvPr id="11" name="Quote marks">
            <a:extLst>
              <a:ext uri="{FF2B5EF4-FFF2-40B4-BE49-F238E27FC236}">
                <a16:creationId xmlns:a16="http://schemas.microsoft.com/office/drawing/2014/main" id="{916E4245-F21C-4EAB-8B26-FEA21C2606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ltGray">
          <a:xfrm>
            <a:off x="1058400" y="766763"/>
            <a:ext cx="907891" cy="647700"/>
          </a:xfrm>
          <a:custGeom>
            <a:avLst/>
            <a:gdLst>
              <a:gd name="connsiteX0" fmla="*/ 0 w 2619164"/>
              <a:gd name="connsiteY0" fmla="*/ 1868543 h 1868542"/>
              <a:gd name="connsiteX1" fmla="*/ 742610 w 2619164"/>
              <a:gd name="connsiteY1" fmla="*/ 0 h 1868542"/>
              <a:gd name="connsiteX2" fmla="*/ 1318210 w 2619164"/>
              <a:gd name="connsiteY2" fmla="*/ 0 h 1868542"/>
              <a:gd name="connsiteX3" fmla="*/ 742610 w 2619164"/>
              <a:gd name="connsiteY3" fmla="*/ 1868543 h 1868542"/>
              <a:gd name="connsiteX4" fmla="*/ 0 w 2619164"/>
              <a:gd name="connsiteY4" fmla="*/ 1868543 h 1868542"/>
              <a:gd name="connsiteX5" fmla="*/ 1300954 w 2619164"/>
              <a:gd name="connsiteY5" fmla="*/ 1868543 h 1868542"/>
              <a:gd name="connsiteX6" fmla="*/ 2043564 w 2619164"/>
              <a:gd name="connsiteY6" fmla="*/ 0 h 1868542"/>
              <a:gd name="connsiteX7" fmla="*/ 2619164 w 2619164"/>
              <a:gd name="connsiteY7" fmla="*/ 0 h 1868542"/>
              <a:gd name="connsiteX8" fmla="*/ 2043564 w 2619164"/>
              <a:gd name="connsiteY8" fmla="*/ 1868543 h 1868542"/>
              <a:gd name="connsiteX9" fmla="*/ 1300954 w 2619164"/>
              <a:gd name="connsiteY9" fmla="*/ 1868543 h 186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19164" h="1868542">
                <a:moveTo>
                  <a:pt x="0" y="1868543"/>
                </a:moveTo>
                <a:lnTo>
                  <a:pt x="742610" y="0"/>
                </a:lnTo>
                <a:lnTo>
                  <a:pt x="1318210" y="0"/>
                </a:lnTo>
                <a:lnTo>
                  <a:pt x="742610" y="1868543"/>
                </a:lnTo>
                <a:lnTo>
                  <a:pt x="0" y="1868543"/>
                </a:lnTo>
                <a:close/>
                <a:moveTo>
                  <a:pt x="1300954" y="1868543"/>
                </a:moveTo>
                <a:lnTo>
                  <a:pt x="2043564" y="0"/>
                </a:lnTo>
                <a:lnTo>
                  <a:pt x="2619164" y="0"/>
                </a:lnTo>
                <a:lnTo>
                  <a:pt x="2043564" y="1868543"/>
                </a:lnTo>
                <a:lnTo>
                  <a:pt x="1300954" y="1868543"/>
                </a:lnTo>
                <a:close/>
              </a:path>
            </a:pathLst>
          </a:custGeom>
          <a:gradFill>
            <a:gsLst>
              <a:gs pos="15000">
                <a:srgbClr val="00FFB9"/>
              </a:gs>
              <a:gs pos="80000">
                <a:srgbClr val="00E6DC"/>
              </a:gs>
            </a:gsLst>
            <a:lin ang="5400000" scaled="1"/>
          </a:gradFill>
          <a:ln w="615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AF2E271F-5AF7-408E-9752-03D1D6448EA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C4F35EF-AC94-4800-9CB7-CA49CAFDD24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CCC7FBE7-01B9-4EC8-8BE1-F416F7C5B7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3070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891">
          <p15:clr>
            <a:srgbClr val="65CEFF"/>
          </p15:clr>
        </p15:guide>
        <p15:guide id="5" orient="horz" pos="1073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3885">
          <p15:clr>
            <a:srgbClr val="65CEFF"/>
          </p15:clr>
        </p15:guide>
        <p15:guide id="8" orient="horz" pos="4157">
          <p15:clr>
            <a:srgbClr val="65CEFF"/>
          </p15:clr>
        </p15:guide>
      </p15:sldGuideLst>
    </p:ext>
  </p:extLst>
</p:sldLayout>
</file>

<file path=ppt/slideLayouts/slideLayout3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">
            <a:extLst>
              <a:ext uri="{FF2B5EF4-FFF2-40B4-BE49-F238E27FC236}">
                <a16:creationId xmlns:a16="http://schemas.microsoft.com/office/drawing/2014/main" id="{3A8C0A65-FABA-4781-9F01-D54558440B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162" y="-540000"/>
            <a:ext cx="9863138" cy="360000"/>
          </a:xfrm>
        </p:spPr>
        <p:txBody>
          <a:bodyPr/>
          <a:lstStyle>
            <a:lvl1pPr>
              <a:defRPr b="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py" descr="Quote text frame">
            <a:extLst>
              <a:ext uri="{FF2B5EF4-FFF2-40B4-BE49-F238E27FC236}">
                <a16:creationId xmlns:a16="http://schemas.microsoft.com/office/drawing/2014/main" id="{9E21D6DF-C9DB-4F02-863A-C5513347A27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1022400" y="1702799"/>
            <a:ext cx="9252760" cy="4104000"/>
          </a:xfrm>
        </p:spPr>
        <p:txBody>
          <a:bodyPr>
            <a:noAutofit/>
          </a:bodyPr>
          <a:lstStyle>
            <a:lvl1pPr marL="0">
              <a:lnSpc>
                <a:spcPct val="110000"/>
              </a:lnSpc>
              <a:spcAft>
                <a:spcPts val="0"/>
              </a:spcAft>
              <a:defRPr sz="4800" b="0">
                <a:solidFill>
                  <a:schemeClr val="tx2"/>
                </a:solidFill>
              </a:defRPr>
            </a:lvl1pPr>
            <a:lvl2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tx2"/>
                </a:solidFill>
              </a:defRPr>
            </a:lvl2pPr>
            <a:lvl3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4pPr>
            <a:lvl5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5pPr>
          </a:lstStyle>
          <a:p>
            <a:pPr lvl="0"/>
            <a:r>
              <a:rPr lang="en-US"/>
              <a:t>Please insert quote here</a:t>
            </a:r>
          </a:p>
          <a:p>
            <a:pPr lvl="1"/>
            <a:r>
              <a:rPr lang="en-US"/>
              <a:t>Name, Author</a:t>
            </a:r>
          </a:p>
        </p:txBody>
      </p:sp>
      <p:sp>
        <p:nvSpPr>
          <p:cNvPr id="12" name="Quote marks">
            <a:extLst>
              <a:ext uri="{FF2B5EF4-FFF2-40B4-BE49-F238E27FC236}">
                <a16:creationId xmlns:a16="http://schemas.microsoft.com/office/drawing/2014/main" id="{58EF2AB0-A78A-44C9-9A7D-F20D9ED854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ltGray">
          <a:xfrm>
            <a:off x="1058400" y="766763"/>
            <a:ext cx="907891" cy="647700"/>
          </a:xfrm>
          <a:custGeom>
            <a:avLst/>
            <a:gdLst>
              <a:gd name="connsiteX0" fmla="*/ 0 w 2619164"/>
              <a:gd name="connsiteY0" fmla="*/ 1868543 h 1868542"/>
              <a:gd name="connsiteX1" fmla="*/ 742610 w 2619164"/>
              <a:gd name="connsiteY1" fmla="*/ 0 h 1868542"/>
              <a:gd name="connsiteX2" fmla="*/ 1318210 w 2619164"/>
              <a:gd name="connsiteY2" fmla="*/ 0 h 1868542"/>
              <a:gd name="connsiteX3" fmla="*/ 742610 w 2619164"/>
              <a:gd name="connsiteY3" fmla="*/ 1868543 h 1868542"/>
              <a:gd name="connsiteX4" fmla="*/ 0 w 2619164"/>
              <a:gd name="connsiteY4" fmla="*/ 1868543 h 1868542"/>
              <a:gd name="connsiteX5" fmla="*/ 1300954 w 2619164"/>
              <a:gd name="connsiteY5" fmla="*/ 1868543 h 1868542"/>
              <a:gd name="connsiteX6" fmla="*/ 2043564 w 2619164"/>
              <a:gd name="connsiteY6" fmla="*/ 0 h 1868542"/>
              <a:gd name="connsiteX7" fmla="*/ 2619164 w 2619164"/>
              <a:gd name="connsiteY7" fmla="*/ 0 h 1868542"/>
              <a:gd name="connsiteX8" fmla="*/ 2043564 w 2619164"/>
              <a:gd name="connsiteY8" fmla="*/ 1868543 h 1868542"/>
              <a:gd name="connsiteX9" fmla="*/ 1300954 w 2619164"/>
              <a:gd name="connsiteY9" fmla="*/ 1868543 h 186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19164" h="1868542">
                <a:moveTo>
                  <a:pt x="0" y="1868543"/>
                </a:moveTo>
                <a:lnTo>
                  <a:pt x="742610" y="0"/>
                </a:lnTo>
                <a:lnTo>
                  <a:pt x="1318210" y="0"/>
                </a:lnTo>
                <a:lnTo>
                  <a:pt x="742610" y="1868543"/>
                </a:lnTo>
                <a:lnTo>
                  <a:pt x="0" y="1868543"/>
                </a:lnTo>
                <a:close/>
                <a:moveTo>
                  <a:pt x="1300954" y="1868543"/>
                </a:moveTo>
                <a:lnTo>
                  <a:pt x="2043564" y="0"/>
                </a:lnTo>
                <a:lnTo>
                  <a:pt x="2619164" y="0"/>
                </a:lnTo>
                <a:lnTo>
                  <a:pt x="2043564" y="1868543"/>
                </a:lnTo>
                <a:lnTo>
                  <a:pt x="1300954" y="1868543"/>
                </a:lnTo>
                <a:close/>
              </a:path>
            </a:pathLst>
          </a:custGeom>
          <a:gradFill>
            <a:gsLst>
              <a:gs pos="15000">
                <a:srgbClr val="00FFB9"/>
              </a:gs>
              <a:gs pos="80000">
                <a:srgbClr val="00E6DC"/>
              </a:gs>
            </a:gsLst>
            <a:lin ang="5400000" scaled="1"/>
          </a:gradFill>
          <a:ln w="615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4" name="Siemens Logo" descr="Siemens logo">
            <a:extLst>
              <a:ext uri="{FF2B5EF4-FFF2-40B4-BE49-F238E27FC236}">
                <a16:creationId xmlns:a16="http://schemas.microsoft.com/office/drawing/2014/main" id="{F8D833B7-9866-4D2D-AEB7-012D6DDE2A3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6AEDD147-ACC0-4A9C-9043-90612765C0F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4131F54F-C70B-4435-91E6-F995F83E6C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1583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891">
          <p15:clr>
            <a:srgbClr val="65CEFF"/>
          </p15:clr>
        </p15:guide>
        <p15:guide id="5" orient="horz" pos="1073">
          <p15:clr>
            <a:srgbClr val="65CEFF"/>
          </p15:clr>
        </p15:guide>
        <p15:guide id="6" orient="horz" pos="2206">
          <p15:clr>
            <a:srgbClr val="65CEFF"/>
          </p15:clr>
        </p15:guide>
        <p15:guide id="7" orient="horz" pos="2343">
          <p15:clr>
            <a:srgbClr val="65CEFF"/>
          </p15:clr>
        </p15:guide>
        <p15:guide id="8" orient="horz" pos="3658">
          <p15:clr>
            <a:srgbClr val="65CEFF"/>
          </p15:clr>
        </p15:guide>
        <p15:guide id="9" orient="horz" pos="3885">
          <p15:clr>
            <a:srgbClr val="65CEFF"/>
          </p15:clr>
        </p15:guide>
        <p15:guide id="10" orient="horz" pos="4157">
          <p15:clr>
            <a:srgbClr val="65CEFF"/>
          </p15:clr>
        </p15:guide>
      </p15:sldGuideLst>
    </p:ext>
  </p:extLst>
</p:sldLayout>
</file>

<file path=ppt/slideLayouts/slideLayout3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tatement text fram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986400" y="1270799"/>
            <a:ext cx="10800000" cy="4536000"/>
          </a:xfrm>
        </p:spPr>
        <p:txBody>
          <a:bodyPr lIns="0" tIns="0" rIns="0" bIns="0" anchor="t">
            <a:noAutofit/>
          </a:bodyPr>
          <a:lstStyle>
            <a:lvl1pPr>
              <a:lnSpc>
                <a:spcPct val="90000"/>
              </a:lnSpc>
              <a:defRPr sz="8000" b="0">
                <a:gradFill>
                  <a:gsLst>
                    <a:gs pos="20000">
                      <a:srgbClr val="00FFB9"/>
                    </a:gs>
                    <a:gs pos="70000">
                      <a:srgbClr val="00E6DC"/>
                    </a:gs>
                  </a:gsLst>
                  <a:lin ang="0" scaled="1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4" name="Siemens Logo" descr="Siemens logo">
            <a:extLst>
              <a:ext uri="{FF2B5EF4-FFF2-40B4-BE49-F238E27FC236}">
                <a16:creationId xmlns:a16="http://schemas.microsoft.com/office/drawing/2014/main" id="{0EF6BB07-4F4E-4859-9572-DA63E35B93A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09BD8BE5-BFF2-469D-8B93-9556FCC45CF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F9372441-FA7E-4481-BBC2-24CB6D301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5184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801">
          <p15:clr>
            <a:srgbClr val="65CEFF"/>
          </p15:clr>
        </p15:guide>
        <p15:guide id="5" orient="horz" pos="3658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tatement text fram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986400" y="1271538"/>
            <a:ext cx="10800000" cy="4536000"/>
          </a:xfrm>
        </p:spPr>
        <p:txBody>
          <a:bodyPr lIns="0" tIns="0" rIns="0" bIns="0" anchor="t">
            <a:noAutofit/>
          </a:bodyPr>
          <a:lstStyle>
            <a:lvl1pPr>
              <a:lnSpc>
                <a:spcPct val="90000"/>
              </a:lnSpc>
              <a:defRPr sz="8000" b="0">
                <a:gradFill>
                  <a:gsLst>
                    <a:gs pos="20000">
                      <a:srgbClr val="00FFB9"/>
                    </a:gs>
                    <a:gs pos="70000">
                      <a:srgbClr val="00E6DC"/>
                    </a:gs>
                  </a:gsLst>
                  <a:lin ang="0" scaled="1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4" name="Siemens Logo" descr="Siemens logo">
            <a:extLst>
              <a:ext uri="{FF2B5EF4-FFF2-40B4-BE49-F238E27FC236}">
                <a16:creationId xmlns:a16="http://schemas.microsoft.com/office/drawing/2014/main" id="{F8D833B7-9866-4D2D-AEB7-012D6DDE2A3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9F9E844-3827-4B6C-9CB5-13C9A70DCD4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D52C2AF7-8539-453F-BD56-35B696DB2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0646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801">
          <p15:clr>
            <a:srgbClr val="65CEFF"/>
          </p15:clr>
        </p15:guide>
        <p15:guide id="5" orient="horz" pos="3658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" descr="Slide headline">
            <a:extLst>
              <a:ext uri="{FF2B5EF4-FFF2-40B4-BE49-F238E27FC236}">
                <a16:creationId xmlns:a16="http://schemas.microsoft.com/office/drawing/2014/main" id="{B29E3DA4-014E-4F3D-8186-84366ADFCB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58400" y="1234800"/>
            <a:ext cx="9216000" cy="1162523"/>
          </a:xfrm>
          <a:noFill/>
        </p:spPr>
        <p:txBody>
          <a:bodyPr wrap="square" lIns="0" tIns="54000" rIns="0" bIns="0" anchor="t" anchorCtr="0">
            <a:spAutoFit/>
          </a:bodyPr>
          <a:lstStyle>
            <a:lvl1pPr marL="0">
              <a:defRPr sz="8000">
                <a:solidFill>
                  <a:schemeClr val="tx1"/>
                </a:solidFill>
              </a:defRPr>
            </a:lvl1pPr>
          </a:lstStyle>
          <a:p>
            <a:r>
              <a:rPr lang="en-US"/>
              <a:t>Contact</a:t>
            </a:r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1058400" y="2397324"/>
            <a:ext cx="9216000" cy="3409751"/>
          </a:xfrm>
          <a:prstGeom prst="rect">
            <a:avLst/>
          </a:prstGeom>
        </p:spPr>
        <p:txBody>
          <a:bodyPr tIns="108000">
            <a:noAutofit/>
          </a:bodyPr>
          <a:lstStyle>
            <a:lvl1pPr marL="0" indent="0" algn="l">
              <a:spcAft>
                <a:spcPts val="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1">
                <a:solidFill>
                  <a:schemeClr val="tx1"/>
                </a:solidFill>
              </a:defRPr>
            </a:lvl2pPr>
            <a:lvl3pPr marL="144000" indent="-144000" algn="l">
              <a:spcAft>
                <a:spcPts val="0"/>
              </a:spcAft>
              <a:buFont typeface="Arial" panose="020B0604020202020204" pitchFamily="34" charset="0"/>
              <a:buChar char="•"/>
              <a:defRPr sz="1400" b="0"/>
            </a:lvl3pPr>
            <a:lvl4pPr marL="0" indent="0" algn="l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1"/>
            </a:lvl4pPr>
            <a:lvl5pPr marL="144000" indent="-144000" algn="l"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>
                <a:solidFill>
                  <a:schemeClr val="tx1"/>
                </a:solidFill>
              </a:defRPr>
            </a:lvl5pPr>
            <a:lvl6pPr marL="36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6pPr>
            <a:lvl7pPr marL="360000" indent="-180000" algn="l"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/>
            </a:lvl7pPr>
            <a:lvl8pPr marL="54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8pPr>
            <a:lvl9pPr marL="540000" indent="-180000" algn="l"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/>
            </a:lvl9pPr>
          </a:lstStyle>
          <a:p>
            <a:pPr lvl="0"/>
            <a:r>
              <a:rPr lang="en-US"/>
              <a:t>Click to edit the contact</a:t>
            </a:r>
          </a:p>
          <a:p>
            <a:pPr lvl="1"/>
            <a:r>
              <a:rPr lang="en-US"/>
              <a:t>Name etc.</a:t>
            </a:r>
          </a:p>
          <a:p>
            <a:pPr lvl="2"/>
            <a:r>
              <a:rPr lang="en-US"/>
              <a:t>Skills etc.</a:t>
            </a:r>
          </a:p>
          <a:p>
            <a:pPr lvl="3"/>
            <a:r>
              <a:rPr lang="en-US"/>
              <a:t>Name etc. sublevel</a:t>
            </a:r>
          </a:p>
          <a:p>
            <a:pPr lvl="4"/>
            <a:r>
              <a:rPr lang="en-US"/>
              <a:t>Skills etc. sublevel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5FD2C39E-5D81-4A0E-9F45-90932890088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8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279A350-3BB2-4CA2-A422-8F5A951F6F6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9" name="Slide Number Placeholder">
            <a:extLst>
              <a:ext uri="{FF2B5EF4-FFF2-40B4-BE49-F238E27FC236}">
                <a16:creationId xmlns:a16="http://schemas.microsoft.com/office/drawing/2014/main" id="{CFF9630D-791D-45AE-8E5E-36F747F599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4916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778">
          <p15:clr>
            <a:srgbClr val="65CEFF"/>
          </p15:clr>
        </p15:guide>
        <p15:guide id="5" orient="horz" pos="3658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670C6E6A-0191-4020-A084-BB23C7AE6B0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37233173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092D1760-10AA-43FB-AC0B-074FF500719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1846253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BC293230-94BC-41FA-A2D9-E9259B125F8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17797522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8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42462792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color 80p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lor Stage">
            <a:extLst>
              <a:ext uri="{FF2B5EF4-FFF2-40B4-BE49-F238E27FC236}">
                <a16:creationId xmlns:a16="http://schemas.microsoft.com/office/drawing/2014/main" id="{A71FD435-3CF0-4700-A204-51B8FECDB0E5}"/>
              </a:ext>
            </a:extLst>
          </p:cNvPr>
          <p:cNvSpPr/>
          <p:nvPr userDrawn="1"/>
        </p:nvSpPr>
        <p:spPr bwMode="hidden">
          <a:xfrm>
            <a:off x="0" y="0"/>
            <a:ext cx="12192000" cy="6166800"/>
          </a:xfrm>
          <a:prstGeom prst="rect">
            <a:avLst/>
          </a:prstGeom>
          <a:solidFill>
            <a:srgbClr val="00FF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/>
          </a:p>
        </p:txBody>
      </p:sp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462213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399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32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BDD73C6A-6099-483E-9C34-F604024F257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DBCA456-A643-45C8-9383-5A06099EB6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5B05DC85-FD3C-4245-83A1-F6197CB9E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1546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8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37230288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6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42433696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4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7971610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8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26790967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6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6136616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4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16902717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8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12301711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6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29102330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4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7344443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8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27374293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color 60p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lor Stage">
            <a:extLst>
              <a:ext uri="{FF2B5EF4-FFF2-40B4-BE49-F238E27FC236}">
                <a16:creationId xmlns:a16="http://schemas.microsoft.com/office/drawing/2014/main" id="{A236A90B-8F03-45C0-87DD-5479E8376B64}"/>
              </a:ext>
            </a:extLst>
          </p:cNvPr>
          <p:cNvSpPr/>
          <p:nvPr userDrawn="1"/>
        </p:nvSpPr>
        <p:spPr bwMode="hidden">
          <a:xfrm>
            <a:off x="0" y="0"/>
            <a:ext cx="12192000" cy="6166800"/>
          </a:xfrm>
          <a:prstGeom prst="rect">
            <a:avLst/>
          </a:prstGeom>
          <a:solidFill>
            <a:srgbClr val="00E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/>
          </a:p>
        </p:txBody>
      </p:sp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769989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2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24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ECFA8B97-DE99-4B15-8C8C-3748FA022B7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21031E7D-E514-484A-9CCD-52A9C22222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447F428C-5AA7-413C-A721-B7AADDF8B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0435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6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26228468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4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22102488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8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40212516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6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37526620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4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40500286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8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32025857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6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32302648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4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30258471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8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22505777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6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7476648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color 40p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lor Stage">
            <a:extLst>
              <a:ext uri="{FF2B5EF4-FFF2-40B4-BE49-F238E27FC236}">
                <a16:creationId xmlns:a16="http://schemas.microsoft.com/office/drawing/2014/main" id="{40C63E25-48A4-43B2-BEE6-D2FE79309C83}"/>
              </a:ext>
            </a:extLst>
          </p:cNvPr>
          <p:cNvSpPr/>
          <p:nvPr userDrawn="1"/>
        </p:nvSpPr>
        <p:spPr bwMode="hidden">
          <a:xfrm>
            <a:off x="0" y="0"/>
            <a:ext cx="12192000" cy="6166800"/>
          </a:xfrm>
          <a:prstGeom prst="rect">
            <a:avLst/>
          </a:prstGeom>
          <a:gradFill>
            <a:gsLst>
              <a:gs pos="40000">
                <a:srgbClr val="00FFB9"/>
              </a:gs>
              <a:gs pos="100000">
                <a:srgbClr val="00E6DC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EN"/>
          </a:p>
        </p:txBody>
      </p:sp>
      <p:sp>
        <p:nvSpPr>
          <p:cNvPr id="9" name="Color Stage">
            <a:extLst>
              <a:ext uri="{FF2B5EF4-FFF2-40B4-BE49-F238E27FC236}">
                <a16:creationId xmlns:a16="http://schemas.microsoft.com/office/drawing/2014/main" id="{0C524D66-9942-450A-A90F-E7A0CC42EC73}"/>
              </a:ext>
            </a:extLst>
          </p:cNvPr>
          <p:cNvSpPr/>
          <p:nvPr userDrawn="1"/>
        </p:nvSpPr>
        <p:spPr>
          <a:xfrm>
            <a:off x="0" y="1414463"/>
            <a:ext cx="12192000" cy="4752337"/>
          </a:xfrm>
          <a:prstGeom prst="rect">
            <a:avLst/>
          </a:prstGeom>
          <a:gradFill flip="none" rotWithShape="1">
            <a:gsLst>
              <a:gs pos="0">
                <a:srgbClr val="00FFB9"/>
              </a:gs>
              <a:gs pos="100000">
                <a:schemeClr val="bg2">
                  <a:alpha val="0"/>
                </a:schemeClr>
              </a:gs>
              <a:gs pos="40000">
                <a:srgbClr val="00FFB9">
                  <a:alpha val="50000"/>
                </a:srgb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de-DE"/>
          </a:p>
        </p:txBody>
      </p:sp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7"/>
            <a:ext cx="9288000" cy="1930121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16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CCD0B8A8-7DE9-432C-82EA-6468E4BB565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498F1A9-6241-4523-AFBC-C74F3AA4AC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39240" cy="547200"/>
          </a:xfrm>
        </p:spPr>
        <p:txBody>
          <a:bodyPr/>
          <a:lstStyle/>
          <a:p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267619FE-01EE-4013-B481-A8C505C5D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3831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4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30943616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8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18111078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6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26716136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4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2679937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8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23129359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6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11025736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4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18303736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48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477328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/>
              <a:t>Subhead for headline size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891525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4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231106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28345490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4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36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661993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36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36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36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40384839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462213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7"/>
            <a:ext cx="9288000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32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4FC1DCA2-253A-4E87-91E4-D402488C8D7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DBCA456-A643-45C8-9383-5A06099EB6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5B05DC85-FD3C-4245-83A1-F6197CB9E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1110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48pt">
    <p:bg>
      <p:bgPr>
        <a:gradFill flip="none" rotWithShape="1">
          <a:gsLst>
            <a:gs pos="40000">
              <a:schemeClr val="bg2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radient cover">
            <a:extLst>
              <a:ext uri="{FF2B5EF4-FFF2-40B4-BE49-F238E27FC236}">
                <a16:creationId xmlns:a16="http://schemas.microsoft.com/office/drawing/2014/main" id="{6FD70AD7-1356-4F56-BCF5-60206B8893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502025"/>
            <a:ext cx="12192000" cy="3355975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bg2">
                  <a:alpha val="0"/>
                </a:schemeClr>
              </a:gs>
              <a:gs pos="40000">
                <a:schemeClr val="bg2">
                  <a:alpha val="5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/>
          </a:p>
        </p:txBody>
      </p:sp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477328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/>
              <a:t>Subhead for headline size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20075258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4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40pt">
    <p:bg>
      <p:bgPr>
        <a:gradFill flip="none" rotWithShape="1">
          <a:gsLst>
            <a:gs pos="40000">
              <a:schemeClr val="bg2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radient cover">
            <a:extLst>
              <a:ext uri="{FF2B5EF4-FFF2-40B4-BE49-F238E27FC236}">
                <a16:creationId xmlns:a16="http://schemas.microsoft.com/office/drawing/2014/main" id="{BC751AD9-F368-4030-BEF3-878CBEED0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502025"/>
            <a:ext cx="12192000" cy="3355975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bg2">
                  <a:alpha val="0"/>
                </a:schemeClr>
              </a:gs>
              <a:gs pos="40000">
                <a:schemeClr val="bg2">
                  <a:alpha val="5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/>
          </a:p>
        </p:txBody>
      </p:sp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231106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12128683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4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36pt">
    <p:bg>
      <p:bgPr>
        <a:gradFill flip="none" rotWithShape="1">
          <a:gsLst>
            <a:gs pos="40000">
              <a:schemeClr val="bg2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radient cover">
            <a:extLst>
              <a:ext uri="{FF2B5EF4-FFF2-40B4-BE49-F238E27FC236}">
                <a16:creationId xmlns:a16="http://schemas.microsoft.com/office/drawing/2014/main" id="{0F638833-9358-4A10-8860-60EC0C65D9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502025"/>
            <a:ext cx="12192000" cy="3355975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bg2">
                  <a:alpha val="0"/>
                </a:schemeClr>
              </a:gs>
              <a:gs pos="40000">
                <a:schemeClr val="bg2">
                  <a:alpha val="5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/>
          </a:p>
        </p:txBody>
      </p:sp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661993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36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36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36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14663990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4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48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477328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2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2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/>
              <a:t>Subhead for headline size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46D369A7-07BD-4B91-9E53-807AAAF0C30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24236293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4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231106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DC2D4109-C5C2-42BB-B5A0-2F6793388E2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873765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4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36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661993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3600" b="0">
                <a:solidFill>
                  <a:schemeClr val="tx2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36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2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36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298AE3DB-A74B-4AD6-A37C-FBCFB647B93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27261980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4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462213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399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DBCA456-A643-45C8-9383-5A06099EB6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/>
              <a:t>Restricted | © Siemens 2024 | Siemens Digital Industries Software | Where today meets tomorrow.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5B05DC85-FD3C-4245-83A1-F6197CB9E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416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769989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2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21031E7D-E514-484A-9CCD-52A9C22222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/>
              <a:t>Restricted | © Siemens 2024 | Siemens Digital Industries Software | Where today meets tomorrow.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447F428C-5AA7-413C-A721-B7AADDF8B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3825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7"/>
            <a:ext cx="9288000" cy="1930121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498F1A9-6241-4523-AFBC-C74F3AA4AC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39240" cy="547200"/>
          </a:xfrm>
        </p:spPr>
        <p:txBody>
          <a:bodyPr/>
          <a:lstStyle/>
          <a:p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267619FE-01EE-4013-B481-A8C505C5D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7240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color 80p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lor Stage">
            <a:extLst>
              <a:ext uri="{FF2B5EF4-FFF2-40B4-BE49-F238E27FC236}">
                <a16:creationId xmlns:a16="http://schemas.microsoft.com/office/drawing/2014/main" id="{A71FD435-3CF0-4700-A204-51B8FECDB0E5}"/>
              </a:ext>
            </a:extLst>
          </p:cNvPr>
          <p:cNvSpPr/>
          <p:nvPr userDrawn="1"/>
        </p:nvSpPr>
        <p:spPr bwMode="hidden">
          <a:xfrm>
            <a:off x="0" y="0"/>
            <a:ext cx="12192000" cy="6166800"/>
          </a:xfrm>
          <a:prstGeom prst="rect">
            <a:avLst/>
          </a:prstGeom>
          <a:solidFill>
            <a:srgbClr val="00FF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/>
          </a:p>
        </p:txBody>
      </p:sp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462213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399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BDD73C6A-6099-483E-9C34-F604024F257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DBCA456-A643-45C8-9383-5A06099EB6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5B05DC85-FD3C-4245-83A1-F6197CB9E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8656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769989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1"/>
            <a:ext cx="9288000" cy="16226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24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543E2CC-A901-4194-A712-51CE520302B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21031E7D-E514-484A-9CCD-52A9C22222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447F428C-5AA7-413C-A721-B7AADDF8B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9022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color 60p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lor Stage">
            <a:extLst>
              <a:ext uri="{FF2B5EF4-FFF2-40B4-BE49-F238E27FC236}">
                <a16:creationId xmlns:a16="http://schemas.microsoft.com/office/drawing/2014/main" id="{A236A90B-8F03-45C0-87DD-5479E8376B64}"/>
              </a:ext>
            </a:extLst>
          </p:cNvPr>
          <p:cNvSpPr/>
          <p:nvPr userDrawn="1"/>
        </p:nvSpPr>
        <p:spPr bwMode="hidden">
          <a:xfrm>
            <a:off x="0" y="0"/>
            <a:ext cx="12192000" cy="6166800"/>
          </a:xfrm>
          <a:prstGeom prst="rect">
            <a:avLst/>
          </a:prstGeom>
          <a:solidFill>
            <a:srgbClr val="00E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/>
          </a:p>
        </p:txBody>
      </p:sp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769989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2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ECFA8B97-DE99-4B15-8C8C-3748FA022B7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21031E7D-E514-484A-9CCD-52A9C22222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447F428C-5AA7-413C-A721-B7AADDF8B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4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color 40p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lor Stage">
            <a:extLst>
              <a:ext uri="{FF2B5EF4-FFF2-40B4-BE49-F238E27FC236}">
                <a16:creationId xmlns:a16="http://schemas.microsoft.com/office/drawing/2014/main" id="{40C63E25-48A4-43B2-BEE6-D2FE79309C83}"/>
              </a:ext>
            </a:extLst>
          </p:cNvPr>
          <p:cNvSpPr/>
          <p:nvPr userDrawn="1"/>
        </p:nvSpPr>
        <p:spPr bwMode="hidden">
          <a:xfrm>
            <a:off x="0" y="0"/>
            <a:ext cx="12192000" cy="6166800"/>
          </a:xfrm>
          <a:prstGeom prst="rect">
            <a:avLst/>
          </a:prstGeom>
          <a:gradFill>
            <a:gsLst>
              <a:gs pos="40000">
                <a:srgbClr val="00FFB9"/>
              </a:gs>
              <a:gs pos="100000">
                <a:srgbClr val="00E6DC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EN"/>
          </a:p>
        </p:txBody>
      </p:sp>
      <p:sp>
        <p:nvSpPr>
          <p:cNvPr id="9" name="Color Stage">
            <a:extLst>
              <a:ext uri="{FF2B5EF4-FFF2-40B4-BE49-F238E27FC236}">
                <a16:creationId xmlns:a16="http://schemas.microsoft.com/office/drawing/2014/main" id="{0C524D66-9942-450A-A90F-E7A0CC42EC73}"/>
              </a:ext>
            </a:extLst>
          </p:cNvPr>
          <p:cNvSpPr/>
          <p:nvPr userDrawn="1"/>
        </p:nvSpPr>
        <p:spPr>
          <a:xfrm>
            <a:off x="0" y="1414463"/>
            <a:ext cx="12192000" cy="4752337"/>
          </a:xfrm>
          <a:prstGeom prst="rect">
            <a:avLst/>
          </a:prstGeom>
          <a:gradFill flip="none" rotWithShape="1">
            <a:gsLst>
              <a:gs pos="0">
                <a:srgbClr val="00FFB9"/>
              </a:gs>
              <a:gs pos="100000">
                <a:schemeClr val="bg2">
                  <a:alpha val="0"/>
                </a:schemeClr>
              </a:gs>
              <a:gs pos="40000">
                <a:srgbClr val="00FFB9">
                  <a:alpha val="50000"/>
                </a:srgb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de-DE"/>
          </a:p>
        </p:txBody>
      </p:sp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7"/>
            <a:ext cx="9288000" cy="1930121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CCD0B8A8-7DE9-432C-82EA-6468E4BB565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498F1A9-6241-4523-AFBC-C74F3AA4AC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39240" cy="547200"/>
          </a:xfrm>
        </p:spPr>
        <p:txBody>
          <a:bodyPr/>
          <a:lstStyle/>
          <a:p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267619FE-01EE-4013-B481-A8C505C5D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9488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462213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7"/>
            <a:ext cx="9288000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4FC1DCA2-253A-4E87-91E4-D402488C8D7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DBCA456-A643-45C8-9383-5A06099EB6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5B05DC85-FD3C-4245-83A1-F6197CB9E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8928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769989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1"/>
            <a:ext cx="9288000" cy="16226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543E2CC-A901-4194-A712-51CE520302B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21031E7D-E514-484A-9CCD-52A9C22222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447F428C-5AA7-413C-A721-B7AADDF8B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8904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399" y="1414463"/>
            <a:ext cx="11370437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2A2349A4-4A97-42CC-AE59-7EDEE385EDF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498F1A9-6241-4523-AFBC-C74F3AA4AC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3924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267619FE-01EE-4013-B481-A8C505C5D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6675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 / Agenda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py 1" descr="Agenda text frame">
            <a:extLst>
              <a:ext uri="{FF2B5EF4-FFF2-40B4-BE49-F238E27FC236}">
                <a16:creationId xmlns:a16="http://schemas.microsoft.com/office/drawing/2014/main" id="{0E701EC8-7FC1-42BE-915D-048C74A40E0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black">
          <a:xfrm>
            <a:off x="411163" y="1414463"/>
            <a:ext cx="7199311" cy="4751387"/>
          </a:xfrm>
        </p:spPr>
        <p:txBody>
          <a:bodyPr/>
          <a:lstStyle>
            <a:lvl1pPr defTabSz="360000">
              <a:spcAft>
                <a:spcPts val="900"/>
              </a:spcAft>
              <a:tabLst>
                <a:tab pos="7200000" algn="r"/>
              </a:tabLst>
              <a:defRPr/>
            </a:lvl1pPr>
            <a:lvl2pPr defTabSz="360000">
              <a:spcAft>
                <a:spcPts val="900"/>
              </a:spcAft>
              <a:tabLst>
                <a:tab pos="7200000" algn="r"/>
              </a:tabLst>
              <a:defRPr/>
            </a:lvl2pPr>
            <a:lvl3pPr marL="180000" defTabSz="360000">
              <a:spcAft>
                <a:spcPts val="900"/>
              </a:spcAft>
              <a:tabLst>
                <a:tab pos="7200000" algn="r"/>
              </a:tabLst>
              <a:defRPr b="1"/>
            </a:lvl3pPr>
            <a:lvl4pPr marL="360000" defTabSz="360000">
              <a:spcAft>
                <a:spcPts val="900"/>
              </a:spcAft>
              <a:tabLst>
                <a:tab pos="7200000" algn="r"/>
              </a:tabLst>
              <a:defRPr/>
            </a:lvl4pPr>
            <a:lvl5pPr marL="360000" defTabSz="360000">
              <a:spcAft>
                <a:spcPts val="900"/>
              </a:spcAft>
              <a:tabLst>
                <a:tab pos="7200000" algn="r"/>
              </a:tabLst>
              <a:defRPr b="1"/>
            </a:lvl5pPr>
            <a:lvl6pPr marL="180000" defTabSz="360000">
              <a:spcAft>
                <a:spcPts val="600"/>
              </a:spcAft>
              <a:tabLst>
                <a:tab pos="7200000" algn="r"/>
              </a:tabLst>
              <a:defRPr sz="1600"/>
            </a:lvl6pPr>
            <a:lvl7pPr marL="180000" defTabSz="360000">
              <a:spcAft>
                <a:spcPts val="600"/>
              </a:spcAft>
              <a:tabLst>
                <a:tab pos="7200000" algn="r"/>
              </a:tabLst>
              <a:defRPr sz="1600" b="1"/>
            </a:lvl7pPr>
            <a:lvl8pPr marL="360000" defTabSz="360000">
              <a:spcAft>
                <a:spcPts val="600"/>
              </a:spcAft>
              <a:tabLst>
                <a:tab pos="7200000" algn="r"/>
              </a:tabLst>
              <a:defRPr sz="1600"/>
            </a:lvl8pPr>
            <a:lvl9pPr marL="360000" defTabSz="360000">
              <a:spcAft>
                <a:spcPts val="600"/>
              </a:spcAft>
              <a:tabLst>
                <a:tab pos="7200000" algn="r"/>
              </a:tabLst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E73DB6A8-F91C-4B87-ACAA-19A2D5EA21E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8349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20" pos="4794">
          <p15:clr>
            <a:srgbClr val="65CEFF"/>
          </p15:clr>
        </p15:guide>
      </p15:sldGuideLst>
    </p:ext>
  </p:extLst>
</p:sldLayout>
</file>

<file path=ppt/slideLayouts/slideLayout4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 / Agenda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py 1" descr="Agenda text frame">
            <a:extLst>
              <a:ext uri="{FF2B5EF4-FFF2-40B4-BE49-F238E27FC236}">
                <a16:creationId xmlns:a16="http://schemas.microsoft.com/office/drawing/2014/main" id="{0E701EC8-7FC1-42BE-915D-048C74A40E0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black">
          <a:xfrm>
            <a:off x="411163" y="1414463"/>
            <a:ext cx="5903912" cy="4751387"/>
          </a:xfrm>
        </p:spPr>
        <p:txBody>
          <a:bodyPr/>
          <a:lstStyle>
            <a:lvl1pPr>
              <a:spcAft>
                <a:spcPts val="900"/>
              </a:spcAft>
              <a:tabLst>
                <a:tab pos="5902325" algn="r"/>
              </a:tabLst>
              <a:defRPr/>
            </a:lvl1pPr>
            <a:lvl2pPr>
              <a:spcAft>
                <a:spcPts val="900"/>
              </a:spcAft>
              <a:buClr>
                <a:schemeClr val="tx1"/>
              </a:buClr>
              <a:tabLst>
                <a:tab pos="5902325" algn="r"/>
              </a:tabLst>
              <a:defRPr/>
            </a:lvl2pPr>
            <a:lvl3pPr marL="180000">
              <a:spcAft>
                <a:spcPts val="900"/>
              </a:spcAft>
              <a:buClr>
                <a:schemeClr val="tx1"/>
              </a:buClr>
              <a:tabLst>
                <a:tab pos="5902325" algn="r"/>
              </a:tabLst>
              <a:defRPr b="1"/>
            </a:lvl3pPr>
            <a:lvl4pPr marL="360000">
              <a:spcAft>
                <a:spcPts val="900"/>
              </a:spcAft>
              <a:buClr>
                <a:schemeClr val="tx1"/>
              </a:buClr>
              <a:tabLst>
                <a:tab pos="5902325" algn="r"/>
              </a:tabLst>
              <a:defRPr/>
            </a:lvl4pPr>
            <a:lvl5pPr marL="360000">
              <a:spcAft>
                <a:spcPts val="900"/>
              </a:spcAft>
              <a:buClr>
                <a:schemeClr val="tx1"/>
              </a:buClr>
              <a:tabLst>
                <a:tab pos="5902325" algn="r"/>
              </a:tabLst>
              <a:defRPr b="1"/>
            </a:lvl5pPr>
            <a:lvl6pPr marL="180000">
              <a:spcAft>
                <a:spcPts val="600"/>
              </a:spcAft>
              <a:buClr>
                <a:schemeClr val="tx1"/>
              </a:buClr>
              <a:tabLst>
                <a:tab pos="5902325" algn="r"/>
              </a:tabLst>
              <a:defRPr sz="1600"/>
            </a:lvl6pPr>
            <a:lvl7pPr marL="180000">
              <a:spcAft>
                <a:spcPts val="600"/>
              </a:spcAft>
              <a:buClr>
                <a:schemeClr val="tx1"/>
              </a:buClr>
              <a:tabLst>
                <a:tab pos="5902325" algn="r"/>
              </a:tabLst>
              <a:defRPr sz="1600" b="1"/>
            </a:lvl7pPr>
            <a:lvl8pPr marL="360000">
              <a:spcAft>
                <a:spcPts val="600"/>
              </a:spcAft>
              <a:buClr>
                <a:schemeClr val="tx1"/>
              </a:buClr>
              <a:tabLst>
                <a:tab pos="5902325" algn="r"/>
              </a:tabLst>
              <a:defRPr sz="1600"/>
            </a:lvl8pPr>
            <a:lvl9pPr marL="360000">
              <a:spcAft>
                <a:spcPts val="600"/>
              </a:spcAft>
              <a:buClr>
                <a:schemeClr val="tx1"/>
              </a:buClr>
              <a:tabLst>
                <a:tab pos="5902325" algn="r"/>
              </a:tabLst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12" name="Copy 2" descr="Agenda text frame">
            <a:extLst>
              <a:ext uri="{FF2B5EF4-FFF2-40B4-BE49-F238E27FC236}">
                <a16:creationId xmlns:a16="http://schemas.microsoft.com/office/drawing/2014/main" id="{F3AAF44F-3461-47E2-8680-A8CD085220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black">
          <a:xfrm>
            <a:off x="6743700" y="1414463"/>
            <a:ext cx="5043488" cy="4751387"/>
          </a:xfrm>
        </p:spPr>
        <p:txBody>
          <a:bodyPr/>
          <a:lstStyle>
            <a:lvl1pPr>
              <a:spcAft>
                <a:spcPts val="900"/>
              </a:spcAft>
              <a:tabLst>
                <a:tab pos="5040000" algn="r"/>
              </a:tabLst>
              <a:defRPr/>
            </a:lvl1pPr>
            <a:lvl2pPr>
              <a:spcAft>
                <a:spcPts val="900"/>
              </a:spcAft>
              <a:buClr>
                <a:schemeClr val="tx1"/>
              </a:buClr>
              <a:tabLst>
                <a:tab pos="5040000" algn="r"/>
              </a:tabLst>
              <a:defRPr/>
            </a:lvl2pPr>
            <a:lvl3pPr marL="180000">
              <a:spcAft>
                <a:spcPts val="900"/>
              </a:spcAft>
              <a:buClr>
                <a:schemeClr val="tx1"/>
              </a:buClr>
              <a:tabLst>
                <a:tab pos="5040000" algn="r"/>
              </a:tabLst>
              <a:defRPr b="1"/>
            </a:lvl3pPr>
            <a:lvl4pPr marL="360000">
              <a:spcAft>
                <a:spcPts val="900"/>
              </a:spcAft>
              <a:buClr>
                <a:schemeClr val="tx1"/>
              </a:buClr>
              <a:tabLst>
                <a:tab pos="5040000" algn="r"/>
              </a:tabLst>
              <a:defRPr/>
            </a:lvl4pPr>
            <a:lvl5pPr marL="360000">
              <a:spcAft>
                <a:spcPts val="900"/>
              </a:spcAft>
              <a:buClr>
                <a:schemeClr val="tx1"/>
              </a:buClr>
              <a:tabLst>
                <a:tab pos="5040000" algn="r"/>
              </a:tabLst>
              <a:defRPr b="1"/>
            </a:lvl5pPr>
            <a:lvl6pPr marL="180000">
              <a:spcAft>
                <a:spcPts val="600"/>
              </a:spcAft>
              <a:buClr>
                <a:schemeClr val="tx1"/>
              </a:buClr>
              <a:tabLst>
                <a:tab pos="5040000" algn="r"/>
              </a:tabLst>
              <a:defRPr sz="1600"/>
            </a:lvl6pPr>
            <a:lvl7pPr marL="180000">
              <a:spcAft>
                <a:spcPts val="600"/>
              </a:spcAft>
              <a:buClr>
                <a:schemeClr val="tx1"/>
              </a:buClr>
              <a:tabLst>
                <a:tab pos="5040000" algn="r"/>
              </a:tabLst>
              <a:defRPr sz="1600" b="1"/>
            </a:lvl7pPr>
            <a:lvl8pPr marL="360000">
              <a:spcAft>
                <a:spcPts val="600"/>
              </a:spcAft>
              <a:buClr>
                <a:schemeClr val="tx1"/>
              </a:buClr>
              <a:tabLst>
                <a:tab pos="5040000" algn="r"/>
              </a:tabLst>
              <a:defRPr sz="1600"/>
            </a:lvl8pPr>
            <a:lvl9pPr marL="360000">
              <a:spcAft>
                <a:spcPts val="600"/>
              </a:spcAft>
              <a:buClr>
                <a:schemeClr val="tx1"/>
              </a:buClr>
              <a:tabLst>
                <a:tab pos="5040000" algn="r"/>
              </a:tabLst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AB400EC0-C78D-42DD-85FB-5ED577185C1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5890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5" pos="3978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19" pos="4248">
          <p15:clr>
            <a:srgbClr val="65CEFF"/>
          </p15:clr>
        </p15:guide>
      </p15:sldGuideLst>
    </p:ext>
  </p:extLst>
</p:sldLayout>
</file>

<file path=ppt/slideLayouts/slideLayout4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E73DB6A8-F91C-4B87-ACAA-19A2D5EA21E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661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3705">
          <p15:clr>
            <a:srgbClr val="65CEFF"/>
          </p15:clr>
        </p15:guide>
        <p15:guide id="5" pos="3978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4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ematic full size picture – please describe furth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0"/>
            <a:ext cx="12192000" cy="6167438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Full size picture</a:t>
            </a:r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3F142F7C-7BE3-40CB-8C53-6F75330735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22400" y="1054100"/>
            <a:ext cx="9252000" cy="147732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Content page,</a:t>
            </a:r>
            <a:br>
              <a:rPr lang="en-US"/>
            </a:br>
            <a:r>
              <a:rPr lang="en-US"/>
              <a:t>Arial Regular, 48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30251D14-AF6A-4279-B0A9-69FD9519EA5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5062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2" orient="horz" pos="664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4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large image Deep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ematic full size picture – please describe furth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0"/>
            <a:ext cx="12192000" cy="6167438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Full size picture</a:t>
            </a:r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3F142F7C-7BE3-40CB-8C53-6F75330735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22400" y="1054100"/>
            <a:ext cx="9252000" cy="147732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Content page,</a:t>
            </a:r>
            <a:br>
              <a:rPr lang="en-US"/>
            </a:br>
            <a:r>
              <a:rPr lang="en-US"/>
              <a:t>Arial Regular, 48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2AF4F4C6-6E41-442C-BB9E-9E72BE92D2D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2559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2" orient="horz" pos="664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399" y="1414463"/>
            <a:ext cx="11370437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14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2A2349A4-4A97-42CC-AE59-7EDEE385EDF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498F1A9-6241-4523-AFBC-C74F3AA4AC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3924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267619FE-01EE-4013-B481-A8C505C5D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0367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image (Text spot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ematic picture – please describe furth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1"/>
            <a:ext cx="7611160" cy="6167438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Thematic picture</a:t>
            </a:r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AFFC798E-B633-4D30-A7C1-DC796BD888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22400" y="1054100"/>
            <a:ext cx="6156275" cy="147732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Content page,</a:t>
            </a:r>
            <a:br>
              <a:rPr lang="en-US"/>
            </a:br>
            <a:r>
              <a:rPr lang="en-US"/>
              <a:t>Arial Regular,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Copy">
            <a:extLst>
              <a:ext uri="{FF2B5EF4-FFF2-40B4-BE49-F238E27FC236}">
                <a16:creationId xmlns:a16="http://schemas.microsoft.com/office/drawing/2014/main" id="{6F965802-E517-4CC3-99D7-1DA8BF1FB02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 bwMode="black">
          <a:xfrm>
            <a:off x="8042400" y="1054100"/>
            <a:ext cx="3744000" cy="5113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30251D14-AF6A-4279-B0A9-69FD9519EA5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7071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4522">
          <p15:clr>
            <a:srgbClr val="65CEFF"/>
          </p15:clr>
        </p15:guide>
        <p15:guide id="3" pos="4794">
          <p15:clr>
            <a:srgbClr val="65CEFF"/>
          </p15:clr>
        </p15:guide>
        <p15:guide id="4" pos="5066">
          <p15:clr>
            <a:srgbClr val="65CEFF"/>
          </p15:clr>
        </p15:guide>
        <p15:guide id="5" pos="6472">
          <p15:clr>
            <a:srgbClr val="65CEFF"/>
          </p15:clr>
        </p15:guide>
        <p15:guide id="6" pos="7425">
          <p15:clr>
            <a:srgbClr val="65CEFF"/>
          </p15:clr>
        </p15:guide>
        <p15:guide id="7" orient="horz" pos="302">
          <p15:clr>
            <a:srgbClr val="65CEFF"/>
          </p15:clr>
        </p15:guide>
        <p15:guide id="8" orient="horz" pos="664">
          <p15:clr>
            <a:srgbClr val="65CEFF"/>
          </p15:clr>
        </p15:guide>
        <p15:guide id="9" orient="horz" pos="891">
          <p15:clr>
            <a:srgbClr val="65CEFF"/>
          </p15:clr>
        </p15:guide>
        <p15:guide id="10" orient="horz" pos="3658">
          <p15:clr>
            <a:srgbClr val="65CEFF"/>
          </p15:clr>
        </p15:guide>
        <p15:guide id="11" orient="horz" pos="3885">
          <p15:clr>
            <a:srgbClr val="65CEFF"/>
          </p15:clr>
        </p15:guide>
        <p15:guide id="12" orient="horz" pos="4157">
          <p15:clr>
            <a:srgbClr val="65CEFF"/>
          </p15:clr>
        </p15:guide>
      </p15:sldGuideLst>
    </p:ext>
  </p:extLst>
</p:sldLayout>
</file>

<file path=ppt/slideLayouts/slideLayout4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Deep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6495290-0795-4AB1-8AEA-2BB7867836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8FC1C65-873A-4B8F-BB57-51EEBC35A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8128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3705">
          <p15:clr>
            <a:srgbClr val="65CEFF"/>
          </p15:clr>
        </p15:guide>
        <p15:guide id="5" pos="3978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4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Gradient">
    <p:bg>
      <p:bgPr>
        <a:gradFill flip="none" rotWithShape="1">
          <a:gsLst>
            <a:gs pos="40000">
              <a:schemeClr val="accent6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lor Stage">
            <a:extLst>
              <a:ext uri="{FF2B5EF4-FFF2-40B4-BE49-F238E27FC236}">
                <a16:creationId xmlns:a16="http://schemas.microsoft.com/office/drawing/2014/main" id="{B8172AC2-E83F-4EFD-B70E-DE91E64651D8}"/>
              </a:ext>
            </a:extLst>
          </p:cNvPr>
          <p:cNvSpPr/>
          <p:nvPr userDrawn="1"/>
        </p:nvSpPr>
        <p:spPr>
          <a:xfrm>
            <a:off x="0" y="1414463"/>
            <a:ext cx="12192000" cy="5443537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bg2">
                  <a:alpha val="0"/>
                </a:schemeClr>
              </a:gs>
              <a:gs pos="40000">
                <a:schemeClr val="bg2">
                  <a:alpha val="5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/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4BECE54-DDA8-4D2C-8A02-4C8E3E1585E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07B7E75B-80B4-49F8-AA70-A41C9D8968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7209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3705">
          <p15:clr>
            <a:srgbClr val="65CEFF"/>
          </p15:clr>
        </p15:guide>
        <p15:guide id="5" pos="3978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3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4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Light San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1AC59AB3-8DAC-43B8-977E-A91337DC082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6495290-0795-4AB1-8AEA-2BB7867836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8FC1C65-873A-4B8F-BB57-51EEBC35A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3371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3705">
          <p15:clr>
            <a:srgbClr val="65CEFF"/>
          </p15:clr>
        </p15:guide>
        <p15:guide id="5" pos="3978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4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object (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 descr="Slide headlin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800"/>
            <a:ext cx="7199313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91EB517C-C8FD-4E2E-B744-DB952E96B47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519D384-FA09-4D60-95A8-589F157A93F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7B1666FD-2258-443A-846C-6C7533C61D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9133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4794">
          <p15:clr>
            <a:srgbClr val="65CEFF"/>
          </p15:clr>
        </p15:guide>
        <p15:guide id="3" pos="6472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302">
          <p15:clr>
            <a:srgbClr val="65CEFF"/>
          </p15:clr>
        </p15:guide>
        <p15:guide id="6" orient="horz" pos="664">
          <p15:clr>
            <a:srgbClr val="65CEFF"/>
          </p15:clr>
        </p15:guide>
        <p15:guide id="7" orient="horz" pos="891">
          <p15:clr>
            <a:srgbClr val="65CEFF"/>
          </p15:clr>
        </p15:guide>
        <p15:guide id="8" orient="horz" pos="3658">
          <p15:clr>
            <a:srgbClr val="65CEFF"/>
          </p15:clr>
        </p15:guide>
        <p15:guide id="9" orient="horz" pos="3885">
          <p15:clr>
            <a:srgbClr val="65CEFF"/>
          </p15:clr>
        </p15:guide>
        <p15:guide id="10" orient="horz" pos="4157">
          <p15:clr>
            <a:srgbClr val="65CEFF"/>
          </p15:clr>
        </p15:guide>
      </p15:sldGuideLst>
    </p:ext>
  </p:extLst>
</p:sldLayout>
</file>

<file path=ppt/slideLayouts/slideLayout4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object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 descr="Slide headlin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800"/>
            <a:ext cx="11376026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2EA6CE5F-6FF7-4E0A-AEB2-1A7C43CE05C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7367E6C0-4D2C-4C5F-86D8-A2CFF0EB3D6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6F746812-65E3-4C09-AC38-B0CFE93C8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9249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302">
          <p15:clr>
            <a:srgbClr val="65CEFF"/>
          </p15:clr>
        </p15:guide>
        <p15:guide id="5" orient="horz" pos="664">
          <p15:clr>
            <a:srgbClr val="65CEFF"/>
          </p15:clr>
        </p15:guide>
        <p15:guide id="6" orient="horz" pos="891">
          <p15:clr>
            <a:srgbClr val="65CEFF"/>
          </p15:clr>
        </p15:guide>
        <p15:guide id="7" orient="horz" pos="3658">
          <p15:clr>
            <a:srgbClr val="65CEFF"/>
          </p15:clr>
        </p15:guide>
        <p15:guide id="8" orient="horz" pos="3885">
          <p15:clr>
            <a:srgbClr val="65CEFF"/>
          </p15:clr>
        </p15:guide>
        <p15:guide id="9" orient="horz" pos="4157">
          <p15:clr>
            <a:srgbClr val="65CEFF"/>
          </p15:clr>
        </p15:guide>
      </p15:sldGuideLst>
    </p:ext>
  </p:extLst>
</p:sldLayout>
</file>

<file path=ppt/slideLayouts/slideLayout4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lide headlin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5470526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4" name="Copy 2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6315075" y="1414800"/>
            <a:ext cx="5465763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3A503D1-D234-4258-9A03-D858B10BA46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21AA656B-0BAF-4B75-90BE-93CAC5946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6295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3705">
          <p15:clr>
            <a:srgbClr val="65CEFF"/>
          </p15:clr>
        </p15:guide>
        <p15:guide id="3" pos="3978">
          <p15:clr>
            <a:srgbClr val="65CEFF"/>
          </p15:clr>
        </p15:guide>
        <p15:guide id="4" pos="6472">
          <p15:clr>
            <a:srgbClr val="65CEFF"/>
          </p15:clr>
        </p15:guide>
        <p15:guide id="5" pos="7425">
          <p15:clr>
            <a:srgbClr val="65CEFF"/>
          </p15:clr>
        </p15:guide>
        <p15:guide id="6" orient="horz" pos="302">
          <p15:clr>
            <a:srgbClr val="65CEFF"/>
          </p15:clr>
        </p15:guide>
        <p15:guide id="7" orient="horz" pos="664">
          <p15:clr>
            <a:srgbClr val="65CEFF"/>
          </p15:clr>
        </p15:guide>
        <p15:guide id="8" orient="horz" pos="891">
          <p15:clr>
            <a:srgbClr val="65CEFF"/>
          </p15:clr>
        </p15:guide>
        <p15:guide id="9" orient="horz" pos="3658">
          <p15:clr>
            <a:srgbClr val="65CEFF"/>
          </p15:clr>
        </p15:guide>
        <p15:guide id="10" orient="horz" pos="3885">
          <p15:clr>
            <a:srgbClr val="65CEFF"/>
          </p15:clr>
        </p15:guide>
        <p15:guide id="11" orient="horz" pos="4157">
          <p15:clr>
            <a:srgbClr val="65CEFF"/>
          </p15:clr>
        </p15:guide>
      </p15:sldGuideLst>
    </p:ext>
  </p:extLst>
</p:sldLayout>
</file>

<file path=ppt/slideLayouts/slideLayout4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lide headlin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4" name="Copy 2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4298400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9" name="Copy 3" descr="Content text frame">
            <a:extLst>
              <a:ext uri="{FF2B5EF4-FFF2-40B4-BE49-F238E27FC236}">
                <a16:creationId xmlns:a16="http://schemas.microsoft.com/office/drawing/2014/main" id="{F020B491-E63A-4FB5-94ED-2BC31EB35C33}"/>
              </a:ext>
            </a:extLst>
          </p:cNvPr>
          <p:cNvSpPr>
            <a:spLocks noGrp="1"/>
          </p:cNvSpPr>
          <p:nvPr>
            <p:ph sz="half" idx="12"/>
          </p:nvPr>
        </p:nvSpPr>
        <p:spPr bwMode="black">
          <a:xfrm>
            <a:off x="8186400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613FA68-C74A-4621-9563-250388EBCC8B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F9117D9C-D502-472C-A3C8-FA9087A2ED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7374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4975">
          <p15:clr>
            <a:srgbClr val="65CEFF"/>
          </p15:clr>
        </p15:guide>
        <p15:guide id="5" pos="5157">
          <p15:clr>
            <a:srgbClr val="65CEFF"/>
          </p15:clr>
        </p15:guide>
        <p15:guide id="6" pos="6472">
          <p15:clr>
            <a:srgbClr val="65CEFF"/>
          </p15:clr>
        </p15:guide>
        <p15:guide id="7" pos="7425">
          <p15:clr>
            <a:srgbClr val="65CEFF"/>
          </p15:clr>
        </p15:guide>
        <p15:guide id="8" orient="horz" pos="302">
          <p15:clr>
            <a:srgbClr val="65CEFF"/>
          </p15:clr>
        </p15:guide>
        <p15:guide id="9" orient="horz" pos="664">
          <p15:clr>
            <a:srgbClr val="65CEFF"/>
          </p15:clr>
        </p15:guide>
        <p15:guide id="10" orient="horz" pos="891">
          <p15:clr>
            <a:srgbClr val="65CEFF"/>
          </p15:clr>
        </p15:guide>
        <p15:guide id="11" orient="horz" pos="3658">
          <p15:clr>
            <a:srgbClr val="65CEFF"/>
          </p15:clr>
        </p15:guide>
        <p15:guide id="12" orient="horz" pos="3885">
          <p15:clr>
            <a:srgbClr val="65CEFF"/>
          </p15:clr>
        </p15:guide>
        <p15:guide id="13" orient="horz" pos="4157">
          <p15:clr>
            <a:srgbClr val="65CEFF"/>
          </p15:clr>
        </p15:guide>
      </p15:sldGuideLst>
    </p:ext>
  </p:extLst>
</p:sldLayout>
</file>

<file path=ppt/slideLayouts/slideLayout4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lide headlin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547052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9" name="Copy 2" descr="Content text frame">
            <a:extLst>
              <a:ext uri="{FF2B5EF4-FFF2-40B4-BE49-F238E27FC236}">
                <a16:creationId xmlns:a16="http://schemas.microsoft.com/office/drawing/2014/main" id="{2871E7F7-6A93-4406-8617-80D9CFF396A8}"/>
              </a:ext>
            </a:extLst>
          </p:cNvPr>
          <p:cNvSpPr>
            <a:spLocks noGrp="1"/>
          </p:cNvSpPr>
          <p:nvPr>
            <p:ph sz="half" idx="12"/>
          </p:nvPr>
        </p:nvSpPr>
        <p:spPr bwMode="black">
          <a:xfrm>
            <a:off x="411162" y="3718800"/>
            <a:ext cx="547052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4" name="Copy 3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6315075" y="1414800"/>
            <a:ext cx="5465763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12" name="Copy 4" descr="Content text frame">
            <a:extLst>
              <a:ext uri="{FF2B5EF4-FFF2-40B4-BE49-F238E27FC236}">
                <a16:creationId xmlns:a16="http://schemas.microsoft.com/office/drawing/2014/main" id="{7AD3B9B1-3210-46C8-8222-A0E11719EB88}"/>
              </a:ext>
            </a:extLst>
          </p:cNvPr>
          <p:cNvSpPr>
            <a:spLocks noGrp="1"/>
          </p:cNvSpPr>
          <p:nvPr>
            <p:ph sz="half" idx="13"/>
          </p:nvPr>
        </p:nvSpPr>
        <p:spPr bwMode="black">
          <a:xfrm>
            <a:off x="6315075" y="3718800"/>
            <a:ext cx="5465763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DF6F0C8-00D9-4034-B3CC-D376702BE1C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53D55964-F7E8-48E3-84D5-FE4FE835C5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5150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3705">
          <p15:clr>
            <a:srgbClr val="65CEFF"/>
          </p15:clr>
        </p15:guide>
        <p15:guide id="3" pos="3978">
          <p15:clr>
            <a:srgbClr val="65CEFF"/>
          </p15:clr>
        </p15:guide>
        <p15:guide id="4" pos="6472">
          <p15:clr>
            <a:srgbClr val="65CEFF"/>
          </p15:clr>
        </p15:guide>
        <p15:guide id="5" pos="7425">
          <p15:clr>
            <a:srgbClr val="65CEFF"/>
          </p15:clr>
        </p15:guide>
        <p15:guide id="6" orient="horz" pos="302">
          <p15:clr>
            <a:srgbClr val="65CEFF"/>
          </p15:clr>
        </p15:guide>
        <p15:guide id="7" orient="horz" pos="664">
          <p15:clr>
            <a:srgbClr val="65CEFF"/>
          </p15:clr>
        </p15:guide>
        <p15:guide id="8" orient="horz" pos="891">
          <p15:clr>
            <a:srgbClr val="65CEFF"/>
          </p15:clr>
        </p15:guide>
        <p15:guide id="9" orient="horz" pos="2206">
          <p15:clr>
            <a:srgbClr val="65CEFF"/>
          </p15:clr>
        </p15:guide>
        <p15:guide id="10" orient="horz" pos="2343">
          <p15:clr>
            <a:srgbClr val="65CEFF"/>
          </p15:clr>
        </p15:guide>
        <p15:guide id="11" orient="horz" pos="3658">
          <p15:clr>
            <a:srgbClr val="65CEFF"/>
          </p15:clr>
        </p15:guide>
        <p15:guide id="12" orient="horz" pos="3885">
          <p15:clr>
            <a:srgbClr val="65CEFF"/>
          </p15:clr>
        </p15:guide>
        <p15:guide id="13" orient="horz" pos="4157">
          <p15:clr>
            <a:srgbClr val="65CEFF"/>
          </p15:clr>
        </p15:guide>
      </p15:sldGuideLst>
    </p:ext>
  </p:extLst>
</p:sldLayout>
</file>

<file path=ppt/slideLayouts/slideLayout4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(Spot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E568133C-15D2-4F33-802E-DF15E7891829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Picture Placeholder" descr="Thematic picture – please describe further">
            <a:extLst>
              <a:ext uri="{FF2B5EF4-FFF2-40B4-BE49-F238E27FC236}">
                <a16:creationId xmlns:a16="http://schemas.microsoft.com/office/drawing/2014/main" id="{90866A30-329B-420B-B42B-2C69E0DE6D9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411161" y="1414800"/>
            <a:ext cx="7199313" cy="4752000"/>
          </a:xfrm>
          <a:solidFill>
            <a:srgbClr val="9999A9"/>
          </a:solidFill>
        </p:spPr>
        <p:txBody>
          <a:bodyPr lIns="144000" tIns="108000" rIns="144000" bIns="108000">
            <a:noAutofit/>
          </a:bodyPr>
          <a:lstStyle/>
          <a:p>
            <a:r>
              <a:rPr lang="en-US"/>
              <a:t>Thematic picture</a:t>
            </a:r>
          </a:p>
        </p:txBody>
      </p:sp>
      <p:sp>
        <p:nvSpPr>
          <p:cNvPr id="4" name="Copy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8043189" y="1414800"/>
            <a:ext cx="3744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F468BE17-5D03-45C2-9D37-CF354AAA958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3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3756E69-CA2F-47EC-9D32-CB09C4CD83F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95022CCB-0484-488B-8637-222C3919B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0255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4794">
          <p15:clr>
            <a:srgbClr val="65CEFF"/>
          </p15:clr>
        </p15:guide>
        <p15:guide id="3" pos="5066">
          <p15:clr>
            <a:srgbClr val="65CEFF"/>
          </p15:clr>
        </p15:guide>
        <p15:guide id="4" pos="6472">
          <p15:clr>
            <a:srgbClr val="65CEFF"/>
          </p15:clr>
        </p15:guide>
        <p15:guide id="5" pos="7425">
          <p15:clr>
            <a:srgbClr val="65CEFF"/>
          </p15:clr>
        </p15:guide>
        <p15:guide id="6" orient="horz" pos="302">
          <p15:clr>
            <a:srgbClr val="65CEFF"/>
          </p15:clr>
        </p15:guide>
        <p15:guide id="7" orient="horz" pos="664">
          <p15:clr>
            <a:srgbClr val="65CEFF"/>
          </p15:clr>
        </p15:guide>
        <p15:guide id="8" orient="horz" pos="891">
          <p15:clr>
            <a:srgbClr val="65CEFF"/>
          </p15:clr>
        </p15:guide>
        <p15:guide id="9" orient="horz" pos="3658">
          <p15:clr>
            <a:srgbClr val="65CEFF"/>
          </p15:clr>
        </p15:guide>
        <p15:guide id="10" orient="horz" pos="3885">
          <p15:clr>
            <a:srgbClr val="65CEFF"/>
          </p15:clr>
        </p15:guide>
        <p15:guide id="11" orient="horz" pos="4157">
          <p15:clr>
            <a:srgbClr val="65CEFF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ee content - shor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py 1" descr="Agenda text frame">
            <a:extLst>
              <a:ext uri="{FF2B5EF4-FFF2-40B4-BE49-F238E27FC236}">
                <a16:creationId xmlns:a16="http://schemas.microsoft.com/office/drawing/2014/main" id="{0E701EC8-7FC1-42BE-915D-048C74A40E0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black">
          <a:xfrm>
            <a:off x="411163" y="1414463"/>
            <a:ext cx="9863137" cy="4751387"/>
          </a:xfrm>
        </p:spPr>
        <p:txBody>
          <a:bodyPr/>
          <a:lstStyle>
            <a:lvl1pPr defTabSz="360000">
              <a:spcAft>
                <a:spcPts val="900"/>
              </a:spcAft>
              <a:tabLst>
                <a:tab pos="7200000" algn="r"/>
              </a:tabLst>
              <a:defRPr/>
            </a:lvl1pPr>
            <a:lvl2pPr defTabSz="360000">
              <a:spcAft>
                <a:spcPts val="900"/>
              </a:spcAft>
              <a:tabLst>
                <a:tab pos="7200000" algn="r"/>
              </a:tabLst>
              <a:defRPr/>
            </a:lvl2pPr>
            <a:lvl3pPr marL="180000" defTabSz="360000">
              <a:spcAft>
                <a:spcPts val="900"/>
              </a:spcAft>
              <a:tabLst>
                <a:tab pos="7200000" algn="r"/>
              </a:tabLst>
              <a:defRPr b="1"/>
            </a:lvl3pPr>
            <a:lvl4pPr marL="360000" defTabSz="360000">
              <a:spcAft>
                <a:spcPts val="900"/>
              </a:spcAft>
              <a:tabLst>
                <a:tab pos="7200000" algn="r"/>
              </a:tabLst>
              <a:defRPr/>
            </a:lvl4pPr>
            <a:lvl5pPr marL="360000" defTabSz="360000">
              <a:spcAft>
                <a:spcPts val="900"/>
              </a:spcAft>
              <a:tabLst>
                <a:tab pos="7200000" algn="r"/>
              </a:tabLst>
              <a:defRPr b="1"/>
            </a:lvl5pPr>
            <a:lvl6pPr marL="180000" defTabSz="360000">
              <a:spcAft>
                <a:spcPts val="600"/>
              </a:spcAft>
              <a:tabLst>
                <a:tab pos="7200000" algn="r"/>
              </a:tabLst>
              <a:defRPr sz="1600"/>
            </a:lvl6pPr>
            <a:lvl7pPr marL="180000" defTabSz="360000">
              <a:spcAft>
                <a:spcPts val="600"/>
              </a:spcAft>
              <a:tabLst>
                <a:tab pos="7200000" algn="r"/>
              </a:tabLst>
              <a:defRPr sz="1600" b="1"/>
            </a:lvl7pPr>
            <a:lvl8pPr marL="360000" defTabSz="360000">
              <a:spcAft>
                <a:spcPts val="600"/>
              </a:spcAft>
              <a:tabLst>
                <a:tab pos="7200000" algn="r"/>
              </a:tabLst>
              <a:defRPr sz="1600"/>
            </a:lvl8pPr>
            <a:lvl9pPr marL="360000" defTabSz="360000">
              <a:spcAft>
                <a:spcPts val="600"/>
              </a:spcAft>
              <a:tabLst>
                <a:tab pos="7200000" algn="r"/>
              </a:tabLst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E73DB6A8-F91C-4B87-ACAA-19A2D5EA21E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7474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20" pos="4794" userDrawn="1">
          <p15:clr>
            <a:srgbClr val="65CEFF"/>
          </p15:clr>
        </p15:guide>
      </p15:sldGuideLst>
    </p:ext>
  </p:extLst>
</p:sldLayout>
</file>

<file path=ppt/slideLayouts/slideLayout4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table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 descr="Slide headlin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able Placeholder" descr="Content table  frame">
            <a:extLst>
              <a:ext uri="{FF2B5EF4-FFF2-40B4-BE49-F238E27FC236}">
                <a16:creationId xmlns:a16="http://schemas.microsoft.com/office/drawing/2014/main" id="{D41D1FE0-EDDA-47B8-BF1F-831D4733C32A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 bwMode="black">
          <a:xfrm>
            <a:off x="404812" y="1414461"/>
            <a:ext cx="11376026" cy="4392000"/>
          </a:xfrm>
        </p:spPr>
        <p:txBody>
          <a:bodyPr/>
          <a:lstStyle/>
          <a:p>
            <a:endParaRPr lang="en-US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2EA6CE5F-6FF7-4E0A-AEB2-1A7C43CE05C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3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9CEA2FAD-1597-4F5C-878D-02CB854024F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CE0A22CB-5E69-4817-B713-C02B97CF6B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9825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302">
          <p15:clr>
            <a:srgbClr val="65CEFF"/>
          </p15:clr>
        </p15:guide>
        <p15:guide id="5" orient="horz" pos="664">
          <p15:clr>
            <a:srgbClr val="65CEFF"/>
          </p15:clr>
        </p15:guide>
        <p15:guide id="6" orient="horz" pos="891">
          <p15:clr>
            <a:srgbClr val="65CEFF"/>
          </p15:clr>
        </p15:guide>
        <p15:guide id="7" orient="horz" pos="3658">
          <p15:clr>
            <a:srgbClr val="65CEFF"/>
          </p15:clr>
        </p15:guide>
        <p15:guide id="8" orient="horz" pos="3885">
          <p15:clr>
            <a:srgbClr val="65CEFF"/>
          </p15:clr>
        </p15:guide>
        <p15:guide id="9" orient="horz" pos="4157">
          <p15:clr>
            <a:srgbClr val="65CEFF"/>
          </p15:clr>
        </p15:guide>
      </p15:sldGuideLst>
    </p:ext>
  </p:extLst>
</p:sldLayout>
</file>

<file path=ppt/slideLayouts/slideLayout4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flow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" descr="Slide headline">
            <a:extLst>
              <a:ext uri="{FF2B5EF4-FFF2-40B4-BE49-F238E27FC236}">
                <a16:creationId xmlns:a16="http://schemas.microsoft.com/office/drawing/2014/main" id="{9F2A455C-53B1-4792-8EA9-F00926C48E39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462"/>
            <a:ext cx="3600000" cy="4392000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ln>
                  <a:noFill/>
                </a:ln>
              </a:defRPr>
            </a:lvl1pPr>
            <a:lvl2pPr>
              <a:buClr>
                <a:schemeClr val="tx1"/>
              </a:buClr>
              <a:defRPr>
                <a:ln>
                  <a:noFill/>
                </a:ln>
              </a:defRPr>
            </a:lvl2pPr>
            <a:lvl3pPr>
              <a:buClr>
                <a:schemeClr val="tx1"/>
              </a:buClr>
              <a:defRPr>
                <a:ln>
                  <a:noFill/>
                </a:ln>
              </a:defRPr>
            </a:lvl3pPr>
            <a:lvl4pPr>
              <a:buClr>
                <a:schemeClr val="tx1"/>
              </a:buClr>
              <a:defRPr>
                <a:ln>
                  <a:noFill/>
                </a:ln>
              </a:defRPr>
            </a:lvl4pPr>
            <a:lvl5pPr>
              <a:buClr>
                <a:schemeClr val="tx1"/>
              </a:buClr>
              <a:defRPr>
                <a:ln>
                  <a:noFill/>
                </a:ln>
              </a:defRPr>
            </a:lvl5pPr>
            <a:lvl6pPr>
              <a:buClr>
                <a:schemeClr val="tx1"/>
              </a:buClr>
              <a:defRPr>
                <a:ln>
                  <a:noFill/>
                </a:ln>
              </a:defRPr>
            </a:lvl6pPr>
            <a:lvl7pPr>
              <a:buClr>
                <a:schemeClr val="tx1"/>
              </a:buClr>
              <a:defRPr>
                <a:ln>
                  <a:noFill/>
                </a:ln>
              </a:defRPr>
            </a:lvl7pPr>
            <a:lvl8pPr>
              <a:buClr>
                <a:schemeClr val="tx1"/>
              </a:buClr>
              <a:defRPr>
                <a:ln>
                  <a:noFill/>
                </a:ln>
              </a:defRPr>
            </a:lvl8pPr>
            <a:lvl9pPr>
              <a:buClr>
                <a:schemeClr val="tx1"/>
              </a:buClr>
              <a:defRPr>
                <a:ln>
                  <a:noFill/>
                </a:ln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11" name="Copy 2" descr="Content text frame">
            <a:extLst>
              <a:ext uri="{FF2B5EF4-FFF2-40B4-BE49-F238E27FC236}">
                <a16:creationId xmlns:a16="http://schemas.microsoft.com/office/drawing/2014/main" id="{3AC3CE10-0C4B-4A11-BA76-8CAFED13661C}"/>
              </a:ext>
            </a:extLst>
          </p:cNvPr>
          <p:cNvSpPr>
            <a:spLocks noGrp="1"/>
          </p:cNvSpPr>
          <p:nvPr>
            <p:ph idx="13"/>
          </p:nvPr>
        </p:nvSpPr>
        <p:spPr bwMode="black">
          <a:xfrm>
            <a:off x="4299176" y="1414462"/>
            <a:ext cx="3600000" cy="4392000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ln>
                  <a:noFill/>
                </a:ln>
              </a:defRPr>
            </a:lvl1pPr>
            <a:lvl2pPr>
              <a:buClr>
                <a:schemeClr val="tx1"/>
              </a:buClr>
              <a:defRPr>
                <a:ln>
                  <a:noFill/>
                </a:ln>
              </a:defRPr>
            </a:lvl2pPr>
            <a:lvl3pPr>
              <a:buClr>
                <a:schemeClr val="tx1"/>
              </a:buClr>
              <a:defRPr>
                <a:ln>
                  <a:noFill/>
                </a:ln>
              </a:defRPr>
            </a:lvl3pPr>
            <a:lvl4pPr>
              <a:buClr>
                <a:schemeClr val="tx1"/>
              </a:buClr>
              <a:defRPr>
                <a:ln>
                  <a:noFill/>
                </a:ln>
              </a:defRPr>
            </a:lvl4pPr>
            <a:lvl5pPr>
              <a:buClr>
                <a:schemeClr val="tx1"/>
              </a:buClr>
              <a:defRPr>
                <a:ln>
                  <a:noFill/>
                </a:ln>
              </a:defRPr>
            </a:lvl5pPr>
            <a:lvl6pPr>
              <a:buClr>
                <a:schemeClr val="tx1"/>
              </a:buClr>
              <a:defRPr>
                <a:ln>
                  <a:noFill/>
                </a:ln>
              </a:defRPr>
            </a:lvl6pPr>
            <a:lvl7pPr>
              <a:buClr>
                <a:schemeClr val="tx1"/>
              </a:buClr>
              <a:defRPr>
                <a:ln>
                  <a:noFill/>
                </a:ln>
              </a:defRPr>
            </a:lvl7pPr>
            <a:lvl8pPr>
              <a:buClr>
                <a:schemeClr val="tx1"/>
              </a:buClr>
              <a:defRPr>
                <a:ln>
                  <a:noFill/>
                </a:ln>
              </a:defRPr>
            </a:lvl8pPr>
            <a:lvl9pPr>
              <a:buClr>
                <a:schemeClr val="tx1"/>
              </a:buClr>
              <a:defRPr>
                <a:ln>
                  <a:noFill/>
                </a:ln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10" name="Copy 3" descr="Content text frame (highlight)">
            <a:extLst>
              <a:ext uri="{FF2B5EF4-FFF2-40B4-BE49-F238E27FC236}">
                <a16:creationId xmlns:a16="http://schemas.microsoft.com/office/drawing/2014/main" id="{E840DCCC-8E77-40B8-B94B-A4D3A4D77826}"/>
              </a:ext>
            </a:extLst>
          </p:cNvPr>
          <p:cNvSpPr>
            <a:spLocks noGrp="1"/>
          </p:cNvSpPr>
          <p:nvPr>
            <p:ph idx="12"/>
          </p:nvPr>
        </p:nvSpPr>
        <p:spPr bwMode="blackWhite">
          <a:xfrm>
            <a:off x="8187189" y="1414462"/>
            <a:ext cx="3600000" cy="4392000"/>
          </a:xfrm>
          <a:prstGeom prst="rect">
            <a:avLst/>
          </a:prstGeom>
          <a:solidFill>
            <a:schemeClr val="accent1"/>
          </a:solidFill>
          <a:ln w="19050">
            <a:solidFill>
              <a:srgbClr val="009999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  <a:lvl6pPr>
              <a:buClr>
                <a:schemeClr val="tx1"/>
              </a:buClr>
              <a:defRPr>
                <a:solidFill>
                  <a:schemeClr val="tx1"/>
                </a:solidFill>
              </a:defRPr>
            </a:lvl6pPr>
            <a:lvl7pPr>
              <a:buClr>
                <a:schemeClr val="tx1"/>
              </a:buClr>
              <a:defRPr>
                <a:solidFill>
                  <a:schemeClr val="tx1"/>
                </a:solidFill>
              </a:defRPr>
            </a:lvl7pPr>
            <a:lvl8pPr>
              <a:buClr>
                <a:schemeClr val="tx1"/>
              </a:buClr>
              <a:defRPr>
                <a:solidFill>
                  <a:schemeClr val="tx1"/>
                </a:solidFill>
              </a:defRPr>
            </a:lvl8pPr>
            <a:lvl9pPr>
              <a:buClr>
                <a:schemeClr val="tx1"/>
              </a:buClr>
              <a:defRPr>
                <a:solidFill>
                  <a:schemeClr val="tx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E5DDD55C-5C17-4BCD-A9BB-FE8A69DC48D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91FCCEDD-7521-4BD5-8A32-A62DA624670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DC2AAE3E-7F56-4838-BCE7-6B966549F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2955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4975">
          <p15:clr>
            <a:srgbClr val="65CEFF"/>
          </p15:clr>
        </p15:guide>
        <p15:guide id="5" pos="5157">
          <p15:clr>
            <a:srgbClr val="65CEFF"/>
          </p15:clr>
        </p15:guide>
        <p15:guide id="6" pos="6472">
          <p15:clr>
            <a:srgbClr val="65CEFF"/>
          </p15:clr>
        </p15:guide>
        <p15:guide id="7" pos="7425">
          <p15:clr>
            <a:srgbClr val="65CEFF"/>
          </p15:clr>
        </p15:guide>
        <p15:guide id="8" orient="horz" pos="302">
          <p15:clr>
            <a:srgbClr val="65CEFF"/>
          </p15:clr>
        </p15:guide>
        <p15:guide id="9" orient="horz" pos="664">
          <p15:clr>
            <a:srgbClr val="65CEFF"/>
          </p15:clr>
        </p15:guide>
        <p15:guide id="10" orient="horz" pos="891">
          <p15:clr>
            <a:srgbClr val="65CEFF"/>
          </p15:clr>
        </p15:guide>
        <p15:guide id="11" orient="horz" pos="3658">
          <p15:clr>
            <a:srgbClr val="65CEFF"/>
          </p15:clr>
        </p15:guide>
        <p15:guide id="12" orient="horz" pos="3885">
          <p15:clr>
            <a:srgbClr val="65CEFF"/>
          </p15:clr>
        </p15:guide>
        <p15:guide id="13" orient="horz" pos="4157">
          <p15:clr>
            <a:srgbClr val="65CEFF"/>
          </p15:clr>
        </p15:guide>
      </p15:sldGuideLst>
    </p:ext>
  </p:extLst>
</p:sldLayout>
</file>

<file path=ppt/slideLayouts/slideLayout4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dar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>
            <a:extLst>
              <a:ext uri="{FF2B5EF4-FFF2-40B4-BE49-F238E27FC236}">
                <a16:creationId xmlns:a16="http://schemas.microsoft.com/office/drawing/2014/main" id="{00B813CE-4DD6-4EAD-800B-047C0542F1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0" y="-540000"/>
            <a:ext cx="9863997" cy="360000"/>
          </a:xfrm>
        </p:spPr>
        <p:txBody>
          <a:bodyPr/>
          <a:lstStyle>
            <a:lvl1pPr>
              <a:defRPr b="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py" descr="Quote text frame">
            <a:extLst>
              <a:ext uri="{FF2B5EF4-FFF2-40B4-BE49-F238E27FC236}">
                <a16:creationId xmlns:a16="http://schemas.microsoft.com/office/drawing/2014/main" id="{9E21D6DF-C9DB-4F02-863A-C5513347A27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1022400" y="1702799"/>
            <a:ext cx="9252000" cy="4104000"/>
          </a:xfrm>
        </p:spPr>
        <p:txBody>
          <a:bodyPr>
            <a:noAutofit/>
          </a:bodyPr>
          <a:lstStyle>
            <a:lvl1pPr marL="0">
              <a:lnSpc>
                <a:spcPct val="110000"/>
              </a:lnSpc>
              <a:spcAft>
                <a:spcPts val="0"/>
              </a:spcAft>
              <a:defRPr sz="4800" b="0">
                <a:solidFill>
                  <a:schemeClr val="tx1"/>
                </a:solidFill>
              </a:defRPr>
            </a:lvl1pPr>
            <a:lvl2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/>
            </a:lvl2pPr>
            <a:lvl3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3pPr>
            <a:lvl4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4pPr>
            <a:lvl5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5pPr>
          </a:lstStyle>
          <a:p>
            <a:pPr lvl="0"/>
            <a:r>
              <a:rPr lang="en-US"/>
              <a:t>Please insert quote here</a:t>
            </a:r>
          </a:p>
          <a:p>
            <a:pPr lvl="1"/>
            <a:r>
              <a:rPr lang="en-US"/>
              <a:t>Name, Author</a:t>
            </a:r>
          </a:p>
        </p:txBody>
      </p:sp>
      <p:sp>
        <p:nvSpPr>
          <p:cNvPr id="11" name="Quote marks">
            <a:extLst>
              <a:ext uri="{FF2B5EF4-FFF2-40B4-BE49-F238E27FC236}">
                <a16:creationId xmlns:a16="http://schemas.microsoft.com/office/drawing/2014/main" id="{916E4245-F21C-4EAB-8B26-FEA21C2606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ltGray">
          <a:xfrm>
            <a:off x="1058400" y="766763"/>
            <a:ext cx="907891" cy="647700"/>
          </a:xfrm>
          <a:custGeom>
            <a:avLst/>
            <a:gdLst>
              <a:gd name="connsiteX0" fmla="*/ 0 w 2619164"/>
              <a:gd name="connsiteY0" fmla="*/ 1868543 h 1868542"/>
              <a:gd name="connsiteX1" fmla="*/ 742610 w 2619164"/>
              <a:gd name="connsiteY1" fmla="*/ 0 h 1868542"/>
              <a:gd name="connsiteX2" fmla="*/ 1318210 w 2619164"/>
              <a:gd name="connsiteY2" fmla="*/ 0 h 1868542"/>
              <a:gd name="connsiteX3" fmla="*/ 742610 w 2619164"/>
              <a:gd name="connsiteY3" fmla="*/ 1868543 h 1868542"/>
              <a:gd name="connsiteX4" fmla="*/ 0 w 2619164"/>
              <a:gd name="connsiteY4" fmla="*/ 1868543 h 1868542"/>
              <a:gd name="connsiteX5" fmla="*/ 1300954 w 2619164"/>
              <a:gd name="connsiteY5" fmla="*/ 1868543 h 1868542"/>
              <a:gd name="connsiteX6" fmla="*/ 2043564 w 2619164"/>
              <a:gd name="connsiteY6" fmla="*/ 0 h 1868542"/>
              <a:gd name="connsiteX7" fmla="*/ 2619164 w 2619164"/>
              <a:gd name="connsiteY7" fmla="*/ 0 h 1868542"/>
              <a:gd name="connsiteX8" fmla="*/ 2043564 w 2619164"/>
              <a:gd name="connsiteY8" fmla="*/ 1868543 h 1868542"/>
              <a:gd name="connsiteX9" fmla="*/ 1300954 w 2619164"/>
              <a:gd name="connsiteY9" fmla="*/ 1868543 h 186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19164" h="1868542">
                <a:moveTo>
                  <a:pt x="0" y="1868543"/>
                </a:moveTo>
                <a:lnTo>
                  <a:pt x="742610" y="0"/>
                </a:lnTo>
                <a:lnTo>
                  <a:pt x="1318210" y="0"/>
                </a:lnTo>
                <a:lnTo>
                  <a:pt x="742610" y="1868543"/>
                </a:lnTo>
                <a:lnTo>
                  <a:pt x="0" y="1868543"/>
                </a:lnTo>
                <a:close/>
                <a:moveTo>
                  <a:pt x="1300954" y="1868543"/>
                </a:moveTo>
                <a:lnTo>
                  <a:pt x="2043564" y="0"/>
                </a:lnTo>
                <a:lnTo>
                  <a:pt x="2619164" y="0"/>
                </a:lnTo>
                <a:lnTo>
                  <a:pt x="2043564" y="1868543"/>
                </a:lnTo>
                <a:lnTo>
                  <a:pt x="1300954" y="1868543"/>
                </a:lnTo>
                <a:close/>
              </a:path>
            </a:pathLst>
          </a:custGeom>
          <a:gradFill>
            <a:gsLst>
              <a:gs pos="15000">
                <a:srgbClr val="00FFB9"/>
              </a:gs>
              <a:gs pos="80000">
                <a:srgbClr val="00E6DC"/>
              </a:gs>
            </a:gsLst>
            <a:lin ang="5400000" scaled="1"/>
          </a:gradFill>
          <a:ln w="615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AF2E271F-5AF7-408E-9752-03D1D6448EA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C4F35EF-AC94-4800-9CB7-CA49CAFDD24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CCC7FBE7-01B9-4EC8-8BE1-F416F7C5B7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7801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891">
          <p15:clr>
            <a:srgbClr val="65CEFF"/>
          </p15:clr>
        </p15:guide>
        <p15:guide id="5" orient="horz" pos="1073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3885">
          <p15:clr>
            <a:srgbClr val="65CEFF"/>
          </p15:clr>
        </p15:guide>
        <p15:guide id="8" orient="horz" pos="4157">
          <p15:clr>
            <a:srgbClr val="65CEFF"/>
          </p15:clr>
        </p15:guide>
      </p15:sldGuideLst>
    </p:ext>
  </p:extLst>
</p:sldLayout>
</file>

<file path=ppt/slideLayouts/slideLayout4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">
            <a:extLst>
              <a:ext uri="{FF2B5EF4-FFF2-40B4-BE49-F238E27FC236}">
                <a16:creationId xmlns:a16="http://schemas.microsoft.com/office/drawing/2014/main" id="{3A8C0A65-FABA-4781-9F01-D54558440B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162" y="-540000"/>
            <a:ext cx="9863138" cy="360000"/>
          </a:xfrm>
        </p:spPr>
        <p:txBody>
          <a:bodyPr/>
          <a:lstStyle>
            <a:lvl1pPr>
              <a:defRPr b="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py" descr="Quote text frame">
            <a:extLst>
              <a:ext uri="{FF2B5EF4-FFF2-40B4-BE49-F238E27FC236}">
                <a16:creationId xmlns:a16="http://schemas.microsoft.com/office/drawing/2014/main" id="{9E21D6DF-C9DB-4F02-863A-C5513347A27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1022400" y="1702799"/>
            <a:ext cx="9252760" cy="4104000"/>
          </a:xfrm>
        </p:spPr>
        <p:txBody>
          <a:bodyPr>
            <a:noAutofit/>
          </a:bodyPr>
          <a:lstStyle>
            <a:lvl1pPr marL="0">
              <a:lnSpc>
                <a:spcPct val="110000"/>
              </a:lnSpc>
              <a:spcAft>
                <a:spcPts val="0"/>
              </a:spcAft>
              <a:defRPr sz="4800" b="0">
                <a:solidFill>
                  <a:schemeClr val="tx2"/>
                </a:solidFill>
              </a:defRPr>
            </a:lvl1pPr>
            <a:lvl2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tx2"/>
                </a:solidFill>
              </a:defRPr>
            </a:lvl2pPr>
            <a:lvl3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4pPr>
            <a:lvl5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5pPr>
          </a:lstStyle>
          <a:p>
            <a:pPr lvl="0"/>
            <a:r>
              <a:rPr lang="en-US"/>
              <a:t>Please insert quote here</a:t>
            </a:r>
          </a:p>
          <a:p>
            <a:pPr lvl="1"/>
            <a:r>
              <a:rPr lang="en-US"/>
              <a:t>Name, Author</a:t>
            </a:r>
          </a:p>
        </p:txBody>
      </p:sp>
      <p:sp>
        <p:nvSpPr>
          <p:cNvPr id="12" name="Quote marks">
            <a:extLst>
              <a:ext uri="{FF2B5EF4-FFF2-40B4-BE49-F238E27FC236}">
                <a16:creationId xmlns:a16="http://schemas.microsoft.com/office/drawing/2014/main" id="{58EF2AB0-A78A-44C9-9A7D-F20D9ED854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ltGray">
          <a:xfrm>
            <a:off x="1058400" y="766763"/>
            <a:ext cx="907891" cy="647700"/>
          </a:xfrm>
          <a:custGeom>
            <a:avLst/>
            <a:gdLst>
              <a:gd name="connsiteX0" fmla="*/ 0 w 2619164"/>
              <a:gd name="connsiteY0" fmla="*/ 1868543 h 1868542"/>
              <a:gd name="connsiteX1" fmla="*/ 742610 w 2619164"/>
              <a:gd name="connsiteY1" fmla="*/ 0 h 1868542"/>
              <a:gd name="connsiteX2" fmla="*/ 1318210 w 2619164"/>
              <a:gd name="connsiteY2" fmla="*/ 0 h 1868542"/>
              <a:gd name="connsiteX3" fmla="*/ 742610 w 2619164"/>
              <a:gd name="connsiteY3" fmla="*/ 1868543 h 1868542"/>
              <a:gd name="connsiteX4" fmla="*/ 0 w 2619164"/>
              <a:gd name="connsiteY4" fmla="*/ 1868543 h 1868542"/>
              <a:gd name="connsiteX5" fmla="*/ 1300954 w 2619164"/>
              <a:gd name="connsiteY5" fmla="*/ 1868543 h 1868542"/>
              <a:gd name="connsiteX6" fmla="*/ 2043564 w 2619164"/>
              <a:gd name="connsiteY6" fmla="*/ 0 h 1868542"/>
              <a:gd name="connsiteX7" fmla="*/ 2619164 w 2619164"/>
              <a:gd name="connsiteY7" fmla="*/ 0 h 1868542"/>
              <a:gd name="connsiteX8" fmla="*/ 2043564 w 2619164"/>
              <a:gd name="connsiteY8" fmla="*/ 1868543 h 1868542"/>
              <a:gd name="connsiteX9" fmla="*/ 1300954 w 2619164"/>
              <a:gd name="connsiteY9" fmla="*/ 1868543 h 186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19164" h="1868542">
                <a:moveTo>
                  <a:pt x="0" y="1868543"/>
                </a:moveTo>
                <a:lnTo>
                  <a:pt x="742610" y="0"/>
                </a:lnTo>
                <a:lnTo>
                  <a:pt x="1318210" y="0"/>
                </a:lnTo>
                <a:lnTo>
                  <a:pt x="742610" y="1868543"/>
                </a:lnTo>
                <a:lnTo>
                  <a:pt x="0" y="1868543"/>
                </a:lnTo>
                <a:close/>
                <a:moveTo>
                  <a:pt x="1300954" y="1868543"/>
                </a:moveTo>
                <a:lnTo>
                  <a:pt x="2043564" y="0"/>
                </a:lnTo>
                <a:lnTo>
                  <a:pt x="2619164" y="0"/>
                </a:lnTo>
                <a:lnTo>
                  <a:pt x="2043564" y="1868543"/>
                </a:lnTo>
                <a:lnTo>
                  <a:pt x="1300954" y="1868543"/>
                </a:lnTo>
                <a:close/>
              </a:path>
            </a:pathLst>
          </a:custGeom>
          <a:gradFill>
            <a:gsLst>
              <a:gs pos="15000">
                <a:srgbClr val="00FFB9"/>
              </a:gs>
              <a:gs pos="80000">
                <a:srgbClr val="00E6DC"/>
              </a:gs>
            </a:gsLst>
            <a:lin ang="5400000" scaled="1"/>
          </a:gradFill>
          <a:ln w="615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4" name="Siemens Logo" descr="Siemens logo">
            <a:extLst>
              <a:ext uri="{FF2B5EF4-FFF2-40B4-BE49-F238E27FC236}">
                <a16:creationId xmlns:a16="http://schemas.microsoft.com/office/drawing/2014/main" id="{F8D833B7-9866-4D2D-AEB7-012D6DDE2A3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6AEDD147-ACC0-4A9C-9043-90612765C0F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4131F54F-C70B-4435-91E6-F995F83E6C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7201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891">
          <p15:clr>
            <a:srgbClr val="65CEFF"/>
          </p15:clr>
        </p15:guide>
        <p15:guide id="5" orient="horz" pos="1073">
          <p15:clr>
            <a:srgbClr val="65CEFF"/>
          </p15:clr>
        </p15:guide>
        <p15:guide id="6" orient="horz" pos="2206">
          <p15:clr>
            <a:srgbClr val="65CEFF"/>
          </p15:clr>
        </p15:guide>
        <p15:guide id="7" orient="horz" pos="2343">
          <p15:clr>
            <a:srgbClr val="65CEFF"/>
          </p15:clr>
        </p15:guide>
        <p15:guide id="8" orient="horz" pos="3658">
          <p15:clr>
            <a:srgbClr val="65CEFF"/>
          </p15:clr>
        </p15:guide>
        <p15:guide id="9" orient="horz" pos="3885">
          <p15:clr>
            <a:srgbClr val="65CEFF"/>
          </p15:clr>
        </p15:guide>
        <p15:guide id="10" orient="horz" pos="4157">
          <p15:clr>
            <a:srgbClr val="65CEFF"/>
          </p15:clr>
        </p15:guide>
      </p15:sldGuideLst>
    </p:ext>
  </p:extLst>
</p:sldLayout>
</file>

<file path=ppt/slideLayouts/slideLayout4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tatement text fram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986400" y="1270799"/>
            <a:ext cx="10800000" cy="4536000"/>
          </a:xfrm>
        </p:spPr>
        <p:txBody>
          <a:bodyPr lIns="0" tIns="0" rIns="0" bIns="0" anchor="t">
            <a:noAutofit/>
          </a:bodyPr>
          <a:lstStyle>
            <a:lvl1pPr>
              <a:lnSpc>
                <a:spcPct val="90000"/>
              </a:lnSpc>
              <a:defRPr sz="8000" b="0">
                <a:gradFill>
                  <a:gsLst>
                    <a:gs pos="20000">
                      <a:srgbClr val="00FFB9"/>
                    </a:gs>
                    <a:gs pos="70000">
                      <a:srgbClr val="00E6DC"/>
                    </a:gs>
                  </a:gsLst>
                  <a:lin ang="0" scaled="1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4" name="Siemens Logo" descr="Siemens logo">
            <a:extLst>
              <a:ext uri="{FF2B5EF4-FFF2-40B4-BE49-F238E27FC236}">
                <a16:creationId xmlns:a16="http://schemas.microsoft.com/office/drawing/2014/main" id="{0EF6BB07-4F4E-4859-9572-DA63E35B93A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09BD8BE5-BFF2-469D-8B93-9556FCC45CF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F9372441-FA7E-4481-BBC2-24CB6D301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6209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801">
          <p15:clr>
            <a:srgbClr val="65CEFF"/>
          </p15:clr>
        </p15:guide>
        <p15:guide id="5" orient="horz" pos="3658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4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tatement text fram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986400" y="1271538"/>
            <a:ext cx="10800000" cy="4536000"/>
          </a:xfrm>
        </p:spPr>
        <p:txBody>
          <a:bodyPr lIns="0" tIns="0" rIns="0" bIns="0" anchor="t">
            <a:noAutofit/>
          </a:bodyPr>
          <a:lstStyle>
            <a:lvl1pPr>
              <a:lnSpc>
                <a:spcPct val="90000"/>
              </a:lnSpc>
              <a:defRPr sz="8000" b="0">
                <a:gradFill>
                  <a:gsLst>
                    <a:gs pos="20000">
                      <a:srgbClr val="00FFB9"/>
                    </a:gs>
                    <a:gs pos="70000">
                      <a:srgbClr val="00E6DC"/>
                    </a:gs>
                  </a:gsLst>
                  <a:lin ang="0" scaled="1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4" name="Siemens Logo" descr="Siemens logo">
            <a:extLst>
              <a:ext uri="{FF2B5EF4-FFF2-40B4-BE49-F238E27FC236}">
                <a16:creationId xmlns:a16="http://schemas.microsoft.com/office/drawing/2014/main" id="{F8D833B7-9866-4D2D-AEB7-012D6DDE2A3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9F9E844-3827-4B6C-9CB5-13C9A70DCD4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D52C2AF7-8539-453F-BD56-35B696DB2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639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801">
          <p15:clr>
            <a:srgbClr val="65CEFF"/>
          </p15:clr>
        </p15:guide>
        <p15:guide id="5" orient="horz" pos="3658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4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" descr="Slide headline">
            <a:extLst>
              <a:ext uri="{FF2B5EF4-FFF2-40B4-BE49-F238E27FC236}">
                <a16:creationId xmlns:a16="http://schemas.microsoft.com/office/drawing/2014/main" id="{B29E3DA4-014E-4F3D-8186-84366ADFCB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58400" y="1234800"/>
            <a:ext cx="9216000" cy="1162523"/>
          </a:xfrm>
          <a:noFill/>
        </p:spPr>
        <p:txBody>
          <a:bodyPr wrap="square" lIns="0" tIns="54000" rIns="0" bIns="0" anchor="t" anchorCtr="0">
            <a:spAutoFit/>
          </a:bodyPr>
          <a:lstStyle>
            <a:lvl1pPr marL="0">
              <a:defRPr sz="8000">
                <a:solidFill>
                  <a:schemeClr val="tx1"/>
                </a:solidFill>
              </a:defRPr>
            </a:lvl1pPr>
          </a:lstStyle>
          <a:p>
            <a:r>
              <a:rPr lang="en-US"/>
              <a:t>Contact</a:t>
            </a:r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1058400" y="2397324"/>
            <a:ext cx="9216000" cy="3409751"/>
          </a:xfrm>
          <a:prstGeom prst="rect">
            <a:avLst/>
          </a:prstGeom>
        </p:spPr>
        <p:txBody>
          <a:bodyPr tIns="108000">
            <a:noAutofit/>
          </a:bodyPr>
          <a:lstStyle>
            <a:lvl1pPr marL="0" indent="0" algn="l">
              <a:spcAft>
                <a:spcPts val="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1">
                <a:solidFill>
                  <a:schemeClr val="tx1"/>
                </a:solidFill>
              </a:defRPr>
            </a:lvl2pPr>
            <a:lvl3pPr marL="144000" indent="-144000" algn="l">
              <a:spcAft>
                <a:spcPts val="0"/>
              </a:spcAft>
              <a:buFont typeface="Arial" panose="020B0604020202020204" pitchFamily="34" charset="0"/>
              <a:buChar char="•"/>
              <a:defRPr sz="1400" b="0"/>
            </a:lvl3pPr>
            <a:lvl4pPr marL="0" indent="0" algn="l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1"/>
            </a:lvl4pPr>
            <a:lvl5pPr marL="144000" indent="-144000" algn="l"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>
                <a:solidFill>
                  <a:schemeClr val="tx1"/>
                </a:solidFill>
              </a:defRPr>
            </a:lvl5pPr>
            <a:lvl6pPr marL="36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6pPr>
            <a:lvl7pPr marL="360000" indent="-180000" algn="l"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/>
            </a:lvl7pPr>
            <a:lvl8pPr marL="54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8pPr>
            <a:lvl9pPr marL="540000" indent="-180000" algn="l"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/>
            </a:lvl9pPr>
          </a:lstStyle>
          <a:p>
            <a:pPr lvl="0"/>
            <a:r>
              <a:rPr lang="en-US"/>
              <a:t>Click to edit the contact</a:t>
            </a:r>
          </a:p>
          <a:p>
            <a:pPr lvl="1"/>
            <a:r>
              <a:rPr lang="en-US"/>
              <a:t>Name etc.</a:t>
            </a:r>
          </a:p>
          <a:p>
            <a:pPr lvl="2"/>
            <a:r>
              <a:rPr lang="en-US"/>
              <a:t>Skills etc.</a:t>
            </a:r>
          </a:p>
          <a:p>
            <a:pPr lvl="3"/>
            <a:r>
              <a:rPr lang="en-US"/>
              <a:t>Name etc. sublevel</a:t>
            </a:r>
          </a:p>
          <a:p>
            <a:pPr lvl="4"/>
            <a:r>
              <a:rPr lang="en-US"/>
              <a:t>Skills etc. sublevel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5FD2C39E-5D81-4A0E-9F45-90932890088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8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279A350-3BB2-4CA2-A422-8F5A951F6F6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9" name="Slide Number Placeholder">
            <a:extLst>
              <a:ext uri="{FF2B5EF4-FFF2-40B4-BE49-F238E27FC236}">
                <a16:creationId xmlns:a16="http://schemas.microsoft.com/office/drawing/2014/main" id="{CFF9630D-791D-45AE-8E5E-36F747F599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7558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778">
          <p15:clr>
            <a:srgbClr val="65CEFF"/>
          </p15:clr>
        </p15:guide>
        <p15:guide id="5" orient="horz" pos="3658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4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mask&amp;blur Siemens Xcelerator 8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23088561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mask&amp;blur Siemens Xcelerator 6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13253614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mask&amp;blur Siemens Xcelerator 4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12125295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ee Content_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E73DB6A8-F91C-4B87-ACAA-19A2D5EA21E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0029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2526" userDrawn="1">
          <p15:clr>
            <a:srgbClr val="65CEFF"/>
          </p15:clr>
        </p15:guide>
        <p15:guide id="3" pos="2708" userDrawn="1">
          <p15:clr>
            <a:srgbClr val="65CEFF"/>
          </p15:clr>
        </p15:guide>
        <p15:guide id="4" pos="3705" userDrawn="1">
          <p15:clr>
            <a:srgbClr val="65CEFF"/>
          </p15:clr>
        </p15:guide>
        <p15:guide id="5" pos="3978" userDrawn="1">
          <p15:clr>
            <a:srgbClr val="65CEFF"/>
          </p15:clr>
        </p15:guide>
        <p15:guide id="7" pos="4975" userDrawn="1">
          <p15:clr>
            <a:srgbClr val="65CEFF"/>
          </p15:clr>
        </p15:guide>
        <p15:guide id="8" pos="5157" userDrawn="1">
          <p15:clr>
            <a:srgbClr val="65CEFF"/>
          </p15:clr>
        </p15:guide>
        <p15:guide id="9" pos="6472" userDrawn="1">
          <p15:clr>
            <a:srgbClr val="65CEFF"/>
          </p15:clr>
        </p15:guide>
        <p15:guide id="10" pos="7425" userDrawn="1">
          <p15:clr>
            <a:srgbClr val="65CEFF"/>
          </p15:clr>
        </p15:guide>
        <p15:guide id="11" orient="horz" pos="302" userDrawn="1">
          <p15:clr>
            <a:srgbClr val="65CEFF"/>
          </p15:clr>
        </p15:guide>
        <p15:guide id="12" orient="horz" pos="664" userDrawn="1">
          <p15:clr>
            <a:srgbClr val="65CEFF"/>
          </p15:clr>
        </p15:guide>
        <p15:guide id="13" orient="horz" pos="891" userDrawn="1">
          <p15:clr>
            <a:srgbClr val="65CEFF"/>
          </p15:clr>
        </p15:guide>
        <p15:guide id="14" orient="horz" pos="2206" userDrawn="1">
          <p15:clr>
            <a:srgbClr val="65CEFF"/>
          </p15:clr>
        </p15:guide>
        <p15:guide id="15" orient="horz" pos="2343" userDrawn="1">
          <p15:clr>
            <a:srgbClr val="65CEFF"/>
          </p15:clr>
        </p15:guide>
        <p15:guide id="16" orient="horz" pos="3658" userDrawn="1">
          <p15:clr>
            <a:srgbClr val="65CEFF"/>
          </p15:clr>
        </p15:guide>
        <p15:guide id="17" orient="horz" pos="3885" userDrawn="1">
          <p15:clr>
            <a:srgbClr val="65CEFF"/>
          </p15:clr>
        </p15:guide>
        <p15:guide id="18" orient="horz" pos="4157" userDrawn="1">
          <p15:clr>
            <a:srgbClr val="65CEFF"/>
          </p15:clr>
        </p15:guide>
      </p15:sldGuideLst>
    </p:ext>
  </p:extLst>
</p:sldLayout>
</file>

<file path=ppt/slideLayouts/slideLayout47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Index / Agenda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AB400EC0-C78D-42DD-85FB-5ED577185C1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Picture Placeholder" descr="Thematic picture – please describe further">
            <a:extLst>
              <a:ext uri="{FF2B5EF4-FFF2-40B4-BE49-F238E27FC236}">
                <a16:creationId xmlns:a16="http://schemas.microsoft.com/office/drawing/2014/main" id="{49A9FF96-5075-8F7E-C4AC-4090CADCFF5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411161" y="1414800"/>
            <a:ext cx="7199313" cy="4752000"/>
          </a:xfrm>
          <a:solidFill>
            <a:srgbClr val="9999A9"/>
          </a:solidFill>
        </p:spPr>
        <p:txBody>
          <a:bodyPr lIns="144000" tIns="108000" rIns="144000" bIns="108000">
            <a:noAutofit/>
          </a:bodyPr>
          <a:lstStyle/>
          <a:p>
            <a:r>
              <a:rPr lang="en-US"/>
              <a:t>Image</a:t>
            </a:r>
          </a:p>
        </p:txBody>
      </p:sp>
      <p:sp>
        <p:nvSpPr>
          <p:cNvPr id="6" name="Copy" descr="Content text frame">
            <a:extLst>
              <a:ext uri="{FF2B5EF4-FFF2-40B4-BE49-F238E27FC236}">
                <a16:creationId xmlns:a16="http://schemas.microsoft.com/office/drawing/2014/main" id="{AB157827-7F7F-2A04-A824-256BE8A60862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8043189" y="1414800"/>
            <a:ext cx="3744000" cy="4752000"/>
          </a:xfrm>
          <a:prstGeom prst="rect">
            <a:avLst/>
          </a:prstGeom>
        </p:spPr>
        <p:txBody>
          <a:bodyPr>
            <a:noAutofit/>
          </a:bodyPr>
          <a:lstStyle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207751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5" pos="3978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19" pos="4248">
          <p15:clr>
            <a:srgbClr val="65CEFF"/>
          </p15:clr>
        </p15:guide>
      </p15:sldGuideLst>
    </p:ext>
  </p:extLst>
</p:sldLayout>
</file>

<file path=ppt/slideLayouts/slideLayout4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670C6E6A-0191-4020-A084-BB23C7AE6B0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10640128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092D1760-10AA-43FB-AC0B-074FF500719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7648376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BC293230-94BC-41FA-A2D9-E9259B125F8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37978795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8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12531101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6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31013494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4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11482691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8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10302259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6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27317838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4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42523248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ee content_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3635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5" pos="3978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19" pos="4248">
          <p15:clr>
            <a:srgbClr val="65CEFF"/>
          </p15:clr>
        </p15:guide>
      </p15:sldGuideLst>
    </p:ext>
  </p:extLst>
</p:sldLayout>
</file>

<file path=ppt/slideLayouts/slideLayout4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8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40502998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6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6656800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4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22044589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8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30877605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6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36493132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4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27010467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8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15097388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6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2047402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4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40997484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8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722521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ematic full size picture – please describe furth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0"/>
            <a:ext cx="12192000" cy="6167438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Full size picture</a:t>
            </a:r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3F142F7C-7BE3-40CB-8C53-6F75330735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22400" y="1054100"/>
            <a:ext cx="9252000" cy="147732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Content page,</a:t>
            </a:r>
            <a:br>
              <a:rPr lang="en-US"/>
            </a:br>
            <a:r>
              <a:rPr lang="en-US"/>
              <a:t>Arial Regular,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1998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9" pos="6472" userDrawn="1">
          <p15:clr>
            <a:srgbClr val="65CEFF"/>
          </p15:clr>
        </p15:guide>
        <p15:guide id="10" pos="7425" userDrawn="1">
          <p15:clr>
            <a:srgbClr val="65CEFF"/>
          </p15:clr>
        </p15:guide>
        <p15:guide id="12" orient="horz" pos="664" userDrawn="1">
          <p15:clr>
            <a:srgbClr val="65CEFF"/>
          </p15:clr>
        </p15:guide>
        <p15:guide id="17" orient="horz" pos="3885" userDrawn="1">
          <p15:clr>
            <a:srgbClr val="65CEFF"/>
          </p15:clr>
        </p15:guide>
        <p15:guide id="18" orient="horz" pos="4157" userDrawn="1">
          <p15:clr>
            <a:srgbClr val="65CEFF"/>
          </p15:clr>
        </p15:guide>
      </p15:sldGuideLst>
    </p:ext>
  </p:extLst>
</p:sldLayout>
</file>

<file path=ppt/slideLayouts/slideLayout4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6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16605295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4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8272547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8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18996530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6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34005448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4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28126959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8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3907771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6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18027956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4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6886817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8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28049783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6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36841410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6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24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1151364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large image Deep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ematic full size picture – please describe furth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0"/>
            <a:ext cx="12192000" cy="6167438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Full size picture</a:t>
            </a:r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3F142F7C-7BE3-40CB-8C53-6F75330735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22400" y="1054100"/>
            <a:ext cx="9252000" cy="147732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Content page,</a:t>
            </a:r>
            <a:br>
              <a:rPr lang="en-US"/>
            </a:br>
            <a:r>
              <a:rPr lang="en-US"/>
              <a:t>Arial Regular,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0073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9" pos="6472" userDrawn="1">
          <p15:clr>
            <a:srgbClr val="65CEFF"/>
          </p15:clr>
        </p15:guide>
        <p15:guide id="10" pos="7425" userDrawn="1">
          <p15:clr>
            <a:srgbClr val="65CEFF"/>
          </p15:clr>
        </p15:guide>
        <p15:guide id="12" orient="horz" pos="664" userDrawn="1">
          <p15:clr>
            <a:srgbClr val="65CEFF"/>
          </p15:clr>
        </p15:guide>
        <p15:guide id="17" orient="horz" pos="3885" userDrawn="1">
          <p15:clr>
            <a:srgbClr val="65CEFF"/>
          </p15:clr>
        </p15:guide>
        <p15:guide id="18" orient="horz" pos="4157" userDrawn="1">
          <p15:clr>
            <a:srgbClr val="65CEFF"/>
          </p15:clr>
        </p15:guide>
      </p15:sldGuideLst>
    </p:ext>
  </p:extLst>
</p:sldLayout>
</file>

<file path=ppt/slideLayouts/slideLayout5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4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29084053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5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48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477328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/>
              <a:t>Subhead for headline size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14608229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5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231106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7541454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5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36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661993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36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36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36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3243285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5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48pt">
    <p:bg>
      <p:bgPr>
        <a:gradFill flip="none" rotWithShape="1">
          <a:gsLst>
            <a:gs pos="40000">
              <a:schemeClr val="bg2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radient cover">
            <a:extLst>
              <a:ext uri="{FF2B5EF4-FFF2-40B4-BE49-F238E27FC236}">
                <a16:creationId xmlns:a16="http://schemas.microsoft.com/office/drawing/2014/main" id="{6FD70AD7-1356-4F56-BCF5-60206B8893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502025"/>
            <a:ext cx="12192000" cy="3355975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bg2">
                  <a:alpha val="0"/>
                </a:schemeClr>
              </a:gs>
              <a:gs pos="40000">
                <a:schemeClr val="bg2">
                  <a:alpha val="5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/>
          </a:p>
        </p:txBody>
      </p:sp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477328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/>
              <a:t>Subhead for headline size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23755809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5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40pt">
    <p:bg>
      <p:bgPr>
        <a:gradFill flip="none" rotWithShape="1">
          <a:gsLst>
            <a:gs pos="40000">
              <a:schemeClr val="bg2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radient cover">
            <a:extLst>
              <a:ext uri="{FF2B5EF4-FFF2-40B4-BE49-F238E27FC236}">
                <a16:creationId xmlns:a16="http://schemas.microsoft.com/office/drawing/2014/main" id="{BC751AD9-F368-4030-BEF3-878CBEED0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502025"/>
            <a:ext cx="12192000" cy="3355975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bg2">
                  <a:alpha val="0"/>
                </a:schemeClr>
              </a:gs>
              <a:gs pos="40000">
                <a:schemeClr val="bg2">
                  <a:alpha val="5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/>
          </a:p>
        </p:txBody>
      </p:sp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231106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37547883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5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36pt">
    <p:bg>
      <p:bgPr>
        <a:gradFill flip="none" rotWithShape="1">
          <a:gsLst>
            <a:gs pos="40000">
              <a:schemeClr val="bg2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radient cover">
            <a:extLst>
              <a:ext uri="{FF2B5EF4-FFF2-40B4-BE49-F238E27FC236}">
                <a16:creationId xmlns:a16="http://schemas.microsoft.com/office/drawing/2014/main" id="{0F638833-9358-4A10-8860-60EC0C65D9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502025"/>
            <a:ext cx="12192000" cy="3355975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bg2">
                  <a:alpha val="0"/>
                </a:schemeClr>
              </a:gs>
              <a:gs pos="40000">
                <a:schemeClr val="bg2">
                  <a:alpha val="5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/>
          </a:p>
        </p:txBody>
      </p:sp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661993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36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36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36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24800769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5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48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477328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2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2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/>
              <a:t>Subhead for headline size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46D369A7-07BD-4B91-9E53-807AAAF0C30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10144171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5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231106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DC2D4109-C5C2-42BB-B5A0-2F6793388E2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14155625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5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36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661993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3600" b="0">
                <a:solidFill>
                  <a:schemeClr val="tx2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36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2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36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298AE3DB-A74B-4AD6-A37C-FBCFB647B93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35852739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image (Text spot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ematic picture – please describe furth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1"/>
            <a:ext cx="7611160" cy="6167438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Thematic picture</a:t>
            </a:r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AFFC798E-B633-4D30-A7C1-DC796BD888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22400" y="1054100"/>
            <a:ext cx="6156275" cy="147732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Content page,</a:t>
            </a:r>
            <a:br>
              <a:rPr lang="en-US"/>
            </a:br>
            <a:r>
              <a:rPr lang="en-US"/>
              <a:t>Arial Regular,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Copy">
            <a:extLst>
              <a:ext uri="{FF2B5EF4-FFF2-40B4-BE49-F238E27FC236}">
                <a16:creationId xmlns:a16="http://schemas.microsoft.com/office/drawing/2014/main" id="{6F965802-E517-4CC3-99D7-1DA8BF1FB02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 bwMode="black">
          <a:xfrm>
            <a:off x="8042400" y="1054100"/>
            <a:ext cx="3744000" cy="5113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30251D14-AF6A-4279-B0A9-69FD9519EA5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2798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4522" userDrawn="1">
          <p15:clr>
            <a:srgbClr val="65CEFF"/>
          </p15:clr>
        </p15:guide>
        <p15:guide id="3" pos="4794" userDrawn="1">
          <p15:clr>
            <a:srgbClr val="65CEFF"/>
          </p15:clr>
        </p15:guide>
        <p15:guide id="4" pos="5066" userDrawn="1">
          <p15:clr>
            <a:srgbClr val="65CEFF"/>
          </p15:clr>
        </p15:guide>
        <p15:guide id="5" pos="6472" userDrawn="1">
          <p15:clr>
            <a:srgbClr val="65CEFF"/>
          </p15:clr>
        </p15:guide>
        <p15:guide id="6" pos="7425" userDrawn="1">
          <p15:clr>
            <a:srgbClr val="65CEFF"/>
          </p15:clr>
        </p15:guide>
        <p15:guide id="7" orient="horz" pos="302" userDrawn="1">
          <p15:clr>
            <a:srgbClr val="65CEFF"/>
          </p15:clr>
        </p15:guide>
        <p15:guide id="8" orient="horz" pos="664" userDrawn="1">
          <p15:clr>
            <a:srgbClr val="65CEFF"/>
          </p15:clr>
        </p15:guide>
        <p15:guide id="9" orient="horz" pos="891" userDrawn="1">
          <p15:clr>
            <a:srgbClr val="65CEFF"/>
          </p15:clr>
        </p15:guide>
        <p15:guide id="10" orient="horz" pos="3658" userDrawn="1">
          <p15:clr>
            <a:srgbClr val="65CEFF"/>
          </p15:clr>
        </p15:guide>
        <p15:guide id="11" orient="horz" pos="3885" userDrawn="1">
          <p15:clr>
            <a:srgbClr val="65CEFF"/>
          </p15:clr>
        </p15:guide>
        <p15:guide id="12" orient="horz" pos="4157" userDrawn="1">
          <p15:clr>
            <a:srgbClr val="65CEFF"/>
          </p15:clr>
        </p15:guide>
      </p15:sldGuideLst>
    </p:ext>
  </p:extLst>
</p:sldLayout>
</file>

<file path=ppt/slideLayouts/slideLayout5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462213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399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DBCA456-A643-45C8-9383-5A06099EB6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/>
              <a:t>Restricted | © Siemens 2024 | Siemens Digital Industries Software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5B05DC85-FD3C-4245-83A1-F6197CB9E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6823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5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769989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2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21031E7D-E514-484A-9CCD-52A9C22222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/>
              <a:t>Restricted | © Siemens 2024 | Siemens Digital Industries Software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447F428C-5AA7-413C-A721-B7AADDF8B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5679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5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7"/>
            <a:ext cx="9288000" cy="1930121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498F1A9-6241-4523-AFBC-C74F3AA4AC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39240" cy="547200"/>
          </a:xfrm>
        </p:spPr>
        <p:txBody>
          <a:bodyPr/>
          <a:lstStyle/>
          <a:p>
            <a:r>
              <a:rPr lang="en-US"/>
              <a:t>Restricted | © Siemens 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267619FE-01EE-4013-B481-A8C505C5D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5080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5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color 80p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lor Stage">
            <a:extLst>
              <a:ext uri="{FF2B5EF4-FFF2-40B4-BE49-F238E27FC236}">
                <a16:creationId xmlns:a16="http://schemas.microsoft.com/office/drawing/2014/main" id="{A71FD435-3CF0-4700-A204-51B8FECDB0E5}"/>
              </a:ext>
            </a:extLst>
          </p:cNvPr>
          <p:cNvSpPr/>
          <p:nvPr userDrawn="1"/>
        </p:nvSpPr>
        <p:spPr bwMode="hidden">
          <a:xfrm>
            <a:off x="0" y="0"/>
            <a:ext cx="12192000" cy="6166800"/>
          </a:xfrm>
          <a:prstGeom prst="rect">
            <a:avLst/>
          </a:prstGeom>
          <a:solidFill>
            <a:srgbClr val="00FF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/>
          </a:p>
        </p:txBody>
      </p:sp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462213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399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BDD73C6A-6099-483E-9C34-F604024F257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DBCA456-A643-45C8-9383-5A06099EB6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/>
              <a:t>Restricted | © Siemens 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5B05DC85-FD3C-4245-83A1-F6197CB9E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8290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5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color 60p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lor Stage">
            <a:extLst>
              <a:ext uri="{FF2B5EF4-FFF2-40B4-BE49-F238E27FC236}">
                <a16:creationId xmlns:a16="http://schemas.microsoft.com/office/drawing/2014/main" id="{A236A90B-8F03-45C0-87DD-5479E8376B64}"/>
              </a:ext>
            </a:extLst>
          </p:cNvPr>
          <p:cNvSpPr/>
          <p:nvPr userDrawn="1"/>
        </p:nvSpPr>
        <p:spPr bwMode="hidden">
          <a:xfrm>
            <a:off x="0" y="0"/>
            <a:ext cx="12192000" cy="6166800"/>
          </a:xfrm>
          <a:prstGeom prst="rect">
            <a:avLst/>
          </a:prstGeom>
          <a:solidFill>
            <a:srgbClr val="00E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/>
          </a:p>
        </p:txBody>
      </p:sp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769989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2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ECFA8B97-DE99-4B15-8C8C-3748FA022B7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21031E7D-E514-484A-9CCD-52A9C22222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447F428C-5AA7-413C-A721-B7AADDF8B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1957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5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color 40p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lor Stage">
            <a:extLst>
              <a:ext uri="{FF2B5EF4-FFF2-40B4-BE49-F238E27FC236}">
                <a16:creationId xmlns:a16="http://schemas.microsoft.com/office/drawing/2014/main" id="{40C63E25-48A4-43B2-BEE6-D2FE79309C83}"/>
              </a:ext>
            </a:extLst>
          </p:cNvPr>
          <p:cNvSpPr/>
          <p:nvPr userDrawn="1"/>
        </p:nvSpPr>
        <p:spPr bwMode="hidden">
          <a:xfrm>
            <a:off x="0" y="0"/>
            <a:ext cx="12192000" cy="6166800"/>
          </a:xfrm>
          <a:prstGeom prst="rect">
            <a:avLst/>
          </a:prstGeom>
          <a:gradFill>
            <a:gsLst>
              <a:gs pos="40000">
                <a:srgbClr val="00FFB9"/>
              </a:gs>
              <a:gs pos="100000">
                <a:srgbClr val="00E6DC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EN"/>
          </a:p>
        </p:txBody>
      </p:sp>
      <p:sp>
        <p:nvSpPr>
          <p:cNvPr id="9" name="Color Stage">
            <a:extLst>
              <a:ext uri="{FF2B5EF4-FFF2-40B4-BE49-F238E27FC236}">
                <a16:creationId xmlns:a16="http://schemas.microsoft.com/office/drawing/2014/main" id="{0C524D66-9942-450A-A90F-E7A0CC42EC73}"/>
              </a:ext>
            </a:extLst>
          </p:cNvPr>
          <p:cNvSpPr/>
          <p:nvPr userDrawn="1"/>
        </p:nvSpPr>
        <p:spPr>
          <a:xfrm>
            <a:off x="0" y="1414463"/>
            <a:ext cx="12192000" cy="4752337"/>
          </a:xfrm>
          <a:prstGeom prst="rect">
            <a:avLst/>
          </a:prstGeom>
          <a:gradFill flip="none" rotWithShape="1">
            <a:gsLst>
              <a:gs pos="0">
                <a:srgbClr val="00FFB9"/>
              </a:gs>
              <a:gs pos="100000">
                <a:schemeClr val="bg2">
                  <a:alpha val="0"/>
                </a:schemeClr>
              </a:gs>
              <a:gs pos="40000">
                <a:srgbClr val="00FFB9">
                  <a:alpha val="50000"/>
                </a:srgb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de-DE"/>
          </a:p>
        </p:txBody>
      </p:sp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7"/>
            <a:ext cx="9288000" cy="1930121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CCD0B8A8-7DE9-432C-82EA-6468E4BB565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498F1A9-6241-4523-AFBC-C74F3AA4AC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39240" cy="547200"/>
          </a:xfrm>
        </p:spPr>
        <p:txBody>
          <a:bodyPr/>
          <a:lstStyle/>
          <a:p>
            <a:r>
              <a:rPr lang="en-US"/>
              <a:t>Restricted | © Siemens 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267619FE-01EE-4013-B481-A8C505C5D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6492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5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462213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7"/>
            <a:ext cx="9288000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4FC1DCA2-253A-4E87-91E4-D402488C8D7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DBCA456-A643-45C8-9383-5A06099EB6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5B05DC85-FD3C-4245-83A1-F6197CB9E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3038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5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769989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1"/>
            <a:ext cx="9288000" cy="16226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543E2CC-A901-4194-A712-51CE520302B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21031E7D-E514-484A-9CCD-52A9C22222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447F428C-5AA7-413C-A721-B7AADDF8B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1605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5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399" y="1414463"/>
            <a:ext cx="11370437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2A2349A4-4A97-42CC-AE59-7EDEE385EDF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498F1A9-6241-4523-AFBC-C74F3AA4AC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3924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267619FE-01EE-4013-B481-A8C505C5D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2034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5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 / Agenda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py 1" descr="Agenda text frame">
            <a:extLst>
              <a:ext uri="{FF2B5EF4-FFF2-40B4-BE49-F238E27FC236}">
                <a16:creationId xmlns:a16="http://schemas.microsoft.com/office/drawing/2014/main" id="{0E701EC8-7FC1-42BE-915D-048C74A40E0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black">
          <a:xfrm>
            <a:off x="411163" y="1414463"/>
            <a:ext cx="7199311" cy="4751387"/>
          </a:xfrm>
        </p:spPr>
        <p:txBody>
          <a:bodyPr/>
          <a:lstStyle>
            <a:lvl1pPr defTabSz="360000">
              <a:spcAft>
                <a:spcPts val="900"/>
              </a:spcAft>
              <a:tabLst>
                <a:tab pos="7200000" algn="r"/>
              </a:tabLst>
              <a:defRPr/>
            </a:lvl1pPr>
            <a:lvl2pPr defTabSz="360000">
              <a:spcAft>
                <a:spcPts val="900"/>
              </a:spcAft>
              <a:tabLst>
                <a:tab pos="7200000" algn="r"/>
              </a:tabLst>
              <a:defRPr/>
            </a:lvl2pPr>
            <a:lvl3pPr marL="180000" defTabSz="360000">
              <a:spcAft>
                <a:spcPts val="900"/>
              </a:spcAft>
              <a:tabLst>
                <a:tab pos="7200000" algn="r"/>
              </a:tabLst>
              <a:defRPr b="1"/>
            </a:lvl3pPr>
            <a:lvl4pPr marL="360000" defTabSz="360000">
              <a:spcAft>
                <a:spcPts val="900"/>
              </a:spcAft>
              <a:tabLst>
                <a:tab pos="7200000" algn="r"/>
              </a:tabLst>
              <a:defRPr/>
            </a:lvl4pPr>
            <a:lvl5pPr marL="360000" defTabSz="360000">
              <a:spcAft>
                <a:spcPts val="900"/>
              </a:spcAft>
              <a:tabLst>
                <a:tab pos="7200000" algn="r"/>
              </a:tabLst>
              <a:defRPr b="1"/>
            </a:lvl5pPr>
            <a:lvl6pPr marL="180000" defTabSz="360000">
              <a:spcAft>
                <a:spcPts val="600"/>
              </a:spcAft>
              <a:tabLst>
                <a:tab pos="7200000" algn="r"/>
              </a:tabLst>
              <a:defRPr sz="1600"/>
            </a:lvl6pPr>
            <a:lvl7pPr marL="180000" defTabSz="360000">
              <a:spcAft>
                <a:spcPts val="600"/>
              </a:spcAft>
              <a:tabLst>
                <a:tab pos="7200000" algn="r"/>
              </a:tabLst>
              <a:defRPr sz="1600" b="1"/>
            </a:lvl7pPr>
            <a:lvl8pPr marL="360000" defTabSz="360000">
              <a:spcAft>
                <a:spcPts val="600"/>
              </a:spcAft>
              <a:tabLst>
                <a:tab pos="7200000" algn="r"/>
              </a:tabLst>
              <a:defRPr sz="1600"/>
            </a:lvl8pPr>
            <a:lvl9pPr marL="360000" defTabSz="360000">
              <a:spcAft>
                <a:spcPts val="600"/>
              </a:spcAft>
              <a:tabLst>
                <a:tab pos="7200000" algn="r"/>
              </a:tabLst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E73DB6A8-F91C-4B87-ACAA-19A2D5EA21E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9844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20" pos="4794">
          <p15:clr>
            <a:srgbClr val="65CEFF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image with text_Deep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ematic full size picture – please describe furth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0"/>
            <a:ext cx="7607808" cy="6167438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Full size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2AF4F4C6-6E41-442C-BB9E-9E72BE92D2D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itle" descr="Slide headline">
            <a:extLst>
              <a:ext uri="{FF2B5EF4-FFF2-40B4-BE49-F238E27FC236}">
                <a16:creationId xmlns:a16="http://schemas.microsoft.com/office/drawing/2014/main" id="{5AE46E04-4C8B-3F60-3961-4FEF86F683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22400" y="1054100"/>
            <a:ext cx="6156275" cy="147732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Content page,</a:t>
            </a:r>
            <a:br>
              <a:rPr lang="en-US"/>
            </a:br>
            <a:r>
              <a:rPr lang="en-US"/>
              <a:t>Arial Regular,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6" name="Copy">
            <a:extLst>
              <a:ext uri="{FF2B5EF4-FFF2-40B4-BE49-F238E27FC236}">
                <a16:creationId xmlns:a16="http://schemas.microsoft.com/office/drawing/2014/main" id="{2BCCC437-B2D9-10C0-5D8C-C97ACF4DDA7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 bwMode="black">
          <a:xfrm>
            <a:off x="8042400" y="1054100"/>
            <a:ext cx="3744000" cy="5113338"/>
          </a:xfrm>
        </p:spPr>
        <p:txBody>
          <a:bodyPr/>
          <a:lstStyle>
            <a:lvl2pPr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760744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2" orient="horz" pos="664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5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E73DB6A8-F91C-4B87-ACAA-19A2D5EA21E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Siemens Digital Industries Software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4638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3705">
          <p15:clr>
            <a:srgbClr val="65CEFF"/>
          </p15:clr>
        </p15:guide>
        <p15:guide id="5" pos="3978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5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ematic full size picture – please describe furth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0"/>
            <a:ext cx="12192000" cy="6167438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Full size picture</a:t>
            </a:r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3F142F7C-7BE3-40CB-8C53-6F75330735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22400" y="1054100"/>
            <a:ext cx="9252000" cy="147732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Content page,</a:t>
            </a:r>
            <a:br>
              <a:rPr lang="en-US"/>
            </a:br>
            <a:r>
              <a:rPr lang="en-US"/>
              <a:t>Arial Regular, 48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30251D14-AF6A-4279-B0A9-69FD9519EA5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6241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2" orient="horz" pos="664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5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large image Deep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ematic full size picture – please describe furth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0"/>
            <a:ext cx="12192000" cy="6167438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Full size picture</a:t>
            </a:r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3F142F7C-7BE3-40CB-8C53-6F75330735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22400" y="1054100"/>
            <a:ext cx="9252000" cy="147732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Content page,</a:t>
            </a:r>
            <a:br>
              <a:rPr lang="en-US"/>
            </a:br>
            <a:r>
              <a:rPr lang="en-US"/>
              <a:t>Arial Regular, 48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2AF4F4C6-6E41-442C-BB9E-9E72BE92D2D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0856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2" orient="horz" pos="664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5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image (Text spot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ematic picture – please describe furth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1"/>
            <a:ext cx="7611160" cy="6167438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Thematic picture</a:t>
            </a:r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AFFC798E-B633-4D30-A7C1-DC796BD888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22400" y="1054100"/>
            <a:ext cx="6156275" cy="147732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Content page,</a:t>
            </a:r>
            <a:br>
              <a:rPr lang="en-US"/>
            </a:br>
            <a:r>
              <a:rPr lang="en-US"/>
              <a:t>Arial Regular,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Copy">
            <a:extLst>
              <a:ext uri="{FF2B5EF4-FFF2-40B4-BE49-F238E27FC236}">
                <a16:creationId xmlns:a16="http://schemas.microsoft.com/office/drawing/2014/main" id="{6F965802-E517-4CC3-99D7-1DA8BF1FB02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 bwMode="black">
          <a:xfrm>
            <a:off x="8042400" y="1054100"/>
            <a:ext cx="3744000" cy="5113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30251D14-AF6A-4279-B0A9-69FD9519EA5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3732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4522">
          <p15:clr>
            <a:srgbClr val="65CEFF"/>
          </p15:clr>
        </p15:guide>
        <p15:guide id="3" pos="4794">
          <p15:clr>
            <a:srgbClr val="65CEFF"/>
          </p15:clr>
        </p15:guide>
        <p15:guide id="4" pos="5066">
          <p15:clr>
            <a:srgbClr val="65CEFF"/>
          </p15:clr>
        </p15:guide>
        <p15:guide id="5" pos="6472">
          <p15:clr>
            <a:srgbClr val="65CEFF"/>
          </p15:clr>
        </p15:guide>
        <p15:guide id="6" pos="7425">
          <p15:clr>
            <a:srgbClr val="65CEFF"/>
          </p15:clr>
        </p15:guide>
        <p15:guide id="7" orient="horz" pos="302">
          <p15:clr>
            <a:srgbClr val="65CEFF"/>
          </p15:clr>
        </p15:guide>
        <p15:guide id="8" orient="horz" pos="664">
          <p15:clr>
            <a:srgbClr val="65CEFF"/>
          </p15:clr>
        </p15:guide>
        <p15:guide id="9" orient="horz" pos="891">
          <p15:clr>
            <a:srgbClr val="65CEFF"/>
          </p15:clr>
        </p15:guide>
        <p15:guide id="10" orient="horz" pos="3658">
          <p15:clr>
            <a:srgbClr val="65CEFF"/>
          </p15:clr>
        </p15:guide>
        <p15:guide id="11" orient="horz" pos="3885">
          <p15:clr>
            <a:srgbClr val="65CEFF"/>
          </p15:clr>
        </p15:guide>
        <p15:guide id="12" orient="horz" pos="4157">
          <p15:clr>
            <a:srgbClr val="65CEFF"/>
          </p15:clr>
        </p15:guide>
      </p15:sldGuideLst>
    </p:ext>
  </p:extLst>
</p:sldLayout>
</file>

<file path=ppt/slideLayouts/slideLayout5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One object (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 descr="Slide headlin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800"/>
            <a:ext cx="9863235" cy="4752000"/>
          </a:xfrm>
          <a:prstGeom prst="rect">
            <a:avLst/>
          </a:prstGeom>
        </p:spPr>
        <p:txBody>
          <a:bodyPr>
            <a:noAutofit/>
          </a:bodyPr>
          <a:lstStyle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91EB517C-C8FD-4E2E-B744-DB952E96B47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519D384-FA09-4D60-95A8-589F157A93F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7B1666FD-2258-443A-846C-6C7533C61D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4868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4794">
          <p15:clr>
            <a:srgbClr val="65CEFF"/>
          </p15:clr>
        </p15:guide>
        <p15:guide id="3" pos="6472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302">
          <p15:clr>
            <a:srgbClr val="65CEFF"/>
          </p15:clr>
        </p15:guide>
        <p15:guide id="6" orient="horz" pos="664">
          <p15:clr>
            <a:srgbClr val="65CEFF"/>
          </p15:clr>
        </p15:guide>
        <p15:guide id="7" orient="horz" pos="891">
          <p15:clr>
            <a:srgbClr val="65CEFF"/>
          </p15:clr>
        </p15:guide>
        <p15:guide id="8" orient="horz" pos="3658">
          <p15:clr>
            <a:srgbClr val="65CEFF"/>
          </p15:clr>
        </p15:guide>
        <p15:guide id="9" orient="horz" pos="3885">
          <p15:clr>
            <a:srgbClr val="65CEFF"/>
          </p15:clr>
        </p15:guide>
        <p15:guide id="10" orient="horz" pos="4157">
          <p15:clr>
            <a:srgbClr val="65CEFF"/>
          </p15:clr>
        </p15:guide>
      </p15:sldGuideLst>
    </p:ext>
  </p:extLst>
</p:sldLayout>
</file>

<file path=ppt/slideLayouts/slideLayout5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Deep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6495290-0795-4AB1-8AEA-2BB7867836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8FC1C65-873A-4B8F-BB57-51EEBC35A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AD4A512C-3700-804E-FE29-CFDC0A1728A2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800"/>
            <a:ext cx="9863235" cy="4752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buClr>
                <a:schemeClr val="tx1"/>
              </a:buClr>
              <a:defRPr/>
            </a:lvl1pPr>
            <a:lvl2pPr marL="0" indent="0">
              <a:buClr>
                <a:schemeClr val="tx1"/>
              </a:buClr>
              <a:buNone/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  <a:lvl6pPr>
              <a:buClr>
                <a:schemeClr val="tx1"/>
              </a:buClr>
              <a:defRPr/>
            </a:lvl6pPr>
            <a:lvl7pPr>
              <a:buClr>
                <a:schemeClr val="tx1"/>
              </a:buClr>
              <a:defRPr/>
            </a:lvl7pPr>
            <a:lvl8pPr>
              <a:buClr>
                <a:schemeClr val="tx1"/>
              </a:buClr>
              <a:defRPr/>
            </a:lvl8pPr>
            <a:lvl9pPr>
              <a:buClr>
                <a:schemeClr val="tx1"/>
              </a:buClr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792267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3705">
          <p15:clr>
            <a:srgbClr val="65CEFF"/>
          </p15:clr>
        </p15:guide>
        <p15:guide id="5" pos="3978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5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Gradient">
    <p:bg>
      <p:bgPr>
        <a:gradFill flip="none" rotWithShape="1">
          <a:gsLst>
            <a:gs pos="40000">
              <a:schemeClr val="accent6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lor Stage">
            <a:extLst>
              <a:ext uri="{FF2B5EF4-FFF2-40B4-BE49-F238E27FC236}">
                <a16:creationId xmlns:a16="http://schemas.microsoft.com/office/drawing/2014/main" id="{B8172AC2-E83F-4EFD-B70E-DE91E64651D8}"/>
              </a:ext>
            </a:extLst>
          </p:cNvPr>
          <p:cNvSpPr/>
          <p:nvPr userDrawn="1"/>
        </p:nvSpPr>
        <p:spPr>
          <a:xfrm>
            <a:off x="0" y="1414463"/>
            <a:ext cx="12192000" cy="5443537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bg2">
                  <a:alpha val="0"/>
                </a:schemeClr>
              </a:gs>
              <a:gs pos="40000">
                <a:schemeClr val="bg2">
                  <a:alpha val="5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/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4BECE54-DDA8-4D2C-8A02-4C8E3E1585E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07B7E75B-80B4-49F8-AA70-A41C9D8968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A085E4A1-8814-1127-AB1C-0D3A9B495D13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1" y="1414800"/>
            <a:ext cx="9863236" cy="4752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buClr>
                <a:schemeClr val="tx1"/>
              </a:buClr>
              <a:defRPr/>
            </a:lvl1pPr>
            <a:lvl2pPr marL="0" indent="0">
              <a:buClr>
                <a:schemeClr val="tx1"/>
              </a:buClr>
              <a:buNone/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  <a:lvl6pPr>
              <a:buClr>
                <a:schemeClr val="tx1"/>
              </a:buClr>
              <a:defRPr/>
            </a:lvl6pPr>
            <a:lvl7pPr>
              <a:buClr>
                <a:schemeClr val="tx1"/>
              </a:buClr>
              <a:defRPr/>
            </a:lvl7pPr>
            <a:lvl8pPr>
              <a:buClr>
                <a:schemeClr val="tx1"/>
              </a:buClr>
              <a:defRPr/>
            </a:lvl8pPr>
            <a:lvl9pPr>
              <a:buClr>
                <a:schemeClr val="tx1"/>
              </a:buClr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265766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3705">
          <p15:clr>
            <a:srgbClr val="65CEFF"/>
          </p15:clr>
        </p15:guide>
        <p15:guide id="5" pos="3978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3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5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Light San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1AC59AB3-8DAC-43B8-977E-A91337DC082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6495290-0795-4AB1-8AEA-2BB7867836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8FC1C65-873A-4B8F-BB57-51EEBC35A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Copy">
            <a:extLst>
              <a:ext uri="{FF2B5EF4-FFF2-40B4-BE49-F238E27FC236}">
                <a16:creationId xmlns:a16="http://schemas.microsoft.com/office/drawing/2014/main" id="{7D1F8233-E6EC-DCDF-AD49-1336CE8ABD3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 bwMode="black">
          <a:xfrm>
            <a:off x="410399" y="1417320"/>
            <a:ext cx="11375136" cy="4754880"/>
          </a:xfrm>
        </p:spPr>
        <p:txBody>
          <a:bodyPr/>
          <a:lstStyle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463233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3705">
          <p15:clr>
            <a:srgbClr val="65CEFF"/>
          </p15:clr>
        </p15:guide>
        <p15:guide id="5" pos="3978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5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object (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 descr="Slide headlin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800"/>
            <a:ext cx="11376026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91EB517C-C8FD-4E2E-B744-DB952E96B47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519D384-FA09-4D60-95A8-589F157A93F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7B1666FD-2258-443A-846C-6C7533C61D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6887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4794">
          <p15:clr>
            <a:srgbClr val="65CEFF"/>
          </p15:clr>
        </p15:guide>
        <p15:guide id="3" pos="6472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302">
          <p15:clr>
            <a:srgbClr val="65CEFF"/>
          </p15:clr>
        </p15:guide>
        <p15:guide id="6" orient="horz" pos="664">
          <p15:clr>
            <a:srgbClr val="65CEFF"/>
          </p15:clr>
        </p15:guide>
        <p15:guide id="7" orient="horz" pos="891">
          <p15:clr>
            <a:srgbClr val="65CEFF"/>
          </p15:clr>
        </p15:guide>
        <p15:guide id="8" orient="horz" pos="3658">
          <p15:clr>
            <a:srgbClr val="65CEFF"/>
          </p15:clr>
        </p15:guide>
        <p15:guide id="9" orient="horz" pos="3885">
          <p15:clr>
            <a:srgbClr val="65CEFF"/>
          </p15:clr>
        </p15:guide>
        <p15:guide id="10" orient="horz" pos="4157">
          <p15:clr>
            <a:srgbClr val="65CEFF"/>
          </p15:clr>
        </p15:guide>
      </p15:sldGuideLst>
    </p:ext>
  </p:extLst>
</p:sldLayout>
</file>

<file path=ppt/slideLayouts/slideLayout5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 / Agenda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AB400EC0-C78D-42DD-85FB-5ED577185C1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ECC862BC-DAD1-4697-11EF-AA878F4DA956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5470526" cy="4752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buClr>
                <a:schemeClr val="tx1"/>
              </a:buClr>
              <a:defRPr/>
            </a:lvl1pPr>
            <a:lvl2pPr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  <a:lvl6pPr>
              <a:buClr>
                <a:schemeClr val="tx1"/>
              </a:buClr>
              <a:defRPr/>
            </a:lvl6pPr>
            <a:lvl7pPr>
              <a:buClr>
                <a:schemeClr val="tx1"/>
              </a:buClr>
              <a:defRPr/>
            </a:lvl7pPr>
            <a:lvl8pPr>
              <a:buClr>
                <a:schemeClr val="tx1"/>
              </a:buClr>
              <a:defRPr/>
            </a:lvl8pPr>
            <a:lvl9pPr>
              <a:buClr>
                <a:schemeClr val="tx1"/>
              </a:buCl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5" name="Copy 2" descr="Content text frame">
            <a:extLst>
              <a:ext uri="{FF2B5EF4-FFF2-40B4-BE49-F238E27FC236}">
                <a16:creationId xmlns:a16="http://schemas.microsoft.com/office/drawing/2014/main" id="{D1DB5CE1-2099-3C95-D56B-12D77C5354FF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6315075" y="1414800"/>
            <a:ext cx="5465763" cy="4752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buClr>
                <a:schemeClr val="tx1"/>
              </a:buClr>
              <a:defRPr/>
            </a:lvl1pPr>
            <a:lvl2pPr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  <a:lvl6pPr>
              <a:buClr>
                <a:schemeClr val="tx1"/>
              </a:buClr>
              <a:defRPr/>
            </a:lvl6pPr>
            <a:lvl7pPr>
              <a:buClr>
                <a:schemeClr val="tx1"/>
              </a:buClr>
              <a:defRPr/>
            </a:lvl7pPr>
            <a:lvl8pPr>
              <a:buClr>
                <a:schemeClr val="tx1"/>
              </a:buClr>
              <a:defRPr/>
            </a:lvl8pPr>
            <a:lvl9pPr>
              <a:buClr>
                <a:schemeClr val="tx1"/>
              </a:buCl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</p:spTree>
    <p:extLst>
      <p:ext uri="{BB962C8B-B14F-4D97-AF65-F5344CB8AC3E}">
        <p14:creationId xmlns:p14="http://schemas.microsoft.com/office/powerpoint/2010/main" val="2696736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5" pos="3978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19" pos="4248">
          <p15:clr>
            <a:srgbClr val="65CEFF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ingle image with text_Deep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ematic full size picture – please describe furth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0"/>
            <a:ext cx="6163056" cy="6167438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Full size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2AF4F4C6-6E41-442C-BB9E-9E72BE92D2D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itle" descr="Slide headline">
            <a:extLst>
              <a:ext uri="{FF2B5EF4-FFF2-40B4-BE49-F238E27FC236}">
                <a16:creationId xmlns:a16="http://schemas.microsoft.com/office/drawing/2014/main" id="{5AE46E04-4C8B-3F60-3961-4FEF86F683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6583679" y="1054100"/>
            <a:ext cx="5202936" cy="1354217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4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Title, Arial Regular, 44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2" name="Copy">
            <a:extLst>
              <a:ext uri="{FF2B5EF4-FFF2-40B4-BE49-F238E27FC236}">
                <a16:creationId xmlns:a16="http://schemas.microsoft.com/office/drawing/2014/main" id="{277639F4-59D7-8192-5E92-5A960F6DD47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 bwMode="black">
          <a:xfrm>
            <a:off x="6585152" y="2763078"/>
            <a:ext cx="5202036" cy="3404359"/>
          </a:xfrm>
        </p:spPr>
        <p:txBody>
          <a:bodyPr tIns="0"/>
          <a:lstStyle>
            <a:lvl2pPr marL="0" indent="0">
              <a:buClr>
                <a:schemeClr val="tx1"/>
              </a:buClr>
              <a:buNone/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41788743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2" orient="horz" pos="664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5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lide headlin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5470526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4" name="Copy 2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6315075" y="1414800"/>
            <a:ext cx="5465763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3A503D1-D234-4258-9A03-D858B10BA46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21AA656B-0BAF-4B75-90BE-93CAC5946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2911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3705">
          <p15:clr>
            <a:srgbClr val="65CEFF"/>
          </p15:clr>
        </p15:guide>
        <p15:guide id="3" pos="3978">
          <p15:clr>
            <a:srgbClr val="65CEFF"/>
          </p15:clr>
        </p15:guide>
        <p15:guide id="4" pos="6472">
          <p15:clr>
            <a:srgbClr val="65CEFF"/>
          </p15:clr>
        </p15:guide>
        <p15:guide id="5" pos="7425">
          <p15:clr>
            <a:srgbClr val="65CEFF"/>
          </p15:clr>
        </p15:guide>
        <p15:guide id="6" orient="horz" pos="302">
          <p15:clr>
            <a:srgbClr val="65CEFF"/>
          </p15:clr>
        </p15:guide>
        <p15:guide id="7" orient="horz" pos="664">
          <p15:clr>
            <a:srgbClr val="65CEFF"/>
          </p15:clr>
        </p15:guide>
        <p15:guide id="8" orient="horz" pos="891">
          <p15:clr>
            <a:srgbClr val="65CEFF"/>
          </p15:clr>
        </p15:guide>
        <p15:guide id="9" orient="horz" pos="3658">
          <p15:clr>
            <a:srgbClr val="65CEFF"/>
          </p15:clr>
        </p15:guide>
        <p15:guide id="10" orient="horz" pos="3885">
          <p15:clr>
            <a:srgbClr val="65CEFF"/>
          </p15:clr>
        </p15:guide>
        <p15:guide id="11" orient="horz" pos="4157">
          <p15:clr>
            <a:srgbClr val="65CEFF"/>
          </p15:clr>
        </p15:guide>
      </p15:sldGuideLst>
    </p:ext>
  </p:extLst>
</p:sldLayout>
</file>

<file path=ppt/slideLayouts/slideLayout5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dex / Agenda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AB400EC0-C78D-42DD-85FB-5ED577185C1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Copy 1" descr="Content text frame">
            <a:extLst>
              <a:ext uri="{FF2B5EF4-FFF2-40B4-BE49-F238E27FC236}">
                <a16:creationId xmlns:a16="http://schemas.microsoft.com/office/drawing/2014/main" id="{1E4D3163-241F-7535-455C-F4C7FD86DCEC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buClr>
                <a:schemeClr val="tx1"/>
              </a:buClr>
              <a:defRPr/>
            </a:lvl1pPr>
            <a:lvl2pPr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  <a:lvl6pPr>
              <a:buClr>
                <a:schemeClr val="tx1"/>
              </a:buClr>
              <a:defRPr/>
            </a:lvl6pPr>
            <a:lvl7pPr>
              <a:buClr>
                <a:schemeClr val="tx1"/>
              </a:buClr>
              <a:defRPr/>
            </a:lvl7pPr>
            <a:lvl8pPr>
              <a:buClr>
                <a:schemeClr val="tx1"/>
              </a:buClr>
              <a:defRPr/>
            </a:lvl8pPr>
            <a:lvl9pPr>
              <a:buClr>
                <a:schemeClr val="tx1"/>
              </a:buCl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6" name="Copy 2" descr="Content text frame">
            <a:extLst>
              <a:ext uri="{FF2B5EF4-FFF2-40B4-BE49-F238E27FC236}">
                <a16:creationId xmlns:a16="http://schemas.microsoft.com/office/drawing/2014/main" id="{B7BD224D-7F4E-EF79-EA97-508C4EC35762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4298400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buClr>
                <a:schemeClr val="tx1"/>
              </a:buClr>
              <a:defRPr/>
            </a:lvl1pPr>
            <a:lvl2pPr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  <a:lvl6pPr>
              <a:buClr>
                <a:schemeClr val="tx1"/>
              </a:buClr>
              <a:defRPr/>
            </a:lvl6pPr>
            <a:lvl7pPr>
              <a:buClr>
                <a:schemeClr val="tx1"/>
              </a:buClr>
              <a:defRPr/>
            </a:lvl7pPr>
            <a:lvl8pPr>
              <a:buClr>
                <a:schemeClr val="tx1"/>
              </a:buClr>
              <a:defRPr/>
            </a:lvl8pPr>
            <a:lvl9pPr>
              <a:buClr>
                <a:schemeClr val="tx1"/>
              </a:buCl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7" name="Copy 3" descr="Content text frame">
            <a:extLst>
              <a:ext uri="{FF2B5EF4-FFF2-40B4-BE49-F238E27FC236}">
                <a16:creationId xmlns:a16="http://schemas.microsoft.com/office/drawing/2014/main" id="{1932E2C2-0C67-EBE2-7AE9-9E75A8ADA35F}"/>
              </a:ext>
            </a:extLst>
          </p:cNvPr>
          <p:cNvSpPr>
            <a:spLocks noGrp="1"/>
          </p:cNvSpPr>
          <p:nvPr>
            <p:ph sz="half" idx="12"/>
          </p:nvPr>
        </p:nvSpPr>
        <p:spPr bwMode="black">
          <a:xfrm>
            <a:off x="8186400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buClr>
                <a:schemeClr val="tx1"/>
              </a:buClr>
              <a:defRPr/>
            </a:lvl1pPr>
            <a:lvl2pPr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  <a:lvl6pPr>
              <a:buClr>
                <a:schemeClr val="tx1"/>
              </a:buClr>
              <a:defRPr/>
            </a:lvl6pPr>
            <a:lvl7pPr>
              <a:buClr>
                <a:schemeClr val="tx1"/>
              </a:buClr>
              <a:defRPr/>
            </a:lvl7pPr>
            <a:lvl8pPr>
              <a:buClr>
                <a:schemeClr val="tx1"/>
              </a:buClr>
              <a:defRPr/>
            </a:lvl8pPr>
            <a:lvl9pPr>
              <a:buClr>
                <a:schemeClr val="tx1"/>
              </a:buCl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</p:spTree>
    <p:extLst>
      <p:ext uri="{BB962C8B-B14F-4D97-AF65-F5344CB8AC3E}">
        <p14:creationId xmlns:p14="http://schemas.microsoft.com/office/powerpoint/2010/main" val="2539979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5" pos="3978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19" pos="4248">
          <p15:clr>
            <a:srgbClr val="65CEFF"/>
          </p15:clr>
        </p15:guide>
      </p15:sldGuideLst>
    </p:ext>
  </p:extLst>
</p:sldLayout>
</file>

<file path=ppt/slideLayouts/slideLayout5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lide headlin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4" name="Copy 2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4298400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9" name="Copy 3" descr="Content text frame">
            <a:extLst>
              <a:ext uri="{FF2B5EF4-FFF2-40B4-BE49-F238E27FC236}">
                <a16:creationId xmlns:a16="http://schemas.microsoft.com/office/drawing/2014/main" id="{F020B491-E63A-4FB5-94ED-2BC31EB35C33}"/>
              </a:ext>
            </a:extLst>
          </p:cNvPr>
          <p:cNvSpPr>
            <a:spLocks noGrp="1"/>
          </p:cNvSpPr>
          <p:nvPr>
            <p:ph sz="half" idx="12"/>
          </p:nvPr>
        </p:nvSpPr>
        <p:spPr bwMode="black">
          <a:xfrm>
            <a:off x="8186400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613FA68-C74A-4621-9563-250388EBCC8B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F9117D9C-D502-472C-A3C8-FA9087A2ED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1545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4975">
          <p15:clr>
            <a:srgbClr val="65CEFF"/>
          </p15:clr>
        </p15:guide>
        <p15:guide id="5" pos="5157">
          <p15:clr>
            <a:srgbClr val="65CEFF"/>
          </p15:clr>
        </p15:guide>
        <p15:guide id="6" pos="6472">
          <p15:clr>
            <a:srgbClr val="65CEFF"/>
          </p15:clr>
        </p15:guide>
        <p15:guide id="7" pos="7425">
          <p15:clr>
            <a:srgbClr val="65CEFF"/>
          </p15:clr>
        </p15:guide>
        <p15:guide id="8" orient="horz" pos="302">
          <p15:clr>
            <a:srgbClr val="65CEFF"/>
          </p15:clr>
        </p15:guide>
        <p15:guide id="9" orient="horz" pos="664">
          <p15:clr>
            <a:srgbClr val="65CEFF"/>
          </p15:clr>
        </p15:guide>
        <p15:guide id="10" orient="horz" pos="891">
          <p15:clr>
            <a:srgbClr val="65CEFF"/>
          </p15:clr>
        </p15:guide>
        <p15:guide id="11" orient="horz" pos="3658">
          <p15:clr>
            <a:srgbClr val="65CEFF"/>
          </p15:clr>
        </p15:guide>
        <p15:guide id="12" orient="horz" pos="3885">
          <p15:clr>
            <a:srgbClr val="65CEFF"/>
          </p15:clr>
        </p15:guide>
        <p15:guide id="13" orient="horz" pos="4157">
          <p15:clr>
            <a:srgbClr val="65CEFF"/>
          </p15:clr>
        </p15:guide>
      </p15:sldGuideLst>
    </p:ext>
  </p:extLst>
</p:sldLayout>
</file>

<file path=ppt/slideLayouts/slideLayout5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ndex / Agenda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AB400EC0-C78D-42DD-85FB-5ED577185C1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D375E574-B197-8527-5DDD-2DA382598CD9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547052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py 2" descr="Content text frame">
            <a:extLst>
              <a:ext uri="{FF2B5EF4-FFF2-40B4-BE49-F238E27FC236}">
                <a16:creationId xmlns:a16="http://schemas.microsoft.com/office/drawing/2014/main" id="{0A1028F7-E2C5-8467-71EA-A7FC734FD226}"/>
              </a:ext>
            </a:extLst>
          </p:cNvPr>
          <p:cNvSpPr>
            <a:spLocks noGrp="1"/>
          </p:cNvSpPr>
          <p:nvPr>
            <p:ph sz="half" idx="12"/>
          </p:nvPr>
        </p:nvSpPr>
        <p:spPr bwMode="black">
          <a:xfrm>
            <a:off x="411162" y="3718800"/>
            <a:ext cx="547052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 marL="0" indent="0">
              <a:buNone/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endParaRPr lang="en-US"/>
          </a:p>
        </p:txBody>
      </p:sp>
      <p:sp>
        <p:nvSpPr>
          <p:cNvPr id="11" name="Copy 3" descr="Content text frame">
            <a:extLst>
              <a:ext uri="{FF2B5EF4-FFF2-40B4-BE49-F238E27FC236}">
                <a16:creationId xmlns:a16="http://schemas.microsoft.com/office/drawing/2014/main" id="{410413E6-399B-BE31-DD32-1F653BA328DB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6315075" y="1414800"/>
            <a:ext cx="5465763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 marL="0" indent="0">
              <a:buNone/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endParaRPr lang="en-US"/>
          </a:p>
        </p:txBody>
      </p:sp>
      <p:sp>
        <p:nvSpPr>
          <p:cNvPr id="12" name="Copy 4" descr="Content text frame">
            <a:extLst>
              <a:ext uri="{FF2B5EF4-FFF2-40B4-BE49-F238E27FC236}">
                <a16:creationId xmlns:a16="http://schemas.microsoft.com/office/drawing/2014/main" id="{86F2E3B3-5369-1866-DC19-24219FEA7432}"/>
              </a:ext>
            </a:extLst>
          </p:cNvPr>
          <p:cNvSpPr>
            <a:spLocks noGrp="1"/>
          </p:cNvSpPr>
          <p:nvPr>
            <p:ph sz="half" idx="13"/>
          </p:nvPr>
        </p:nvSpPr>
        <p:spPr bwMode="black">
          <a:xfrm>
            <a:off x="6315075" y="3718800"/>
            <a:ext cx="5465763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7609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5" pos="3978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19" pos="4248">
          <p15:clr>
            <a:srgbClr val="65CEFF"/>
          </p15:clr>
        </p15:guide>
      </p15:sldGuideLst>
    </p:ext>
  </p:extLst>
</p:sldLayout>
</file>

<file path=ppt/slideLayouts/slideLayout5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lide headlin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547052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py 2" descr="Content text frame">
            <a:extLst>
              <a:ext uri="{FF2B5EF4-FFF2-40B4-BE49-F238E27FC236}">
                <a16:creationId xmlns:a16="http://schemas.microsoft.com/office/drawing/2014/main" id="{2871E7F7-6A93-4406-8617-80D9CFF396A8}"/>
              </a:ext>
            </a:extLst>
          </p:cNvPr>
          <p:cNvSpPr>
            <a:spLocks noGrp="1"/>
          </p:cNvSpPr>
          <p:nvPr>
            <p:ph sz="half" idx="12"/>
          </p:nvPr>
        </p:nvSpPr>
        <p:spPr bwMode="black">
          <a:xfrm>
            <a:off x="411162" y="3718800"/>
            <a:ext cx="547052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py 3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6315075" y="1414800"/>
            <a:ext cx="5465763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 marL="0" indent="0">
              <a:buNone/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endParaRPr lang="en-US"/>
          </a:p>
        </p:txBody>
      </p:sp>
      <p:sp>
        <p:nvSpPr>
          <p:cNvPr id="12" name="Copy 4" descr="Content text frame">
            <a:extLst>
              <a:ext uri="{FF2B5EF4-FFF2-40B4-BE49-F238E27FC236}">
                <a16:creationId xmlns:a16="http://schemas.microsoft.com/office/drawing/2014/main" id="{7AD3B9B1-3210-46C8-8222-A0E11719EB88}"/>
              </a:ext>
            </a:extLst>
          </p:cNvPr>
          <p:cNvSpPr>
            <a:spLocks noGrp="1"/>
          </p:cNvSpPr>
          <p:nvPr>
            <p:ph sz="half" idx="13"/>
          </p:nvPr>
        </p:nvSpPr>
        <p:spPr bwMode="black">
          <a:xfrm>
            <a:off x="6315075" y="3718800"/>
            <a:ext cx="5465763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 marL="0" indent="0">
              <a:buNone/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DF6F0C8-00D9-4034-B3CC-D376702BE1C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53D55964-F7E8-48E3-84D5-FE4FE835C5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6056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3705">
          <p15:clr>
            <a:srgbClr val="65CEFF"/>
          </p15:clr>
        </p15:guide>
        <p15:guide id="3" pos="3978">
          <p15:clr>
            <a:srgbClr val="65CEFF"/>
          </p15:clr>
        </p15:guide>
        <p15:guide id="4" pos="6472">
          <p15:clr>
            <a:srgbClr val="65CEFF"/>
          </p15:clr>
        </p15:guide>
        <p15:guide id="5" pos="7425">
          <p15:clr>
            <a:srgbClr val="65CEFF"/>
          </p15:clr>
        </p15:guide>
        <p15:guide id="6" orient="horz" pos="302">
          <p15:clr>
            <a:srgbClr val="65CEFF"/>
          </p15:clr>
        </p15:guide>
        <p15:guide id="7" orient="horz" pos="664">
          <p15:clr>
            <a:srgbClr val="65CEFF"/>
          </p15:clr>
        </p15:guide>
        <p15:guide id="8" orient="horz" pos="891">
          <p15:clr>
            <a:srgbClr val="65CEFF"/>
          </p15:clr>
        </p15:guide>
        <p15:guide id="9" orient="horz" pos="2206">
          <p15:clr>
            <a:srgbClr val="65CEFF"/>
          </p15:clr>
        </p15:guide>
        <p15:guide id="10" orient="horz" pos="2343">
          <p15:clr>
            <a:srgbClr val="65CEFF"/>
          </p15:clr>
        </p15:guide>
        <p15:guide id="11" orient="horz" pos="3658">
          <p15:clr>
            <a:srgbClr val="65CEFF"/>
          </p15:clr>
        </p15:guide>
        <p15:guide id="12" orient="horz" pos="3885">
          <p15:clr>
            <a:srgbClr val="65CEFF"/>
          </p15:clr>
        </p15:guide>
        <p15:guide id="13" orient="horz" pos="4157">
          <p15:clr>
            <a:srgbClr val="65CEFF"/>
          </p15:clr>
        </p15:guide>
      </p15:sldGuideLst>
    </p:ext>
  </p:extLst>
</p:sldLayout>
</file>

<file path=ppt/slideLayouts/slideLayout5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ndex / Agenda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AB400EC0-C78D-42DD-85FB-5ED577185C1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Picture Placeholder" descr="Thematic picture – please describe further">
            <a:extLst>
              <a:ext uri="{FF2B5EF4-FFF2-40B4-BE49-F238E27FC236}">
                <a16:creationId xmlns:a16="http://schemas.microsoft.com/office/drawing/2014/main" id="{49A9FF96-5075-8F7E-C4AC-4090CADCFF5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411161" y="1414800"/>
            <a:ext cx="7199313" cy="4752000"/>
          </a:xfrm>
          <a:solidFill>
            <a:srgbClr val="9999A9"/>
          </a:solidFill>
        </p:spPr>
        <p:txBody>
          <a:bodyPr lIns="144000" tIns="108000" rIns="144000" bIns="108000">
            <a:noAutofit/>
          </a:bodyPr>
          <a:lstStyle/>
          <a:p>
            <a:r>
              <a:rPr lang="en-US"/>
              <a:t>Image</a:t>
            </a:r>
          </a:p>
        </p:txBody>
      </p:sp>
      <p:sp>
        <p:nvSpPr>
          <p:cNvPr id="6" name="Copy" descr="Content text frame">
            <a:extLst>
              <a:ext uri="{FF2B5EF4-FFF2-40B4-BE49-F238E27FC236}">
                <a16:creationId xmlns:a16="http://schemas.microsoft.com/office/drawing/2014/main" id="{AB157827-7F7F-2A04-A824-256BE8A60862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8043189" y="1414800"/>
            <a:ext cx="3744000" cy="4752000"/>
          </a:xfrm>
          <a:prstGeom prst="rect">
            <a:avLst/>
          </a:prstGeom>
        </p:spPr>
        <p:txBody>
          <a:bodyPr>
            <a:noAutofit/>
          </a:bodyPr>
          <a:lstStyle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032145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5" pos="3978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19" pos="4248">
          <p15:clr>
            <a:srgbClr val="65CEFF"/>
          </p15:clr>
        </p15:guide>
      </p15:sldGuideLst>
    </p:ext>
  </p:extLst>
</p:sldLayout>
</file>

<file path=ppt/slideLayouts/slideLayout5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(Spot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E568133C-15D2-4F33-802E-DF15E7891829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Picture Placeholder" descr="Thematic picture – please describe further">
            <a:extLst>
              <a:ext uri="{FF2B5EF4-FFF2-40B4-BE49-F238E27FC236}">
                <a16:creationId xmlns:a16="http://schemas.microsoft.com/office/drawing/2014/main" id="{90866A30-329B-420B-B42B-2C69E0DE6D9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411161" y="1414800"/>
            <a:ext cx="7199313" cy="4752000"/>
          </a:xfrm>
          <a:solidFill>
            <a:srgbClr val="9999A9"/>
          </a:solidFill>
        </p:spPr>
        <p:txBody>
          <a:bodyPr lIns="144000" tIns="108000" rIns="144000" bIns="108000">
            <a:noAutofit/>
          </a:bodyPr>
          <a:lstStyle/>
          <a:p>
            <a:r>
              <a:rPr lang="en-US"/>
              <a:t>Thematic picture</a:t>
            </a:r>
          </a:p>
        </p:txBody>
      </p:sp>
      <p:sp>
        <p:nvSpPr>
          <p:cNvPr id="4" name="Copy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8043189" y="1414800"/>
            <a:ext cx="3744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F468BE17-5D03-45C2-9D37-CF354AAA958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3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3756E69-CA2F-47EC-9D32-CB09C4CD83F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95022CCB-0484-488B-8637-222C3919B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4266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4794">
          <p15:clr>
            <a:srgbClr val="65CEFF"/>
          </p15:clr>
        </p15:guide>
        <p15:guide id="3" pos="5066">
          <p15:clr>
            <a:srgbClr val="65CEFF"/>
          </p15:clr>
        </p15:guide>
        <p15:guide id="4" pos="6472">
          <p15:clr>
            <a:srgbClr val="65CEFF"/>
          </p15:clr>
        </p15:guide>
        <p15:guide id="5" pos="7425">
          <p15:clr>
            <a:srgbClr val="65CEFF"/>
          </p15:clr>
        </p15:guide>
        <p15:guide id="6" orient="horz" pos="302">
          <p15:clr>
            <a:srgbClr val="65CEFF"/>
          </p15:clr>
        </p15:guide>
        <p15:guide id="7" orient="horz" pos="664">
          <p15:clr>
            <a:srgbClr val="65CEFF"/>
          </p15:clr>
        </p15:guide>
        <p15:guide id="8" orient="horz" pos="891">
          <p15:clr>
            <a:srgbClr val="65CEFF"/>
          </p15:clr>
        </p15:guide>
        <p15:guide id="9" orient="horz" pos="3658">
          <p15:clr>
            <a:srgbClr val="65CEFF"/>
          </p15:clr>
        </p15:guide>
        <p15:guide id="10" orient="horz" pos="3885">
          <p15:clr>
            <a:srgbClr val="65CEFF"/>
          </p15:clr>
        </p15:guide>
        <p15:guide id="11" orient="horz" pos="4157">
          <p15:clr>
            <a:srgbClr val="65CEFF"/>
          </p15:clr>
        </p15:guide>
      </p15:sldGuideLst>
    </p:ext>
  </p:extLst>
</p:sldLayout>
</file>

<file path=ppt/slideLayouts/slideLayout5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ndex / Agenda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AB400EC0-C78D-42DD-85FB-5ED577185C1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able Placeholder" descr="Content table  frame">
            <a:extLst>
              <a:ext uri="{FF2B5EF4-FFF2-40B4-BE49-F238E27FC236}">
                <a16:creationId xmlns:a16="http://schemas.microsoft.com/office/drawing/2014/main" id="{93ED6A12-D002-B836-BF82-7E41303D82B3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 bwMode="black">
          <a:xfrm>
            <a:off x="404812" y="1414461"/>
            <a:ext cx="11376026" cy="4392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56157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5" pos="3978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19" pos="4248">
          <p15:clr>
            <a:srgbClr val="65CEFF"/>
          </p15:clr>
        </p15:guide>
      </p15:sldGuideLst>
    </p:ext>
  </p:extLst>
</p:sldLayout>
</file>

<file path=ppt/slideLayouts/slideLayout5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table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 descr="Slide headlin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able Placeholder" descr="Content table  frame">
            <a:extLst>
              <a:ext uri="{FF2B5EF4-FFF2-40B4-BE49-F238E27FC236}">
                <a16:creationId xmlns:a16="http://schemas.microsoft.com/office/drawing/2014/main" id="{D41D1FE0-EDDA-47B8-BF1F-831D4733C32A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 bwMode="black">
          <a:xfrm>
            <a:off x="404812" y="1414461"/>
            <a:ext cx="11376026" cy="4392000"/>
          </a:xfrm>
        </p:spPr>
        <p:txBody>
          <a:bodyPr/>
          <a:lstStyle/>
          <a:p>
            <a:endParaRPr lang="en-US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2EA6CE5F-6FF7-4E0A-AEB2-1A7C43CE05C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3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9CEA2FAD-1597-4F5C-878D-02CB854024F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CE0A22CB-5E69-4817-B713-C02B97CF6B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4639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302">
          <p15:clr>
            <a:srgbClr val="65CEFF"/>
          </p15:clr>
        </p15:guide>
        <p15:guide id="5" orient="horz" pos="664">
          <p15:clr>
            <a:srgbClr val="65CEFF"/>
          </p15:clr>
        </p15:guide>
        <p15:guide id="6" orient="horz" pos="891">
          <p15:clr>
            <a:srgbClr val="65CEFF"/>
          </p15:clr>
        </p15:guide>
        <p15:guide id="7" orient="horz" pos="3658">
          <p15:clr>
            <a:srgbClr val="65CEFF"/>
          </p15:clr>
        </p15:guide>
        <p15:guide id="8" orient="horz" pos="3885">
          <p15:clr>
            <a:srgbClr val="65CEFF"/>
          </p15:clr>
        </p15:guide>
        <p15:guide id="9" orient="horz" pos="4157">
          <p15:clr>
            <a:srgbClr val="65CEFF"/>
          </p15:clr>
        </p15:guide>
      </p15:sldGuideLst>
    </p:ext>
  </p:extLst>
</p:sldLayout>
</file>

<file path=ppt/slideLayouts/slideLayout5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flow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" descr="Slide headline">
            <a:extLst>
              <a:ext uri="{FF2B5EF4-FFF2-40B4-BE49-F238E27FC236}">
                <a16:creationId xmlns:a16="http://schemas.microsoft.com/office/drawing/2014/main" id="{9F2A455C-53B1-4792-8EA9-F00926C48E39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462"/>
            <a:ext cx="3600000" cy="4392000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ln>
                  <a:noFill/>
                </a:ln>
              </a:defRPr>
            </a:lvl1pPr>
            <a:lvl2pPr marL="0" indent="0">
              <a:buClr>
                <a:schemeClr val="tx1"/>
              </a:buClr>
              <a:buNone/>
              <a:defRPr>
                <a:ln>
                  <a:noFill/>
                </a:ln>
              </a:defRPr>
            </a:lvl2pPr>
            <a:lvl3pPr>
              <a:buClr>
                <a:schemeClr val="tx1"/>
              </a:buClr>
              <a:defRPr>
                <a:ln>
                  <a:noFill/>
                </a:ln>
              </a:defRPr>
            </a:lvl3pPr>
            <a:lvl4pPr>
              <a:buClr>
                <a:schemeClr val="tx1"/>
              </a:buClr>
              <a:defRPr>
                <a:ln>
                  <a:noFill/>
                </a:ln>
              </a:defRPr>
            </a:lvl4pPr>
            <a:lvl5pPr>
              <a:buClr>
                <a:schemeClr val="tx1"/>
              </a:buClr>
              <a:defRPr>
                <a:ln>
                  <a:noFill/>
                </a:ln>
              </a:defRPr>
            </a:lvl5pPr>
            <a:lvl6pPr>
              <a:buClr>
                <a:schemeClr val="tx1"/>
              </a:buClr>
              <a:defRPr>
                <a:ln>
                  <a:noFill/>
                </a:ln>
              </a:defRPr>
            </a:lvl6pPr>
            <a:lvl7pPr>
              <a:buClr>
                <a:schemeClr val="tx1"/>
              </a:buClr>
              <a:defRPr>
                <a:ln>
                  <a:noFill/>
                </a:ln>
              </a:defRPr>
            </a:lvl7pPr>
            <a:lvl8pPr>
              <a:buClr>
                <a:schemeClr val="tx1"/>
              </a:buClr>
              <a:defRPr>
                <a:ln>
                  <a:noFill/>
                </a:ln>
              </a:defRPr>
            </a:lvl8pPr>
            <a:lvl9pPr>
              <a:buClr>
                <a:schemeClr val="tx1"/>
              </a:buClr>
              <a:defRPr>
                <a:ln>
                  <a:noFill/>
                </a:ln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endParaRPr lang="en-US"/>
          </a:p>
        </p:txBody>
      </p:sp>
      <p:sp>
        <p:nvSpPr>
          <p:cNvPr id="11" name="Copy 2" descr="Content text frame">
            <a:extLst>
              <a:ext uri="{FF2B5EF4-FFF2-40B4-BE49-F238E27FC236}">
                <a16:creationId xmlns:a16="http://schemas.microsoft.com/office/drawing/2014/main" id="{3AC3CE10-0C4B-4A11-BA76-8CAFED13661C}"/>
              </a:ext>
            </a:extLst>
          </p:cNvPr>
          <p:cNvSpPr>
            <a:spLocks noGrp="1"/>
          </p:cNvSpPr>
          <p:nvPr>
            <p:ph idx="13"/>
          </p:nvPr>
        </p:nvSpPr>
        <p:spPr bwMode="black">
          <a:xfrm>
            <a:off x="4299176" y="1414462"/>
            <a:ext cx="3600000" cy="4392000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ln>
                  <a:noFill/>
                </a:ln>
              </a:defRPr>
            </a:lvl1pPr>
            <a:lvl2pPr marL="0" indent="0">
              <a:buClr>
                <a:schemeClr val="tx1"/>
              </a:buClr>
              <a:buNone/>
              <a:defRPr>
                <a:ln>
                  <a:noFill/>
                </a:ln>
              </a:defRPr>
            </a:lvl2pPr>
            <a:lvl3pPr>
              <a:buClr>
                <a:schemeClr val="tx1"/>
              </a:buClr>
              <a:defRPr>
                <a:ln>
                  <a:noFill/>
                </a:ln>
              </a:defRPr>
            </a:lvl3pPr>
            <a:lvl4pPr>
              <a:buClr>
                <a:schemeClr val="tx1"/>
              </a:buClr>
              <a:defRPr>
                <a:ln>
                  <a:noFill/>
                </a:ln>
              </a:defRPr>
            </a:lvl4pPr>
            <a:lvl5pPr>
              <a:buClr>
                <a:schemeClr val="tx1"/>
              </a:buClr>
              <a:defRPr>
                <a:ln>
                  <a:noFill/>
                </a:ln>
              </a:defRPr>
            </a:lvl5pPr>
            <a:lvl6pPr>
              <a:buClr>
                <a:schemeClr val="tx1"/>
              </a:buClr>
              <a:defRPr>
                <a:ln>
                  <a:noFill/>
                </a:ln>
              </a:defRPr>
            </a:lvl6pPr>
            <a:lvl7pPr>
              <a:buClr>
                <a:schemeClr val="tx1"/>
              </a:buClr>
              <a:defRPr>
                <a:ln>
                  <a:noFill/>
                </a:ln>
              </a:defRPr>
            </a:lvl7pPr>
            <a:lvl8pPr>
              <a:buClr>
                <a:schemeClr val="tx1"/>
              </a:buClr>
              <a:defRPr>
                <a:ln>
                  <a:noFill/>
                </a:ln>
              </a:defRPr>
            </a:lvl8pPr>
            <a:lvl9pPr>
              <a:buClr>
                <a:schemeClr val="tx1"/>
              </a:buClr>
              <a:defRPr>
                <a:ln>
                  <a:noFill/>
                </a:ln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endParaRPr lang="en-US"/>
          </a:p>
        </p:txBody>
      </p:sp>
      <p:sp>
        <p:nvSpPr>
          <p:cNvPr id="10" name="Copy 3" descr="Content text frame (highlight)">
            <a:extLst>
              <a:ext uri="{FF2B5EF4-FFF2-40B4-BE49-F238E27FC236}">
                <a16:creationId xmlns:a16="http://schemas.microsoft.com/office/drawing/2014/main" id="{E840DCCC-8E77-40B8-B94B-A4D3A4D77826}"/>
              </a:ext>
            </a:extLst>
          </p:cNvPr>
          <p:cNvSpPr>
            <a:spLocks noGrp="1"/>
          </p:cNvSpPr>
          <p:nvPr>
            <p:ph idx="12"/>
          </p:nvPr>
        </p:nvSpPr>
        <p:spPr bwMode="blackWhite">
          <a:xfrm>
            <a:off x="8187189" y="1414462"/>
            <a:ext cx="3600000" cy="4392000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 vert="horz" lIns="216000" tIns="144000" rIns="216000" bIns="144000" rtlCol="0">
            <a:noAutofit/>
          </a:bodyPr>
          <a:lstStyle>
            <a:lvl1pPr>
              <a:defRPr lang="en-US" dirty="0">
                <a:ln>
                  <a:noFill/>
                </a:ln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E5DDD55C-5C17-4BCD-A9BB-FE8A69DC48D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91FCCEDD-7521-4BD5-8A32-A62DA624670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DC2AAE3E-7F56-4838-BCE7-6B966549F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2856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4975">
          <p15:clr>
            <a:srgbClr val="65CEFF"/>
          </p15:clr>
        </p15:guide>
        <p15:guide id="5" pos="5157">
          <p15:clr>
            <a:srgbClr val="65CEFF"/>
          </p15:clr>
        </p15:guide>
        <p15:guide id="6" pos="6472">
          <p15:clr>
            <a:srgbClr val="65CEFF"/>
          </p15:clr>
        </p15:guide>
        <p15:guide id="7" pos="7425">
          <p15:clr>
            <a:srgbClr val="65CEFF"/>
          </p15:clr>
        </p15:guide>
        <p15:guide id="8" orient="horz" pos="302">
          <p15:clr>
            <a:srgbClr val="65CEFF"/>
          </p15:clr>
        </p15:guide>
        <p15:guide id="9" orient="horz" pos="664">
          <p15:clr>
            <a:srgbClr val="65CEFF"/>
          </p15:clr>
        </p15:guide>
        <p15:guide id="10" orient="horz" pos="891">
          <p15:clr>
            <a:srgbClr val="65CEFF"/>
          </p15:clr>
        </p15:guide>
        <p15:guide id="11" orient="horz" pos="3658">
          <p15:clr>
            <a:srgbClr val="65CEFF"/>
          </p15:clr>
        </p15:guide>
        <p15:guide id="12" orient="horz" pos="3885">
          <p15:clr>
            <a:srgbClr val="65CEFF"/>
          </p15:clr>
        </p15:guide>
        <p15:guide id="13" orient="horz" pos="4157">
          <p15:clr>
            <a:srgbClr val="65CEFF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ingle image with text_Deep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ematic full size picture – please describe furth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0"/>
            <a:ext cx="6163056" cy="68580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Full size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2AF4F4C6-6E41-442C-BB9E-9E72BE92D2D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>
          <a:xfrm>
            <a:off x="1059160" y="6310800"/>
            <a:ext cx="4901802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Copy">
            <a:extLst>
              <a:ext uri="{FF2B5EF4-FFF2-40B4-BE49-F238E27FC236}">
                <a16:creationId xmlns:a16="http://schemas.microsoft.com/office/drawing/2014/main" id="{4C028160-C065-2CE3-ABC5-2106B3832EC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 bwMode="black">
          <a:xfrm>
            <a:off x="6585152" y="2763078"/>
            <a:ext cx="5202036" cy="3404359"/>
          </a:xfrm>
        </p:spPr>
        <p:txBody>
          <a:bodyPr tIns="0"/>
          <a:lstStyle>
            <a:lvl2pPr marL="0" indent="0">
              <a:buClr>
                <a:schemeClr val="tx1"/>
              </a:buClr>
              <a:buNone/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Title" descr="Slide headline">
            <a:extLst>
              <a:ext uri="{FF2B5EF4-FFF2-40B4-BE49-F238E27FC236}">
                <a16:creationId xmlns:a16="http://schemas.microsoft.com/office/drawing/2014/main" id="{9F44A223-9E69-A077-CA24-60ADB04C89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6585151" y="1054100"/>
            <a:ext cx="5202036" cy="1354217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4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Title, Arial Regular, 44 </a:t>
            </a:r>
            <a:r>
              <a:rPr lang="en-US" err="1"/>
              <a:t>pt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0714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2" orient="horz" pos="664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5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dar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>
            <a:extLst>
              <a:ext uri="{FF2B5EF4-FFF2-40B4-BE49-F238E27FC236}">
                <a16:creationId xmlns:a16="http://schemas.microsoft.com/office/drawing/2014/main" id="{00B813CE-4DD6-4EAD-800B-047C0542F1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0" y="-540000"/>
            <a:ext cx="9863997" cy="360000"/>
          </a:xfrm>
        </p:spPr>
        <p:txBody>
          <a:bodyPr/>
          <a:lstStyle>
            <a:lvl1pPr>
              <a:defRPr b="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py" descr="Quote text frame">
            <a:extLst>
              <a:ext uri="{FF2B5EF4-FFF2-40B4-BE49-F238E27FC236}">
                <a16:creationId xmlns:a16="http://schemas.microsoft.com/office/drawing/2014/main" id="{9E21D6DF-C9DB-4F02-863A-C5513347A27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1022400" y="1702799"/>
            <a:ext cx="9252000" cy="4104000"/>
          </a:xfrm>
        </p:spPr>
        <p:txBody>
          <a:bodyPr>
            <a:noAutofit/>
          </a:bodyPr>
          <a:lstStyle>
            <a:lvl1pPr marL="0">
              <a:lnSpc>
                <a:spcPct val="110000"/>
              </a:lnSpc>
              <a:spcAft>
                <a:spcPts val="0"/>
              </a:spcAft>
              <a:defRPr sz="4800" b="0">
                <a:solidFill>
                  <a:schemeClr val="tx1"/>
                </a:solidFill>
              </a:defRPr>
            </a:lvl1pPr>
            <a:lvl2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/>
            </a:lvl2pPr>
            <a:lvl3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3pPr>
            <a:lvl4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4pPr>
            <a:lvl5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5pPr>
          </a:lstStyle>
          <a:p>
            <a:pPr lvl="0"/>
            <a:r>
              <a:rPr lang="en-US"/>
              <a:t>Please insert quote here</a:t>
            </a:r>
          </a:p>
          <a:p>
            <a:pPr lvl="1"/>
            <a:r>
              <a:rPr lang="en-US"/>
              <a:t>Name, Author</a:t>
            </a:r>
          </a:p>
        </p:txBody>
      </p:sp>
      <p:sp>
        <p:nvSpPr>
          <p:cNvPr id="11" name="Quote marks">
            <a:extLst>
              <a:ext uri="{FF2B5EF4-FFF2-40B4-BE49-F238E27FC236}">
                <a16:creationId xmlns:a16="http://schemas.microsoft.com/office/drawing/2014/main" id="{916E4245-F21C-4EAB-8B26-FEA21C2606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ltGray">
          <a:xfrm>
            <a:off x="1058400" y="766763"/>
            <a:ext cx="907891" cy="647700"/>
          </a:xfrm>
          <a:custGeom>
            <a:avLst/>
            <a:gdLst>
              <a:gd name="connsiteX0" fmla="*/ 0 w 2619164"/>
              <a:gd name="connsiteY0" fmla="*/ 1868543 h 1868542"/>
              <a:gd name="connsiteX1" fmla="*/ 742610 w 2619164"/>
              <a:gd name="connsiteY1" fmla="*/ 0 h 1868542"/>
              <a:gd name="connsiteX2" fmla="*/ 1318210 w 2619164"/>
              <a:gd name="connsiteY2" fmla="*/ 0 h 1868542"/>
              <a:gd name="connsiteX3" fmla="*/ 742610 w 2619164"/>
              <a:gd name="connsiteY3" fmla="*/ 1868543 h 1868542"/>
              <a:gd name="connsiteX4" fmla="*/ 0 w 2619164"/>
              <a:gd name="connsiteY4" fmla="*/ 1868543 h 1868542"/>
              <a:gd name="connsiteX5" fmla="*/ 1300954 w 2619164"/>
              <a:gd name="connsiteY5" fmla="*/ 1868543 h 1868542"/>
              <a:gd name="connsiteX6" fmla="*/ 2043564 w 2619164"/>
              <a:gd name="connsiteY6" fmla="*/ 0 h 1868542"/>
              <a:gd name="connsiteX7" fmla="*/ 2619164 w 2619164"/>
              <a:gd name="connsiteY7" fmla="*/ 0 h 1868542"/>
              <a:gd name="connsiteX8" fmla="*/ 2043564 w 2619164"/>
              <a:gd name="connsiteY8" fmla="*/ 1868543 h 1868542"/>
              <a:gd name="connsiteX9" fmla="*/ 1300954 w 2619164"/>
              <a:gd name="connsiteY9" fmla="*/ 1868543 h 186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19164" h="1868542">
                <a:moveTo>
                  <a:pt x="0" y="1868543"/>
                </a:moveTo>
                <a:lnTo>
                  <a:pt x="742610" y="0"/>
                </a:lnTo>
                <a:lnTo>
                  <a:pt x="1318210" y="0"/>
                </a:lnTo>
                <a:lnTo>
                  <a:pt x="742610" y="1868543"/>
                </a:lnTo>
                <a:lnTo>
                  <a:pt x="0" y="1868543"/>
                </a:lnTo>
                <a:close/>
                <a:moveTo>
                  <a:pt x="1300954" y="1868543"/>
                </a:moveTo>
                <a:lnTo>
                  <a:pt x="2043564" y="0"/>
                </a:lnTo>
                <a:lnTo>
                  <a:pt x="2619164" y="0"/>
                </a:lnTo>
                <a:lnTo>
                  <a:pt x="2043564" y="1868543"/>
                </a:lnTo>
                <a:lnTo>
                  <a:pt x="1300954" y="1868543"/>
                </a:lnTo>
                <a:close/>
              </a:path>
            </a:pathLst>
          </a:custGeom>
          <a:gradFill>
            <a:gsLst>
              <a:gs pos="15000">
                <a:srgbClr val="00FFB9"/>
              </a:gs>
              <a:gs pos="80000">
                <a:srgbClr val="00E6DC"/>
              </a:gs>
            </a:gsLst>
            <a:lin ang="5400000" scaled="1"/>
          </a:gradFill>
          <a:ln w="615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AF2E271F-5AF7-408E-9752-03D1D6448EA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C4F35EF-AC94-4800-9CB7-CA49CAFDD24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CCC7FBE7-01B9-4EC8-8BE1-F416F7C5B7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0950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891">
          <p15:clr>
            <a:srgbClr val="65CEFF"/>
          </p15:clr>
        </p15:guide>
        <p15:guide id="5" orient="horz" pos="1073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3885">
          <p15:clr>
            <a:srgbClr val="65CEFF"/>
          </p15:clr>
        </p15:guide>
        <p15:guide id="8" orient="horz" pos="4157">
          <p15:clr>
            <a:srgbClr val="65CEFF"/>
          </p15:clr>
        </p15:guide>
      </p15:sldGuideLst>
    </p:ext>
  </p:extLst>
</p:sldLayout>
</file>

<file path=ppt/slideLayouts/slideLayout5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">
            <a:extLst>
              <a:ext uri="{FF2B5EF4-FFF2-40B4-BE49-F238E27FC236}">
                <a16:creationId xmlns:a16="http://schemas.microsoft.com/office/drawing/2014/main" id="{3A8C0A65-FABA-4781-9F01-D54558440B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162" y="-540000"/>
            <a:ext cx="9863138" cy="360000"/>
          </a:xfrm>
        </p:spPr>
        <p:txBody>
          <a:bodyPr/>
          <a:lstStyle>
            <a:lvl1pPr>
              <a:defRPr b="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py" descr="Quote text frame">
            <a:extLst>
              <a:ext uri="{FF2B5EF4-FFF2-40B4-BE49-F238E27FC236}">
                <a16:creationId xmlns:a16="http://schemas.microsoft.com/office/drawing/2014/main" id="{9E21D6DF-C9DB-4F02-863A-C5513347A27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1022400" y="1702799"/>
            <a:ext cx="9252760" cy="4104000"/>
          </a:xfrm>
        </p:spPr>
        <p:txBody>
          <a:bodyPr>
            <a:noAutofit/>
          </a:bodyPr>
          <a:lstStyle>
            <a:lvl1pPr marL="0">
              <a:lnSpc>
                <a:spcPct val="110000"/>
              </a:lnSpc>
              <a:spcAft>
                <a:spcPts val="0"/>
              </a:spcAft>
              <a:defRPr sz="4800" b="0">
                <a:solidFill>
                  <a:schemeClr val="tx2"/>
                </a:solidFill>
              </a:defRPr>
            </a:lvl1pPr>
            <a:lvl2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tx2"/>
                </a:solidFill>
              </a:defRPr>
            </a:lvl2pPr>
            <a:lvl3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4pPr>
            <a:lvl5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5pPr>
          </a:lstStyle>
          <a:p>
            <a:pPr lvl="0"/>
            <a:r>
              <a:rPr lang="en-US"/>
              <a:t>Please insert quote here</a:t>
            </a:r>
          </a:p>
          <a:p>
            <a:pPr lvl="1"/>
            <a:r>
              <a:rPr lang="en-US"/>
              <a:t>Name, Author</a:t>
            </a:r>
          </a:p>
        </p:txBody>
      </p:sp>
      <p:sp>
        <p:nvSpPr>
          <p:cNvPr id="12" name="Quote marks">
            <a:extLst>
              <a:ext uri="{FF2B5EF4-FFF2-40B4-BE49-F238E27FC236}">
                <a16:creationId xmlns:a16="http://schemas.microsoft.com/office/drawing/2014/main" id="{58EF2AB0-A78A-44C9-9A7D-F20D9ED854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ltGray">
          <a:xfrm>
            <a:off x="1058400" y="766763"/>
            <a:ext cx="907891" cy="647700"/>
          </a:xfrm>
          <a:custGeom>
            <a:avLst/>
            <a:gdLst>
              <a:gd name="connsiteX0" fmla="*/ 0 w 2619164"/>
              <a:gd name="connsiteY0" fmla="*/ 1868543 h 1868542"/>
              <a:gd name="connsiteX1" fmla="*/ 742610 w 2619164"/>
              <a:gd name="connsiteY1" fmla="*/ 0 h 1868542"/>
              <a:gd name="connsiteX2" fmla="*/ 1318210 w 2619164"/>
              <a:gd name="connsiteY2" fmla="*/ 0 h 1868542"/>
              <a:gd name="connsiteX3" fmla="*/ 742610 w 2619164"/>
              <a:gd name="connsiteY3" fmla="*/ 1868543 h 1868542"/>
              <a:gd name="connsiteX4" fmla="*/ 0 w 2619164"/>
              <a:gd name="connsiteY4" fmla="*/ 1868543 h 1868542"/>
              <a:gd name="connsiteX5" fmla="*/ 1300954 w 2619164"/>
              <a:gd name="connsiteY5" fmla="*/ 1868543 h 1868542"/>
              <a:gd name="connsiteX6" fmla="*/ 2043564 w 2619164"/>
              <a:gd name="connsiteY6" fmla="*/ 0 h 1868542"/>
              <a:gd name="connsiteX7" fmla="*/ 2619164 w 2619164"/>
              <a:gd name="connsiteY7" fmla="*/ 0 h 1868542"/>
              <a:gd name="connsiteX8" fmla="*/ 2043564 w 2619164"/>
              <a:gd name="connsiteY8" fmla="*/ 1868543 h 1868542"/>
              <a:gd name="connsiteX9" fmla="*/ 1300954 w 2619164"/>
              <a:gd name="connsiteY9" fmla="*/ 1868543 h 186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19164" h="1868542">
                <a:moveTo>
                  <a:pt x="0" y="1868543"/>
                </a:moveTo>
                <a:lnTo>
                  <a:pt x="742610" y="0"/>
                </a:lnTo>
                <a:lnTo>
                  <a:pt x="1318210" y="0"/>
                </a:lnTo>
                <a:lnTo>
                  <a:pt x="742610" y="1868543"/>
                </a:lnTo>
                <a:lnTo>
                  <a:pt x="0" y="1868543"/>
                </a:lnTo>
                <a:close/>
                <a:moveTo>
                  <a:pt x="1300954" y="1868543"/>
                </a:moveTo>
                <a:lnTo>
                  <a:pt x="2043564" y="0"/>
                </a:lnTo>
                <a:lnTo>
                  <a:pt x="2619164" y="0"/>
                </a:lnTo>
                <a:lnTo>
                  <a:pt x="2043564" y="1868543"/>
                </a:lnTo>
                <a:lnTo>
                  <a:pt x="1300954" y="1868543"/>
                </a:lnTo>
                <a:close/>
              </a:path>
            </a:pathLst>
          </a:custGeom>
          <a:gradFill>
            <a:gsLst>
              <a:gs pos="15000">
                <a:srgbClr val="00FFB9"/>
              </a:gs>
              <a:gs pos="80000">
                <a:srgbClr val="00E6DC"/>
              </a:gs>
            </a:gsLst>
            <a:lin ang="5400000" scaled="1"/>
          </a:gradFill>
          <a:ln w="615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4" name="Siemens Logo" descr="Siemens logo">
            <a:extLst>
              <a:ext uri="{FF2B5EF4-FFF2-40B4-BE49-F238E27FC236}">
                <a16:creationId xmlns:a16="http://schemas.microsoft.com/office/drawing/2014/main" id="{F8D833B7-9866-4D2D-AEB7-012D6DDE2A3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6AEDD147-ACC0-4A9C-9043-90612765C0F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4131F54F-C70B-4435-91E6-F995F83E6C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27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891">
          <p15:clr>
            <a:srgbClr val="65CEFF"/>
          </p15:clr>
        </p15:guide>
        <p15:guide id="5" orient="horz" pos="1073">
          <p15:clr>
            <a:srgbClr val="65CEFF"/>
          </p15:clr>
        </p15:guide>
        <p15:guide id="6" orient="horz" pos="2206">
          <p15:clr>
            <a:srgbClr val="65CEFF"/>
          </p15:clr>
        </p15:guide>
        <p15:guide id="7" orient="horz" pos="2343">
          <p15:clr>
            <a:srgbClr val="65CEFF"/>
          </p15:clr>
        </p15:guide>
        <p15:guide id="8" orient="horz" pos="3658">
          <p15:clr>
            <a:srgbClr val="65CEFF"/>
          </p15:clr>
        </p15:guide>
        <p15:guide id="9" orient="horz" pos="3885">
          <p15:clr>
            <a:srgbClr val="65CEFF"/>
          </p15:clr>
        </p15:guide>
        <p15:guide id="10" orient="horz" pos="4157">
          <p15:clr>
            <a:srgbClr val="65CEFF"/>
          </p15:clr>
        </p15:guide>
      </p15:sldGuideLst>
    </p:ext>
  </p:extLst>
</p:sldLayout>
</file>

<file path=ppt/slideLayouts/slideLayout5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tatement text fram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986400" y="1270799"/>
            <a:ext cx="10800000" cy="4536000"/>
          </a:xfrm>
        </p:spPr>
        <p:txBody>
          <a:bodyPr lIns="0" tIns="0" rIns="0" bIns="0" anchor="t">
            <a:noAutofit/>
          </a:bodyPr>
          <a:lstStyle>
            <a:lvl1pPr>
              <a:lnSpc>
                <a:spcPct val="90000"/>
              </a:lnSpc>
              <a:defRPr sz="8000" b="0">
                <a:gradFill>
                  <a:gsLst>
                    <a:gs pos="20000">
                      <a:srgbClr val="00FFB9"/>
                    </a:gs>
                    <a:gs pos="70000">
                      <a:srgbClr val="00E6DC"/>
                    </a:gs>
                  </a:gsLst>
                  <a:lin ang="0" scaled="1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4" name="Siemens Logo" descr="Siemens logo">
            <a:extLst>
              <a:ext uri="{FF2B5EF4-FFF2-40B4-BE49-F238E27FC236}">
                <a16:creationId xmlns:a16="http://schemas.microsoft.com/office/drawing/2014/main" id="{0EF6BB07-4F4E-4859-9572-DA63E35B93A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09BD8BE5-BFF2-469D-8B93-9556FCC45CF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F9372441-FA7E-4481-BBC2-24CB6D301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9478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801">
          <p15:clr>
            <a:srgbClr val="65CEFF"/>
          </p15:clr>
        </p15:guide>
        <p15:guide id="5" orient="horz" pos="3658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5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tatement text fram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986400" y="1271538"/>
            <a:ext cx="10800000" cy="4536000"/>
          </a:xfrm>
        </p:spPr>
        <p:txBody>
          <a:bodyPr lIns="0" tIns="0" rIns="0" bIns="0" anchor="t">
            <a:noAutofit/>
          </a:bodyPr>
          <a:lstStyle>
            <a:lvl1pPr>
              <a:lnSpc>
                <a:spcPct val="90000"/>
              </a:lnSpc>
              <a:defRPr sz="8000" b="0">
                <a:gradFill>
                  <a:gsLst>
                    <a:gs pos="20000">
                      <a:srgbClr val="00FFB9"/>
                    </a:gs>
                    <a:gs pos="70000">
                      <a:srgbClr val="00E6DC"/>
                    </a:gs>
                  </a:gsLst>
                  <a:lin ang="0" scaled="1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4" name="Siemens Logo" descr="Siemens logo">
            <a:extLst>
              <a:ext uri="{FF2B5EF4-FFF2-40B4-BE49-F238E27FC236}">
                <a16:creationId xmlns:a16="http://schemas.microsoft.com/office/drawing/2014/main" id="{F8D833B7-9866-4D2D-AEB7-012D6DDE2A3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9F9E844-3827-4B6C-9CB5-13C9A70DCD4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D52C2AF7-8539-453F-BD56-35B696DB2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2414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801">
          <p15:clr>
            <a:srgbClr val="65CEFF"/>
          </p15:clr>
        </p15:guide>
        <p15:guide id="5" orient="horz" pos="3658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5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" descr="Slide headline">
            <a:extLst>
              <a:ext uri="{FF2B5EF4-FFF2-40B4-BE49-F238E27FC236}">
                <a16:creationId xmlns:a16="http://schemas.microsoft.com/office/drawing/2014/main" id="{B29E3DA4-014E-4F3D-8186-84366ADFCB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58400" y="1234800"/>
            <a:ext cx="9216000" cy="1162523"/>
          </a:xfrm>
          <a:noFill/>
        </p:spPr>
        <p:txBody>
          <a:bodyPr wrap="square" lIns="0" tIns="54000" rIns="0" bIns="0" anchor="t" anchorCtr="0">
            <a:spAutoFit/>
          </a:bodyPr>
          <a:lstStyle>
            <a:lvl1pPr marL="0">
              <a:defRPr sz="8000">
                <a:solidFill>
                  <a:schemeClr val="tx1"/>
                </a:solidFill>
              </a:defRPr>
            </a:lvl1pPr>
          </a:lstStyle>
          <a:p>
            <a:r>
              <a:rPr lang="en-US"/>
              <a:t>Contact</a:t>
            </a:r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1058400" y="2397324"/>
            <a:ext cx="9216000" cy="3409751"/>
          </a:xfrm>
          <a:prstGeom prst="rect">
            <a:avLst/>
          </a:prstGeom>
        </p:spPr>
        <p:txBody>
          <a:bodyPr tIns="108000">
            <a:noAutofit/>
          </a:bodyPr>
          <a:lstStyle>
            <a:lvl1pPr marL="0" indent="0" algn="l">
              <a:spcAft>
                <a:spcPts val="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1">
                <a:solidFill>
                  <a:schemeClr val="tx1"/>
                </a:solidFill>
              </a:defRPr>
            </a:lvl2pPr>
            <a:lvl3pPr marL="0" indent="0" algn="l">
              <a:spcAft>
                <a:spcPts val="0"/>
              </a:spcAft>
              <a:buFont typeface="Arial" panose="020B0604020202020204" pitchFamily="34" charset="0"/>
              <a:buNone/>
              <a:defRPr sz="1400" b="0"/>
            </a:lvl3pPr>
            <a:lvl4pPr marL="0" indent="0" algn="l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1"/>
            </a:lvl4pPr>
            <a:lvl5pPr marL="144000" indent="-144000" algn="l"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>
                <a:solidFill>
                  <a:schemeClr val="tx1"/>
                </a:solidFill>
              </a:defRPr>
            </a:lvl5pPr>
            <a:lvl6pPr marL="36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6pPr>
            <a:lvl7pPr marL="360000" indent="-180000" algn="l"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/>
            </a:lvl7pPr>
            <a:lvl8pPr marL="54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8pPr>
            <a:lvl9pPr marL="540000" indent="-180000" algn="l"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/>
            </a:lvl9pPr>
          </a:lstStyle>
          <a:p>
            <a:pPr lvl="0"/>
            <a:r>
              <a:rPr lang="en-US"/>
              <a:t>Click to edit the contact</a:t>
            </a:r>
          </a:p>
          <a:p>
            <a:pPr lvl="1"/>
            <a:r>
              <a:rPr lang="en-US"/>
              <a:t>Name etc.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5FD2C39E-5D81-4A0E-9F45-90932890088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8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279A350-3BB2-4CA2-A422-8F5A951F6F6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9" name="Slide Number Placeholder">
            <a:extLst>
              <a:ext uri="{FF2B5EF4-FFF2-40B4-BE49-F238E27FC236}">
                <a16:creationId xmlns:a16="http://schemas.microsoft.com/office/drawing/2014/main" id="{CFF9630D-791D-45AE-8E5E-36F747F599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6747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778">
          <p15:clr>
            <a:srgbClr val="65CEFF"/>
          </p15:clr>
        </p15:guide>
        <p15:guide id="5" orient="horz" pos="3658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5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Full bleed color Deep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6495290-0795-4AB1-8AEA-2BB7867836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8FC1C65-873A-4B8F-BB57-51EEBC35A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0960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3705">
          <p15:clr>
            <a:srgbClr val="65CEFF"/>
          </p15:clr>
        </p15:guide>
        <p15:guide id="5" pos="3978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- One object (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 descr="Slide headlin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1" y="1414800"/>
            <a:ext cx="9863235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91EB517C-C8FD-4E2E-B744-DB952E96B47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519D384-FA09-4D60-95A8-589F157A93F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7B1666FD-2258-443A-846C-6C7533C61D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9426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4794" userDrawn="1">
          <p15:clr>
            <a:srgbClr val="65CEFF"/>
          </p15:clr>
        </p15:guide>
        <p15:guide id="3" pos="6472" userDrawn="1">
          <p15:clr>
            <a:srgbClr val="65CEFF"/>
          </p15:clr>
        </p15:guide>
        <p15:guide id="4" pos="7425" userDrawn="1">
          <p15:clr>
            <a:srgbClr val="65CEFF"/>
          </p15:clr>
        </p15:guide>
        <p15:guide id="5" orient="horz" pos="302" userDrawn="1">
          <p15:clr>
            <a:srgbClr val="65CEFF"/>
          </p15:clr>
        </p15:guide>
        <p15:guide id="6" orient="horz" pos="664" userDrawn="1">
          <p15:clr>
            <a:srgbClr val="65CEFF"/>
          </p15:clr>
        </p15:guide>
        <p15:guide id="7" orient="horz" pos="891" userDrawn="1">
          <p15:clr>
            <a:srgbClr val="65CEFF"/>
          </p15:clr>
        </p15:guide>
        <p15:guide id="8" orient="horz" pos="3658" userDrawn="1">
          <p15:clr>
            <a:srgbClr val="65CEFF"/>
          </p15:clr>
        </p15:guide>
        <p15:guide id="9" orient="horz" pos="3885" userDrawn="1">
          <p15:clr>
            <a:srgbClr val="65CEFF"/>
          </p15:clr>
        </p15:guide>
        <p15:guide id="10" orient="horz" pos="4157" userDrawn="1">
          <p15:clr>
            <a:srgbClr val="65CEFF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- One object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 descr="Slide headlin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800"/>
            <a:ext cx="11376026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2EA6CE5F-6FF7-4E0A-AEB2-1A7C43CE05C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7367E6C0-4D2C-4C5F-86D8-A2CFF0EB3D6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6F746812-65E3-4C09-AC38-B0CFE93C8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6545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6472" userDrawn="1">
          <p15:clr>
            <a:srgbClr val="65CEFF"/>
          </p15:clr>
        </p15:guide>
        <p15:guide id="3" pos="7425" userDrawn="1">
          <p15:clr>
            <a:srgbClr val="65CEFF"/>
          </p15:clr>
        </p15:guide>
        <p15:guide id="4" orient="horz" pos="302" userDrawn="1">
          <p15:clr>
            <a:srgbClr val="65CEFF"/>
          </p15:clr>
        </p15:guide>
        <p15:guide id="5" orient="horz" pos="664" userDrawn="1">
          <p15:clr>
            <a:srgbClr val="65CEFF"/>
          </p15:clr>
        </p15:guide>
        <p15:guide id="6" orient="horz" pos="891" userDrawn="1">
          <p15:clr>
            <a:srgbClr val="65CEFF"/>
          </p15:clr>
        </p15:guide>
        <p15:guide id="7" orient="horz" pos="3658" userDrawn="1">
          <p15:clr>
            <a:srgbClr val="65CEFF"/>
          </p15:clr>
        </p15:guide>
        <p15:guide id="8" orient="horz" pos="3885" userDrawn="1">
          <p15:clr>
            <a:srgbClr val="65CEFF"/>
          </p15:clr>
        </p15:guide>
        <p15:guide id="9" orient="horz" pos="4157" userDrawn="1">
          <p15:clr>
            <a:srgbClr val="65CEFF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ep Blue - One object (small)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6495290-0795-4AB1-8AEA-2BB7867836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8FC1C65-873A-4B8F-BB57-51EEBC35A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CB34E9C2-B382-11DB-4F03-A9462A57F449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800"/>
            <a:ext cx="9863235" cy="4752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buClr>
                <a:schemeClr val="tx1"/>
              </a:buClr>
              <a:defRPr/>
            </a:lvl1pPr>
            <a:lvl2pPr marL="0" indent="0">
              <a:buClr>
                <a:schemeClr val="tx1"/>
              </a:buClr>
              <a:buNone/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  <a:lvl6pPr>
              <a:buClr>
                <a:schemeClr val="tx1"/>
              </a:buClr>
              <a:defRPr/>
            </a:lvl6pPr>
            <a:lvl7pPr>
              <a:buClr>
                <a:schemeClr val="tx1"/>
              </a:buClr>
              <a:defRPr/>
            </a:lvl7pPr>
            <a:lvl8pPr>
              <a:buClr>
                <a:schemeClr val="tx1"/>
              </a:buClr>
              <a:defRPr/>
            </a:lvl8pPr>
            <a:lvl9pPr>
              <a:buClr>
                <a:schemeClr val="tx1"/>
              </a:buClr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045345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2526" userDrawn="1">
          <p15:clr>
            <a:srgbClr val="65CEFF"/>
          </p15:clr>
        </p15:guide>
        <p15:guide id="3" pos="2708" userDrawn="1">
          <p15:clr>
            <a:srgbClr val="65CEFF"/>
          </p15:clr>
        </p15:guide>
        <p15:guide id="4" pos="3705" userDrawn="1">
          <p15:clr>
            <a:srgbClr val="65CEFF"/>
          </p15:clr>
        </p15:guide>
        <p15:guide id="5" pos="3978" userDrawn="1">
          <p15:clr>
            <a:srgbClr val="65CEFF"/>
          </p15:clr>
        </p15:guide>
        <p15:guide id="7" pos="4975" userDrawn="1">
          <p15:clr>
            <a:srgbClr val="65CEFF"/>
          </p15:clr>
        </p15:guide>
        <p15:guide id="8" pos="5157" userDrawn="1">
          <p15:clr>
            <a:srgbClr val="65CEFF"/>
          </p15:clr>
        </p15:guide>
        <p15:guide id="9" pos="6472" userDrawn="1">
          <p15:clr>
            <a:srgbClr val="65CEFF"/>
          </p15:clr>
        </p15:guide>
        <p15:guide id="10" pos="7425" userDrawn="1">
          <p15:clr>
            <a:srgbClr val="65CEFF"/>
          </p15:clr>
        </p15:guide>
        <p15:guide id="11" orient="horz" pos="302" userDrawn="1">
          <p15:clr>
            <a:srgbClr val="65CEFF"/>
          </p15:clr>
        </p15:guide>
        <p15:guide id="12" orient="horz" pos="664" userDrawn="1">
          <p15:clr>
            <a:srgbClr val="65CEFF"/>
          </p15:clr>
        </p15:guide>
        <p15:guide id="13" orient="horz" pos="891" userDrawn="1">
          <p15:clr>
            <a:srgbClr val="65CEFF"/>
          </p15:clr>
        </p15:guide>
        <p15:guide id="14" orient="horz" pos="2206" userDrawn="1">
          <p15:clr>
            <a:srgbClr val="65CEFF"/>
          </p15:clr>
        </p15:guide>
        <p15:guide id="15" orient="horz" pos="2343" userDrawn="1">
          <p15:clr>
            <a:srgbClr val="65CEFF"/>
          </p15:clr>
        </p15:guide>
        <p15:guide id="16" orient="horz" pos="3658" userDrawn="1">
          <p15:clr>
            <a:srgbClr val="65CEFF"/>
          </p15:clr>
        </p15:guide>
        <p15:guide id="17" orient="horz" pos="3885" userDrawn="1">
          <p15:clr>
            <a:srgbClr val="65CEFF"/>
          </p15:clr>
        </p15:guide>
        <p15:guide id="18" orient="horz" pos="4157" userDrawn="1">
          <p15:clr>
            <a:srgbClr val="65CEFF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ep Blue - One object (large)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6495290-0795-4AB1-8AEA-2BB7867836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8FC1C65-873A-4B8F-BB57-51EEBC35A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CB34E9C2-B382-11DB-4F03-A9462A57F449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800"/>
            <a:ext cx="11376026" cy="4752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buClr>
                <a:schemeClr val="tx1"/>
              </a:buClr>
              <a:defRPr/>
            </a:lvl1pPr>
            <a:lvl2pPr marL="0" indent="0">
              <a:buClr>
                <a:schemeClr val="tx1"/>
              </a:buClr>
              <a:buNone/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  <a:lvl6pPr>
              <a:buClr>
                <a:schemeClr val="tx1"/>
              </a:buClr>
              <a:defRPr/>
            </a:lvl6pPr>
            <a:lvl7pPr>
              <a:buClr>
                <a:schemeClr val="tx1"/>
              </a:buClr>
              <a:defRPr/>
            </a:lvl7pPr>
            <a:lvl8pPr>
              <a:buClr>
                <a:schemeClr val="tx1"/>
              </a:buClr>
              <a:defRPr/>
            </a:lvl8pPr>
            <a:lvl9pPr>
              <a:buClr>
                <a:schemeClr val="tx1"/>
              </a:buClr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046454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2526" userDrawn="1">
          <p15:clr>
            <a:srgbClr val="65CEFF"/>
          </p15:clr>
        </p15:guide>
        <p15:guide id="3" pos="2708" userDrawn="1">
          <p15:clr>
            <a:srgbClr val="65CEFF"/>
          </p15:clr>
        </p15:guide>
        <p15:guide id="4" pos="3705" userDrawn="1">
          <p15:clr>
            <a:srgbClr val="65CEFF"/>
          </p15:clr>
        </p15:guide>
        <p15:guide id="5" pos="3978" userDrawn="1">
          <p15:clr>
            <a:srgbClr val="65CEFF"/>
          </p15:clr>
        </p15:guide>
        <p15:guide id="7" pos="4975" userDrawn="1">
          <p15:clr>
            <a:srgbClr val="65CEFF"/>
          </p15:clr>
        </p15:guide>
        <p15:guide id="8" pos="5157" userDrawn="1">
          <p15:clr>
            <a:srgbClr val="65CEFF"/>
          </p15:clr>
        </p15:guide>
        <p15:guide id="9" pos="6472" userDrawn="1">
          <p15:clr>
            <a:srgbClr val="65CEFF"/>
          </p15:clr>
        </p15:guide>
        <p15:guide id="10" pos="7425" userDrawn="1">
          <p15:clr>
            <a:srgbClr val="65CEFF"/>
          </p15:clr>
        </p15:guide>
        <p15:guide id="11" orient="horz" pos="302" userDrawn="1">
          <p15:clr>
            <a:srgbClr val="65CEFF"/>
          </p15:clr>
        </p15:guide>
        <p15:guide id="12" orient="horz" pos="664" userDrawn="1">
          <p15:clr>
            <a:srgbClr val="65CEFF"/>
          </p15:clr>
        </p15:guide>
        <p15:guide id="13" orient="horz" pos="891" userDrawn="1">
          <p15:clr>
            <a:srgbClr val="65CEFF"/>
          </p15:clr>
        </p15:guide>
        <p15:guide id="14" orient="horz" pos="2206" userDrawn="1">
          <p15:clr>
            <a:srgbClr val="65CEFF"/>
          </p15:clr>
        </p15:guide>
        <p15:guide id="15" orient="horz" pos="2343" userDrawn="1">
          <p15:clr>
            <a:srgbClr val="65CEFF"/>
          </p15:clr>
        </p15:guide>
        <p15:guide id="16" orient="horz" pos="3658" userDrawn="1">
          <p15:clr>
            <a:srgbClr val="65CEFF"/>
          </p15:clr>
        </p15:guide>
        <p15:guide id="17" orient="horz" pos="3885" userDrawn="1">
          <p15:clr>
            <a:srgbClr val="65CEFF"/>
          </p15:clr>
        </p15:guide>
        <p15:guide id="18" orient="horz" pos="4157" userDrawn="1">
          <p15:clr>
            <a:srgbClr val="65CEFF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dient- One object (small)">
    <p:bg>
      <p:bgPr>
        <a:gradFill flip="none" rotWithShape="1">
          <a:gsLst>
            <a:gs pos="40000">
              <a:schemeClr val="accent6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lor Stage">
            <a:extLst>
              <a:ext uri="{FF2B5EF4-FFF2-40B4-BE49-F238E27FC236}">
                <a16:creationId xmlns:a16="http://schemas.microsoft.com/office/drawing/2014/main" id="{B8172AC2-E83F-4EFD-B70E-DE91E64651D8}"/>
              </a:ext>
            </a:extLst>
          </p:cNvPr>
          <p:cNvSpPr/>
          <p:nvPr userDrawn="1"/>
        </p:nvSpPr>
        <p:spPr>
          <a:xfrm>
            <a:off x="0" y="1414463"/>
            <a:ext cx="12192000" cy="5443537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bg2">
                  <a:alpha val="0"/>
                </a:schemeClr>
              </a:gs>
              <a:gs pos="40000">
                <a:schemeClr val="bg2">
                  <a:alpha val="5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/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4BECE54-DDA8-4D2C-8A02-4C8E3E1585E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07B7E75B-80B4-49F8-AA70-A41C9D8968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D1305BFD-7302-1DA3-CEE1-0BAEEFDA5D4C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1" y="1414800"/>
            <a:ext cx="9863236" cy="4752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buClr>
                <a:schemeClr val="tx1"/>
              </a:buClr>
              <a:defRPr/>
            </a:lvl1pPr>
            <a:lvl2pPr marL="0" indent="0">
              <a:buClr>
                <a:schemeClr val="tx1"/>
              </a:buClr>
              <a:buNone/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  <a:lvl6pPr>
              <a:buClr>
                <a:schemeClr val="tx1"/>
              </a:buClr>
              <a:defRPr/>
            </a:lvl6pPr>
            <a:lvl7pPr>
              <a:buClr>
                <a:schemeClr val="tx1"/>
              </a:buClr>
              <a:defRPr/>
            </a:lvl7pPr>
            <a:lvl8pPr>
              <a:buClr>
                <a:schemeClr val="tx1"/>
              </a:buClr>
              <a:defRPr/>
            </a:lvl8pPr>
            <a:lvl9pPr>
              <a:buClr>
                <a:schemeClr val="tx1"/>
              </a:buClr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060832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2526" userDrawn="1">
          <p15:clr>
            <a:srgbClr val="65CEFF"/>
          </p15:clr>
        </p15:guide>
        <p15:guide id="3" pos="2708" userDrawn="1">
          <p15:clr>
            <a:srgbClr val="65CEFF"/>
          </p15:clr>
        </p15:guide>
        <p15:guide id="4" pos="3705" userDrawn="1">
          <p15:clr>
            <a:srgbClr val="65CEFF"/>
          </p15:clr>
        </p15:guide>
        <p15:guide id="5" pos="3978" userDrawn="1">
          <p15:clr>
            <a:srgbClr val="65CEFF"/>
          </p15:clr>
        </p15:guide>
        <p15:guide id="7" pos="4975" userDrawn="1">
          <p15:clr>
            <a:srgbClr val="65CEFF"/>
          </p15:clr>
        </p15:guide>
        <p15:guide id="8" pos="5157" userDrawn="1">
          <p15:clr>
            <a:srgbClr val="65CEFF"/>
          </p15:clr>
        </p15:guide>
        <p15:guide id="9" pos="6472" userDrawn="1">
          <p15:clr>
            <a:srgbClr val="65CEFF"/>
          </p15:clr>
        </p15:guide>
        <p15:guide id="10" pos="7425" userDrawn="1">
          <p15:clr>
            <a:srgbClr val="65CEFF"/>
          </p15:clr>
        </p15:guide>
        <p15:guide id="11" orient="horz" pos="302" userDrawn="1">
          <p15:clr>
            <a:srgbClr val="65CEFF"/>
          </p15:clr>
        </p15:guide>
        <p15:guide id="12" orient="horz" pos="663" userDrawn="1">
          <p15:clr>
            <a:srgbClr val="65CEFF"/>
          </p15:clr>
        </p15:guide>
        <p15:guide id="13" orient="horz" pos="891" userDrawn="1">
          <p15:clr>
            <a:srgbClr val="65CEFF"/>
          </p15:clr>
        </p15:guide>
        <p15:guide id="14" orient="horz" pos="2206" userDrawn="1">
          <p15:clr>
            <a:srgbClr val="65CEFF"/>
          </p15:clr>
        </p15:guide>
        <p15:guide id="15" orient="horz" pos="2343" userDrawn="1">
          <p15:clr>
            <a:srgbClr val="65CEFF"/>
          </p15:clr>
        </p15:guide>
        <p15:guide id="16" orient="horz" pos="3658" userDrawn="1">
          <p15:clr>
            <a:srgbClr val="65CEFF"/>
          </p15:clr>
        </p15:guide>
        <p15:guide id="17" orient="horz" pos="3885" userDrawn="1">
          <p15:clr>
            <a:srgbClr val="65CEFF"/>
          </p15:clr>
        </p15:guide>
        <p15:guide id="18" orient="horz" pos="4157" userDrawn="1">
          <p15:clr>
            <a:srgbClr val="65CEFF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4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16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29208743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Light San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1AC59AB3-8DAC-43B8-977E-A91337DC082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6495290-0795-4AB1-8AEA-2BB7867836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8FC1C65-873A-4B8F-BB57-51EEBC35A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Copy">
            <a:extLst>
              <a:ext uri="{FF2B5EF4-FFF2-40B4-BE49-F238E27FC236}">
                <a16:creationId xmlns:a16="http://schemas.microsoft.com/office/drawing/2014/main" id="{18D6E45E-CEEA-BBEF-2DFC-0680CA2318C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 bwMode="black">
          <a:xfrm>
            <a:off x="410399" y="1417320"/>
            <a:ext cx="9863997" cy="4452538"/>
          </a:xfrm>
        </p:spPr>
        <p:txBody>
          <a:bodyPr/>
          <a:lstStyle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538190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2526" userDrawn="1">
          <p15:clr>
            <a:srgbClr val="65CEFF"/>
          </p15:clr>
        </p15:guide>
        <p15:guide id="3" pos="2708" userDrawn="1">
          <p15:clr>
            <a:srgbClr val="65CEFF"/>
          </p15:clr>
        </p15:guide>
        <p15:guide id="4" pos="3705" userDrawn="1">
          <p15:clr>
            <a:srgbClr val="65CEFF"/>
          </p15:clr>
        </p15:guide>
        <p15:guide id="5" pos="3978" userDrawn="1">
          <p15:clr>
            <a:srgbClr val="65CEFF"/>
          </p15:clr>
        </p15:guide>
        <p15:guide id="7" pos="4975" userDrawn="1">
          <p15:clr>
            <a:srgbClr val="65CEFF"/>
          </p15:clr>
        </p15:guide>
        <p15:guide id="8" pos="5157" userDrawn="1">
          <p15:clr>
            <a:srgbClr val="65CEFF"/>
          </p15:clr>
        </p15:guide>
        <p15:guide id="9" pos="6472" userDrawn="1">
          <p15:clr>
            <a:srgbClr val="65CEFF"/>
          </p15:clr>
        </p15:guide>
        <p15:guide id="10" pos="7425" userDrawn="1">
          <p15:clr>
            <a:srgbClr val="65CEFF"/>
          </p15:clr>
        </p15:guide>
        <p15:guide id="11" orient="horz" pos="302" userDrawn="1">
          <p15:clr>
            <a:srgbClr val="65CEFF"/>
          </p15:clr>
        </p15:guide>
        <p15:guide id="12" orient="horz" pos="664" userDrawn="1">
          <p15:clr>
            <a:srgbClr val="65CEFF"/>
          </p15:clr>
        </p15:guide>
        <p15:guide id="13" orient="horz" pos="891" userDrawn="1">
          <p15:clr>
            <a:srgbClr val="65CEFF"/>
          </p15:clr>
        </p15:guide>
        <p15:guide id="14" orient="horz" pos="2206" userDrawn="1">
          <p15:clr>
            <a:srgbClr val="65CEFF"/>
          </p15:clr>
        </p15:guide>
        <p15:guide id="15" orient="horz" pos="2343" userDrawn="1">
          <p15:clr>
            <a:srgbClr val="65CEFF"/>
          </p15:clr>
        </p15:guide>
        <p15:guide id="16" orient="horz" pos="3658" userDrawn="1">
          <p15:clr>
            <a:srgbClr val="65CEFF"/>
          </p15:clr>
        </p15:guide>
        <p15:guide id="17" orient="horz" pos="3885" userDrawn="1">
          <p15:clr>
            <a:srgbClr val="65CEFF"/>
          </p15:clr>
        </p15:guide>
        <p15:guide id="18" orient="horz" pos="4157" userDrawn="1">
          <p15:clr>
            <a:srgbClr val="65CEFF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ep Blue -2 column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AB400EC0-C78D-42DD-85FB-5ED577185C1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ECC862BC-DAD1-4697-11EF-AA878F4DA956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5470526" cy="4752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buClr>
                <a:schemeClr val="tx1"/>
              </a:buClr>
              <a:defRPr/>
            </a:lvl1pPr>
            <a:lvl2pPr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  <a:lvl6pPr>
              <a:buClr>
                <a:schemeClr val="tx1"/>
              </a:buClr>
              <a:defRPr/>
            </a:lvl6pPr>
            <a:lvl7pPr>
              <a:buClr>
                <a:schemeClr val="tx1"/>
              </a:buClr>
              <a:defRPr/>
            </a:lvl7pPr>
            <a:lvl8pPr>
              <a:buClr>
                <a:schemeClr val="tx1"/>
              </a:buClr>
              <a:defRPr/>
            </a:lvl8pPr>
            <a:lvl9pPr>
              <a:buClr>
                <a:schemeClr val="tx1"/>
              </a:buCl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py 2" descr="Content text frame">
            <a:extLst>
              <a:ext uri="{FF2B5EF4-FFF2-40B4-BE49-F238E27FC236}">
                <a16:creationId xmlns:a16="http://schemas.microsoft.com/office/drawing/2014/main" id="{D1DB5CE1-2099-3C95-D56B-12D77C5354FF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6315075" y="1414800"/>
            <a:ext cx="5465763" cy="4752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buClr>
                <a:schemeClr val="tx1"/>
              </a:buClr>
              <a:defRPr/>
            </a:lvl1pPr>
            <a:lvl2pPr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  <a:lvl6pPr>
              <a:buClr>
                <a:schemeClr val="tx1"/>
              </a:buClr>
              <a:defRPr/>
            </a:lvl6pPr>
            <a:lvl7pPr>
              <a:buClr>
                <a:schemeClr val="tx1"/>
              </a:buClr>
              <a:defRPr/>
            </a:lvl7pPr>
            <a:lvl8pPr>
              <a:buClr>
                <a:schemeClr val="tx1"/>
              </a:buClr>
              <a:defRPr/>
            </a:lvl8pPr>
            <a:lvl9pPr>
              <a:buClr>
                <a:schemeClr val="tx1"/>
              </a:buCl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316561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5" pos="3978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19" pos="4248">
          <p15:clr>
            <a:srgbClr val="65CEFF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-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lide headlin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5470526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py 2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6315075" y="1414800"/>
            <a:ext cx="5465763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3A503D1-D234-4258-9A03-D858B10BA46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21AA656B-0BAF-4B75-90BE-93CAC5946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4395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3705" userDrawn="1">
          <p15:clr>
            <a:srgbClr val="65CEFF"/>
          </p15:clr>
        </p15:guide>
        <p15:guide id="3" pos="3978" userDrawn="1">
          <p15:clr>
            <a:srgbClr val="65CEFF"/>
          </p15:clr>
        </p15:guide>
        <p15:guide id="4" pos="6472" userDrawn="1">
          <p15:clr>
            <a:srgbClr val="65CEFF"/>
          </p15:clr>
        </p15:guide>
        <p15:guide id="5" pos="7425" userDrawn="1">
          <p15:clr>
            <a:srgbClr val="65CEFF"/>
          </p15:clr>
        </p15:guide>
        <p15:guide id="6" orient="horz" pos="302" userDrawn="1">
          <p15:clr>
            <a:srgbClr val="65CEFF"/>
          </p15:clr>
        </p15:guide>
        <p15:guide id="7" orient="horz" pos="664" userDrawn="1">
          <p15:clr>
            <a:srgbClr val="65CEFF"/>
          </p15:clr>
        </p15:guide>
        <p15:guide id="8" orient="horz" pos="891" userDrawn="1">
          <p15:clr>
            <a:srgbClr val="65CEFF"/>
          </p15:clr>
        </p15:guide>
        <p15:guide id="9" orient="horz" pos="3658" userDrawn="1">
          <p15:clr>
            <a:srgbClr val="65CEFF"/>
          </p15:clr>
        </p15:guide>
        <p15:guide id="10" orient="horz" pos="3885" userDrawn="1">
          <p15:clr>
            <a:srgbClr val="65CEFF"/>
          </p15:clr>
        </p15:guide>
        <p15:guide id="11" orient="horz" pos="4157" userDrawn="1">
          <p15:clr>
            <a:srgbClr val="65CEFF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ep Blue - 3 column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AB400EC0-C78D-42DD-85FB-5ED577185C1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Copy 1" descr="Content text frame">
            <a:extLst>
              <a:ext uri="{FF2B5EF4-FFF2-40B4-BE49-F238E27FC236}">
                <a16:creationId xmlns:a16="http://schemas.microsoft.com/office/drawing/2014/main" id="{1E4D3163-241F-7535-455C-F4C7FD86DCEC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buClr>
                <a:schemeClr val="tx1"/>
              </a:buClr>
              <a:defRPr/>
            </a:lvl1pPr>
            <a:lvl2pPr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  <a:lvl6pPr>
              <a:buClr>
                <a:schemeClr val="tx1"/>
              </a:buClr>
              <a:defRPr/>
            </a:lvl6pPr>
            <a:lvl7pPr>
              <a:buClr>
                <a:schemeClr val="tx1"/>
              </a:buClr>
              <a:defRPr/>
            </a:lvl7pPr>
            <a:lvl8pPr>
              <a:buClr>
                <a:schemeClr val="tx1"/>
              </a:buClr>
              <a:defRPr/>
            </a:lvl8pPr>
            <a:lvl9pPr>
              <a:buClr>
                <a:schemeClr val="tx1"/>
              </a:buCl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py 2" descr="Content text frame">
            <a:extLst>
              <a:ext uri="{FF2B5EF4-FFF2-40B4-BE49-F238E27FC236}">
                <a16:creationId xmlns:a16="http://schemas.microsoft.com/office/drawing/2014/main" id="{B7BD224D-7F4E-EF79-EA97-508C4EC35762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4298400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buClr>
                <a:schemeClr val="tx1"/>
              </a:buClr>
              <a:defRPr/>
            </a:lvl1pPr>
            <a:lvl2pPr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  <a:lvl6pPr>
              <a:buClr>
                <a:schemeClr val="tx1"/>
              </a:buClr>
              <a:defRPr/>
            </a:lvl6pPr>
            <a:lvl7pPr>
              <a:buClr>
                <a:schemeClr val="tx1"/>
              </a:buClr>
              <a:defRPr/>
            </a:lvl7pPr>
            <a:lvl8pPr>
              <a:buClr>
                <a:schemeClr val="tx1"/>
              </a:buClr>
              <a:defRPr/>
            </a:lvl8pPr>
            <a:lvl9pPr>
              <a:buClr>
                <a:schemeClr val="tx1"/>
              </a:buCl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py 3" descr="Content text frame">
            <a:extLst>
              <a:ext uri="{FF2B5EF4-FFF2-40B4-BE49-F238E27FC236}">
                <a16:creationId xmlns:a16="http://schemas.microsoft.com/office/drawing/2014/main" id="{1932E2C2-0C67-EBE2-7AE9-9E75A8ADA35F}"/>
              </a:ext>
            </a:extLst>
          </p:cNvPr>
          <p:cNvSpPr>
            <a:spLocks noGrp="1"/>
          </p:cNvSpPr>
          <p:nvPr>
            <p:ph sz="half" idx="12"/>
          </p:nvPr>
        </p:nvSpPr>
        <p:spPr bwMode="black">
          <a:xfrm>
            <a:off x="8186400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buClr>
                <a:schemeClr val="tx1"/>
              </a:buClr>
              <a:defRPr/>
            </a:lvl1pPr>
            <a:lvl2pPr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  <a:lvl6pPr>
              <a:buClr>
                <a:schemeClr val="tx1"/>
              </a:buClr>
              <a:defRPr/>
            </a:lvl6pPr>
            <a:lvl7pPr>
              <a:buClr>
                <a:schemeClr val="tx1"/>
              </a:buClr>
              <a:defRPr/>
            </a:lvl7pPr>
            <a:lvl8pPr>
              <a:buClr>
                <a:schemeClr val="tx1"/>
              </a:buClr>
              <a:defRPr/>
            </a:lvl8pPr>
            <a:lvl9pPr>
              <a:buClr>
                <a:schemeClr val="tx1"/>
              </a:buCl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903430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5" pos="3978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19" pos="4248">
          <p15:clr>
            <a:srgbClr val="65CEFF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-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lide headlin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py 2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4298400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py 3" descr="Content text frame">
            <a:extLst>
              <a:ext uri="{FF2B5EF4-FFF2-40B4-BE49-F238E27FC236}">
                <a16:creationId xmlns:a16="http://schemas.microsoft.com/office/drawing/2014/main" id="{F020B491-E63A-4FB5-94ED-2BC31EB35C33}"/>
              </a:ext>
            </a:extLst>
          </p:cNvPr>
          <p:cNvSpPr>
            <a:spLocks noGrp="1"/>
          </p:cNvSpPr>
          <p:nvPr>
            <p:ph sz="half" idx="12"/>
          </p:nvPr>
        </p:nvSpPr>
        <p:spPr bwMode="black">
          <a:xfrm>
            <a:off x="8186400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613FA68-C74A-4621-9563-250388EBCC8B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F9117D9C-D502-472C-A3C8-FA9087A2ED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9106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2526" userDrawn="1">
          <p15:clr>
            <a:srgbClr val="65CEFF"/>
          </p15:clr>
        </p15:guide>
        <p15:guide id="3" pos="2708" userDrawn="1">
          <p15:clr>
            <a:srgbClr val="65CEFF"/>
          </p15:clr>
        </p15:guide>
        <p15:guide id="4" pos="4975" userDrawn="1">
          <p15:clr>
            <a:srgbClr val="65CEFF"/>
          </p15:clr>
        </p15:guide>
        <p15:guide id="5" pos="5157" userDrawn="1">
          <p15:clr>
            <a:srgbClr val="65CEFF"/>
          </p15:clr>
        </p15:guide>
        <p15:guide id="6" pos="6472" userDrawn="1">
          <p15:clr>
            <a:srgbClr val="65CEFF"/>
          </p15:clr>
        </p15:guide>
        <p15:guide id="7" pos="7425" userDrawn="1">
          <p15:clr>
            <a:srgbClr val="65CEFF"/>
          </p15:clr>
        </p15:guide>
        <p15:guide id="8" orient="horz" pos="302" userDrawn="1">
          <p15:clr>
            <a:srgbClr val="65CEFF"/>
          </p15:clr>
        </p15:guide>
        <p15:guide id="9" orient="horz" pos="664" userDrawn="1">
          <p15:clr>
            <a:srgbClr val="65CEFF"/>
          </p15:clr>
        </p15:guide>
        <p15:guide id="10" orient="horz" pos="891" userDrawn="1">
          <p15:clr>
            <a:srgbClr val="65CEFF"/>
          </p15:clr>
        </p15:guide>
        <p15:guide id="11" orient="horz" pos="3658" userDrawn="1">
          <p15:clr>
            <a:srgbClr val="65CEFF"/>
          </p15:clr>
        </p15:guide>
        <p15:guide id="12" orient="horz" pos="3885" userDrawn="1">
          <p15:clr>
            <a:srgbClr val="65CEFF"/>
          </p15:clr>
        </p15:guide>
        <p15:guide id="13" orient="horz" pos="4157" userDrawn="1">
          <p15:clr>
            <a:srgbClr val="65CEFF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ep Blue - Four object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AB400EC0-C78D-42DD-85FB-5ED577185C1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D375E574-B197-8527-5DDD-2DA382598CD9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547052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py 2" descr="Content text frame">
            <a:extLst>
              <a:ext uri="{FF2B5EF4-FFF2-40B4-BE49-F238E27FC236}">
                <a16:creationId xmlns:a16="http://schemas.microsoft.com/office/drawing/2014/main" id="{0A1028F7-E2C5-8467-71EA-A7FC734FD226}"/>
              </a:ext>
            </a:extLst>
          </p:cNvPr>
          <p:cNvSpPr>
            <a:spLocks noGrp="1"/>
          </p:cNvSpPr>
          <p:nvPr>
            <p:ph sz="half" idx="12"/>
          </p:nvPr>
        </p:nvSpPr>
        <p:spPr bwMode="black">
          <a:xfrm>
            <a:off x="411162" y="3718800"/>
            <a:ext cx="547052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 marL="0" indent="0">
              <a:buNone/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py 3" descr="Content text frame">
            <a:extLst>
              <a:ext uri="{FF2B5EF4-FFF2-40B4-BE49-F238E27FC236}">
                <a16:creationId xmlns:a16="http://schemas.microsoft.com/office/drawing/2014/main" id="{410413E6-399B-BE31-DD32-1F653BA328DB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6315075" y="1414800"/>
            <a:ext cx="5465763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 marL="0" indent="0">
              <a:buNone/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py 4" descr="Content text frame">
            <a:extLst>
              <a:ext uri="{FF2B5EF4-FFF2-40B4-BE49-F238E27FC236}">
                <a16:creationId xmlns:a16="http://schemas.microsoft.com/office/drawing/2014/main" id="{86F2E3B3-5369-1866-DC19-24219FEA7432}"/>
              </a:ext>
            </a:extLst>
          </p:cNvPr>
          <p:cNvSpPr>
            <a:spLocks noGrp="1"/>
          </p:cNvSpPr>
          <p:nvPr>
            <p:ph sz="half" idx="13"/>
          </p:nvPr>
        </p:nvSpPr>
        <p:spPr bwMode="black">
          <a:xfrm>
            <a:off x="6315075" y="3718800"/>
            <a:ext cx="5465763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016025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5" pos="3978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19" pos="4248">
          <p15:clr>
            <a:srgbClr val="65CEFF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- Four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lide headlin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547052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py 2" descr="Content text frame">
            <a:extLst>
              <a:ext uri="{FF2B5EF4-FFF2-40B4-BE49-F238E27FC236}">
                <a16:creationId xmlns:a16="http://schemas.microsoft.com/office/drawing/2014/main" id="{2871E7F7-6A93-4406-8617-80D9CFF396A8}"/>
              </a:ext>
            </a:extLst>
          </p:cNvPr>
          <p:cNvSpPr>
            <a:spLocks noGrp="1"/>
          </p:cNvSpPr>
          <p:nvPr>
            <p:ph sz="half" idx="12"/>
          </p:nvPr>
        </p:nvSpPr>
        <p:spPr bwMode="black">
          <a:xfrm>
            <a:off x="411162" y="3718800"/>
            <a:ext cx="547052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py 3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6315075" y="1414800"/>
            <a:ext cx="5465763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Copy 4" descr="Content text frame">
            <a:extLst>
              <a:ext uri="{FF2B5EF4-FFF2-40B4-BE49-F238E27FC236}">
                <a16:creationId xmlns:a16="http://schemas.microsoft.com/office/drawing/2014/main" id="{7AD3B9B1-3210-46C8-8222-A0E11719EB88}"/>
              </a:ext>
            </a:extLst>
          </p:cNvPr>
          <p:cNvSpPr>
            <a:spLocks noGrp="1"/>
          </p:cNvSpPr>
          <p:nvPr>
            <p:ph sz="half" idx="13"/>
          </p:nvPr>
        </p:nvSpPr>
        <p:spPr bwMode="black">
          <a:xfrm>
            <a:off x="6315075" y="3718800"/>
            <a:ext cx="5465763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DF6F0C8-00D9-4034-B3CC-D376702BE1C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53D55964-F7E8-48E3-84D5-FE4FE835C5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8607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3705" userDrawn="1">
          <p15:clr>
            <a:srgbClr val="65CEFF"/>
          </p15:clr>
        </p15:guide>
        <p15:guide id="3" pos="3978" userDrawn="1">
          <p15:clr>
            <a:srgbClr val="65CEFF"/>
          </p15:clr>
        </p15:guide>
        <p15:guide id="4" pos="6472" userDrawn="1">
          <p15:clr>
            <a:srgbClr val="65CEFF"/>
          </p15:clr>
        </p15:guide>
        <p15:guide id="5" pos="7425" userDrawn="1">
          <p15:clr>
            <a:srgbClr val="65CEFF"/>
          </p15:clr>
        </p15:guide>
        <p15:guide id="6" orient="horz" pos="302" userDrawn="1">
          <p15:clr>
            <a:srgbClr val="65CEFF"/>
          </p15:clr>
        </p15:guide>
        <p15:guide id="7" orient="horz" pos="664" userDrawn="1">
          <p15:clr>
            <a:srgbClr val="65CEFF"/>
          </p15:clr>
        </p15:guide>
        <p15:guide id="8" orient="horz" pos="891" userDrawn="1">
          <p15:clr>
            <a:srgbClr val="65CEFF"/>
          </p15:clr>
        </p15:guide>
        <p15:guide id="9" orient="horz" pos="2206" userDrawn="1">
          <p15:clr>
            <a:srgbClr val="65CEFF"/>
          </p15:clr>
        </p15:guide>
        <p15:guide id="10" orient="horz" pos="2343" userDrawn="1">
          <p15:clr>
            <a:srgbClr val="65CEFF"/>
          </p15:clr>
        </p15:guide>
        <p15:guide id="11" orient="horz" pos="3658" userDrawn="1">
          <p15:clr>
            <a:srgbClr val="65CEFF"/>
          </p15:clr>
        </p15:guide>
        <p15:guide id="12" orient="horz" pos="3885" userDrawn="1">
          <p15:clr>
            <a:srgbClr val="65CEFF"/>
          </p15:clr>
        </p15:guide>
        <p15:guide id="13" orient="horz" pos="4157" userDrawn="1">
          <p15:clr>
            <a:srgbClr val="65CEFF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ep Blue - Six object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AB400EC0-C78D-42DD-85FB-5ED577185C1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D375E574-B197-8527-5DDD-2DA382598CD9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360273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py 2" descr="Content text frame">
            <a:extLst>
              <a:ext uri="{FF2B5EF4-FFF2-40B4-BE49-F238E27FC236}">
                <a16:creationId xmlns:a16="http://schemas.microsoft.com/office/drawing/2014/main" id="{0A1028F7-E2C5-8467-71EA-A7FC734FD226}"/>
              </a:ext>
            </a:extLst>
          </p:cNvPr>
          <p:cNvSpPr>
            <a:spLocks noGrp="1"/>
          </p:cNvSpPr>
          <p:nvPr>
            <p:ph sz="half" idx="12"/>
          </p:nvPr>
        </p:nvSpPr>
        <p:spPr bwMode="black">
          <a:xfrm>
            <a:off x="411162" y="3718800"/>
            <a:ext cx="360273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 marL="0" indent="0">
              <a:buNone/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py 3" descr="Content text frame">
            <a:extLst>
              <a:ext uri="{FF2B5EF4-FFF2-40B4-BE49-F238E27FC236}">
                <a16:creationId xmlns:a16="http://schemas.microsoft.com/office/drawing/2014/main" id="{410413E6-399B-BE31-DD32-1F653BA328DB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8183880" y="1414800"/>
            <a:ext cx="360273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 marL="0" indent="0">
              <a:buNone/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2" name="Copy 4" descr="Content text frame">
            <a:extLst>
              <a:ext uri="{FF2B5EF4-FFF2-40B4-BE49-F238E27FC236}">
                <a16:creationId xmlns:a16="http://schemas.microsoft.com/office/drawing/2014/main" id="{86F2E3B3-5369-1866-DC19-24219FEA7432}"/>
              </a:ext>
            </a:extLst>
          </p:cNvPr>
          <p:cNvSpPr>
            <a:spLocks noGrp="1"/>
          </p:cNvSpPr>
          <p:nvPr>
            <p:ph sz="half" idx="13"/>
          </p:nvPr>
        </p:nvSpPr>
        <p:spPr bwMode="black">
          <a:xfrm>
            <a:off x="8183880" y="3718800"/>
            <a:ext cx="360273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 marL="0" indent="0">
              <a:buNone/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py 1" descr="Content text frame">
            <a:extLst>
              <a:ext uri="{FF2B5EF4-FFF2-40B4-BE49-F238E27FC236}">
                <a16:creationId xmlns:a16="http://schemas.microsoft.com/office/drawing/2014/main" id="{53DFEDFD-092F-B455-1A54-A3011C1661EA}"/>
              </a:ext>
            </a:extLst>
          </p:cNvPr>
          <p:cNvSpPr>
            <a:spLocks noGrp="1"/>
          </p:cNvSpPr>
          <p:nvPr>
            <p:ph sz="half" idx="14"/>
          </p:nvPr>
        </p:nvSpPr>
        <p:spPr bwMode="black">
          <a:xfrm>
            <a:off x="4297521" y="1417320"/>
            <a:ext cx="360273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py 2" descr="Content text frame">
            <a:extLst>
              <a:ext uri="{FF2B5EF4-FFF2-40B4-BE49-F238E27FC236}">
                <a16:creationId xmlns:a16="http://schemas.microsoft.com/office/drawing/2014/main" id="{72B1AB35-E799-9F1E-76F5-78930716A3B8}"/>
              </a:ext>
            </a:extLst>
          </p:cNvPr>
          <p:cNvSpPr>
            <a:spLocks noGrp="1"/>
          </p:cNvSpPr>
          <p:nvPr>
            <p:ph sz="half" idx="15"/>
          </p:nvPr>
        </p:nvSpPr>
        <p:spPr bwMode="black">
          <a:xfrm>
            <a:off x="4297521" y="3721608"/>
            <a:ext cx="360273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 marL="0" indent="0">
              <a:buNone/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886003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5" pos="3978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19" pos="4248">
          <p15:clr>
            <a:srgbClr val="65CEFF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- Six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lide headlin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360273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py 2" descr="Content text frame">
            <a:extLst>
              <a:ext uri="{FF2B5EF4-FFF2-40B4-BE49-F238E27FC236}">
                <a16:creationId xmlns:a16="http://schemas.microsoft.com/office/drawing/2014/main" id="{2871E7F7-6A93-4406-8617-80D9CFF396A8}"/>
              </a:ext>
            </a:extLst>
          </p:cNvPr>
          <p:cNvSpPr>
            <a:spLocks noGrp="1"/>
          </p:cNvSpPr>
          <p:nvPr>
            <p:ph sz="half" idx="12"/>
          </p:nvPr>
        </p:nvSpPr>
        <p:spPr bwMode="black">
          <a:xfrm>
            <a:off x="411162" y="3718800"/>
            <a:ext cx="360273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py 3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8183880" y="1414800"/>
            <a:ext cx="360273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py 4" descr="Content text frame">
            <a:extLst>
              <a:ext uri="{FF2B5EF4-FFF2-40B4-BE49-F238E27FC236}">
                <a16:creationId xmlns:a16="http://schemas.microsoft.com/office/drawing/2014/main" id="{7AD3B9B1-3210-46C8-8222-A0E11719EB88}"/>
              </a:ext>
            </a:extLst>
          </p:cNvPr>
          <p:cNvSpPr>
            <a:spLocks noGrp="1"/>
          </p:cNvSpPr>
          <p:nvPr>
            <p:ph sz="half" idx="13"/>
          </p:nvPr>
        </p:nvSpPr>
        <p:spPr bwMode="black">
          <a:xfrm>
            <a:off x="8183880" y="3718800"/>
            <a:ext cx="360273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DF6F0C8-00D9-4034-B3CC-D376702BE1C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53D55964-F7E8-48E3-84D5-FE4FE835C5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Copy 3" descr="Content text frame">
            <a:extLst>
              <a:ext uri="{FF2B5EF4-FFF2-40B4-BE49-F238E27FC236}">
                <a16:creationId xmlns:a16="http://schemas.microsoft.com/office/drawing/2014/main" id="{143DF21B-5537-530D-88D7-2ED226DB91F5}"/>
              </a:ext>
            </a:extLst>
          </p:cNvPr>
          <p:cNvSpPr>
            <a:spLocks noGrp="1"/>
          </p:cNvSpPr>
          <p:nvPr>
            <p:ph sz="half" idx="16"/>
          </p:nvPr>
        </p:nvSpPr>
        <p:spPr bwMode="black">
          <a:xfrm>
            <a:off x="4297521" y="1414800"/>
            <a:ext cx="360273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py 4" descr="Content text frame">
            <a:extLst>
              <a:ext uri="{FF2B5EF4-FFF2-40B4-BE49-F238E27FC236}">
                <a16:creationId xmlns:a16="http://schemas.microsoft.com/office/drawing/2014/main" id="{2405FE5A-5DFC-4893-43B0-1638A1F0D6B9}"/>
              </a:ext>
            </a:extLst>
          </p:cNvPr>
          <p:cNvSpPr>
            <a:spLocks noGrp="1"/>
          </p:cNvSpPr>
          <p:nvPr>
            <p:ph sz="half" idx="17"/>
          </p:nvPr>
        </p:nvSpPr>
        <p:spPr bwMode="black">
          <a:xfrm>
            <a:off x="4297521" y="3718800"/>
            <a:ext cx="360273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077452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3705">
          <p15:clr>
            <a:srgbClr val="65CEFF"/>
          </p15:clr>
        </p15:guide>
        <p15:guide id="3" pos="3978">
          <p15:clr>
            <a:srgbClr val="65CEFF"/>
          </p15:clr>
        </p15:guide>
        <p15:guide id="4" pos="6472">
          <p15:clr>
            <a:srgbClr val="65CEFF"/>
          </p15:clr>
        </p15:guide>
        <p15:guide id="5" pos="7425">
          <p15:clr>
            <a:srgbClr val="65CEFF"/>
          </p15:clr>
        </p15:guide>
        <p15:guide id="6" orient="horz" pos="302">
          <p15:clr>
            <a:srgbClr val="65CEFF"/>
          </p15:clr>
        </p15:guide>
        <p15:guide id="7" orient="horz" pos="664">
          <p15:clr>
            <a:srgbClr val="65CEFF"/>
          </p15:clr>
        </p15:guide>
        <p15:guide id="8" orient="horz" pos="891">
          <p15:clr>
            <a:srgbClr val="65CEFF"/>
          </p15:clr>
        </p15:guide>
        <p15:guide id="9" orient="horz" pos="2206">
          <p15:clr>
            <a:srgbClr val="65CEFF"/>
          </p15:clr>
        </p15:guide>
        <p15:guide id="10" orient="horz" pos="2343">
          <p15:clr>
            <a:srgbClr val="65CEFF"/>
          </p15:clr>
        </p15:guide>
        <p15:guide id="11" orient="horz" pos="3658">
          <p15:clr>
            <a:srgbClr val="65CEFF"/>
          </p15:clr>
        </p15:guide>
        <p15:guide id="12" orient="horz" pos="3885">
          <p15:clr>
            <a:srgbClr val="65CEFF"/>
          </p15:clr>
        </p15:guide>
        <p15:guide id="13" orient="horz" pos="4157">
          <p15:clr>
            <a:srgbClr val="65CEFF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ep Blue -Two columns (Spotlight)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AB400EC0-C78D-42DD-85FB-5ED577185C1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Picture Placeholder" descr="Thematic picture – please describe further">
            <a:extLst>
              <a:ext uri="{FF2B5EF4-FFF2-40B4-BE49-F238E27FC236}">
                <a16:creationId xmlns:a16="http://schemas.microsoft.com/office/drawing/2014/main" id="{49A9FF96-5075-8F7E-C4AC-4090CADCFF5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411161" y="1414800"/>
            <a:ext cx="7199313" cy="4752000"/>
          </a:xfrm>
          <a:solidFill>
            <a:srgbClr val="9999A9"/>
          </a:solidFill>
        </p:spPr>
        <p:txBody>
          <a:bodyPr lIns="144000" tIns="108000" rIns="144000" bIns="108000">
            <a:noAutofit/>
          </a:bodyPr>
          <a:lstStyle/>
          <a:p>
            <a:r>
              <a:rPr lang="en-US"/>
              <a:t>Image</a:t>
            </a:r>
          </a:p>
        </p:txBody>
      </p:sp>
      <p:sp>
        <p:nvSpPr>
          <p:cNvPr id="6" name="Copy" descr="Content text frame">
            <a:extLst>
              <a:ext uri="{FF2B5EF4-FFF2-40B4-BE49-F238E27FC236}">
                <a16:creationId xmlns:a16="http://schemas.microsoft.com/office/drawing/2014/main" id="{AB157827-7F7F-2A04-A824-256BE8A60862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8043189" y="1414800"/>
            <a:ext cx="3744000" cy="4752000"/>
          </a:xfrm>
          <a:prstGeom prst="rect">
            <a:avLst/>
          </a:prstGeom>
        </p:spPr>
        <p:txBody>
          <a:bodyPr>
            <a:noAutofit/>
          </a:bodyPr>
          <a:lstStyle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339225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5" pos="3978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19" pos="4248">
          <p15:clr>
            <a:srgbClr val="65CEFF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8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12916057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-Two columns (Spot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E568133C-15D2-4F33-802E-DF15E7891829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Picture Placeholder" descr="Thematic picture – please describe further">
            <a:extLst>
              <a:ext uri="{FF2B5EF4-FFF2-40B4-BE49-F238E27FC236}">
                <a16:creationId xmlns:a16="http://schemas.microsoft.com/office/drawing/2014/main" id="{90866A30-329B-420B-B42B-2C69E0DE6D9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411161" y="1414800"/>
            <a:ext cx="7199313" cy="4752000"/>
          </a:xfrm>
          <a:solidFill>
            <a:srgbClr val="9999A9"/>
          </a:solidFill>
        </p:spPr>
        <p:txBody>
          <a:bodyPr lIns="144000" tIns="108000" rIns="144000" bIns="108000">
            <a:noAutofit/>
          </a:bodyPr>
          <a:lstStyle/>
          <a:p>
            <a:r>
              <a:rPr lang="en-US"/>
              <a:t>Thematic picture</a:t>
            </a:r>
          </a:p>
        </p:txBody>
      </p:sp>
      <p:sp>
        <p:nvSpPr>
          <p:cNvPr id="4" name="Copy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8043189" y="1414800"/>
            <a:ext cx="3744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F468BE17-5D03-45C2-9D37-CF354AAA958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3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3756E69-CA2F-47EC-9D32-CB09C4CD83F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95022CCB-0484-488B-8637-222C3919B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488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4794" userDrawn="1">
          <p15:clr>
            <a:srgbClr val="65CEFF"/>
          </p15:clr>
        </p15:guide>
        <p15:guide id="3" pos="5066" userDrawn="1">
          <p15:clr>
            <a:srgbClr val="65CEFF"/>
          </p15:clr>
        </p15:guide>
        <p15:guide id="4" pos="6472" userDrawn="1">
          <p15:clr>
            <a:srgbClr val="65CEFF"/>
          </p15:clr>
        </p15:guide>
        <p15:guide id="5" pos="7425" userDrawn="1">
          <p15:clr>
            <a:srgbClr val="65CEFF"/>
          </p15:clr>
        </p15:guide>
        <p15:guide id="6" orient="horz" pos="302" userDrawn="1">
          <p15:clr>
            <a:srgbClr val="65CEFF"/>
          </p15:clr>
        </p15:guide>
        <p15:guide id="7" orient="horz" pos="664" userDrawn="1">
          <p15:clr>
            <a:srgbClr val="65CEFF"/>
          </p15:clr>
        </p15:guide>
        <p15:guide id="8" orient="horz" pos="891" userDrawn="1">
          <p15:clr>
            <a:srgbClr val="65CEFF"/>
          </p15:clr>
        </p15:guide>
        <p15:guide id="9" orient="horz" pos="3658" userDrawn="1">
          <p15:clr>
            <a:srgbClr val="65CEFF"/>
          </p15:clr>
        </p15:guide>
        <p15:guide id="10" orient="horz" pos="3885" userDrawn="1">
          <p15:clr>
            <a:srgbClr val="65CEFF"/>
          </p15:clr>
        </p15:guide>
        <p15:guide id="11" orient="horz" pos="4157" userDrawn="1">
          <p15:clr>
            <a:srgbClr val="65CEFF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- One table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 descr="Slide headlin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able Placeholder" descr="Content table  frame">
            <a:extLst>
              <a:ext uri="{FF2B5EF4-FFF2-40B4-BE49-F238E27FC236}">
                <a16:creationId xmlns:a16="http://schemas.microsoft.com/office/drawing/2014/main" id="{D41D1FE0-EDDA-47B8-BF1F-831D4733C32A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 bwMode="black">
          <a:xfrm>
            <a:off x="404812" y="1414461"/>
            <a:ext cx="11376026" cy="4392000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2EA6CE5F-6FF7-4E0A-AEB2-1A7C43CE05C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3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9CEA2FAD-1597-4F5C-878D-02CB854024F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CE0A22CB-5E69-4817-B713-C02B97CF6B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4288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6472" userDrawn="1">
          <p15:clr>
            <a:srgbClr val="65CEFF"/>
          </p15:clr>
        </p15:guide>
        <p15:guide id="3" pos="7425" userDrawn="1">
          <p15:clr>
            <a:srgbClr val="65CEFF"/>
          </p15:clr>
        </p15:guide>
        <p15:guide id="4" orient="horz" pos="302" userDrawn="1">
          <p15:clr>
            <a:srgbClr val="65CEFF"/>
          </p15:clr>
        </p15:guide>
        <p15:guide id="5" orient="horz" pos="664" userDrawn="1">
          <p15:clr>
            <a:srgbClr val="65CEFF"/>
          </p15:clr>
        </p15:guide>
        <p15:guide id="6" orient="horz" pos="891" userDrawn="1">
          <p15:clr>
            <a:srgbClr val="65CEFF"/>
          </p15:clr>
        </p15:guide>
        <p15:guide id="7" orient="horz" pos="3658" userDrawn="1">
          <p15:clr>
            <a:srgbClr val="65CEFF"/>
          </p15:clr>
        </p15:guide>
        <p15:guide id="8" orient="horz" pos="3885" userDrawn="1">
          <p15:clr>
            <a:srgbClr val="65CEFF"/>
          </p15:clr>
        </p15:guide>
        <p15:guide id="9" orient="horz" pos="4157" userDrawn="1">
          <p15:clr>
            <a:srgbClr val="65CEFF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flow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" descr="Slide headline">
            <a:extLst>
              <a:ext uri="{FF2B5EF4-FFF2-40B4-BE49-F238E27FC236}">
                <a16:creationId xmlns:a16="http://schemas.microsoft.com/office/drawing/2014/main" id="{9F2A455C-53B1-4792-8EA9-F00926C48E39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E5DDD55C-5C17-4BCD-A9BB-FE8A69DC48D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91FCCEDD-7521-4BD5-8A32-A62DA624670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DC2AAE3E-7F56-4838-BCE7-6B966549F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Copy 1" descr="Content text frame">
            <a:extLst>
              <a:ext uri="{FF2B5EF4-FFF2-40B4-BE49-F238E27FC236}">
                <a16:creationId xmlns:a16="http://schemas.microsoft.com/office/drawing/2014/main" id="{184944CB-E271-8E9B-F2C4-DB00EA2C826D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462"/>
            <a:ext cx="3600000" cy="4392000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ln>
                  <a:noFill/>
                </a:ln>
              </a:defRPr>
            </a:lvl1pPr>
            <a:lvl2pPr>
              <a:buClr>
                <a:schemeClr val="tx1"/>
              </a:buClr>
              <a:defRPr>
                <a:ln>
                  <a:noFill/>
                </a:ln>
              </a:defRPr>
            </a:lvl2pPr>
            <a:lvl3pPr>
              <a:buClr>
                <a:schemeClr val="tx1"/>
              </a:buClr>
              <a:defRPr>
                <a:ln>
                  <a:noFill/>
                </a:ln>
              </a:defRPr>
            </a:lvl3pPr>
            <a:lvl4pPr>
              <a:buClr>
                <a:schemeClr val="tx1"/>
              </a:buClr>
              <a:defRPr>
                <a:ln>
                  <a:noFill/>
                </a:ln>
              </a:defRPr>
            </a:lvl4pPr>
            <a:lvl5pPr>
              <a:buClr>
                <a:schemeClr val="tx1"/>
              </a:buClr>
              <a:defRPr>
                <a:ln>
                  <a:noFill/>
                </a:ln>
              </a:defRPr>
            </a:lvl5pPr>
            <a:lvl6pPr>
              <a:buClr>
                <a:schemeClr val="tx1"/>
              </a:buClr>
              <a:defRPr>
                <a:ln>
                  <a:noFill/>
                </a:ln>
              </a:defRPr>
            </a:lvl6pPr>
            <a:lvl7pPr>
              <a:buClr>
                <a:schemeClr val="tx1"/>
              </a:buClr>
              <a:defRPr>
                <a:ln>
                  <a:noFill/>
                </a:ln>
              </a:defRPr>
            </a:lvl7pPr>
            <a:lvl8pPr>
              <a:buClr>
                <a:schemeClr val="tx1"/>
              </a:buClr>
              <a:defRPr>
                <a:ln>
                  <a:noFill/>
                </a:ln>
              </a:defRPr>
            </a:lvl8pPr>
            <a:lvl9pPr>
              <a:buClr>
                <a:schemeClr val="tx1"/>
              </a:buClr>
              <a:defRPr>
                <a:ln>
                  <a:noFill/>
                </a:ln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py 2" descr="Content text frame">
            <a:extLst>
              <a:ext uri="{FF2B5EF4-FFF2-40B4-BE49-F238E27FC236}">
                <a16:creationId xmlns:a16="http://schemas.microsoft.com/office/drawing/2014/main" id="{2CF6626A-4725-D9A6-4E60-4A99746C2EA3}"/>
              </a:ext>
            </a:extLst>
          </p:cNvPr>
          <p:cNvSpPr>
            <a:spLocks noGrp="1"/>
          </p:cNvSpPr>
          <p:nvPr>
            <p:ph idx="13"/>
          </p:nvPr>
        </p:nvSpPr>
        <p:spPr bwMode="black">
          <a:xfrm>
            <a:off x="4299176" y="1414462"/>
            <a:ext cx="3600000" cy="4392000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ln>
                  <a:noFill/>
                </a:ln>
              </a:defRPr>
            </a:lvl1pPr>
            <a:lvl2pPr>
              <a:buClr>
                <a:schemeClr val="tx1"/>
              </a:buClr>
              <a:defRPr>
                <a:ln>
                  <a:noFill/>
                </a:ln>
              </a:defRPr>
            </a:lvl2pPr>
            <a:lvl3pPr>
              <a:buClr>
                <a:schemeClr val="tx1"/>
              </a:buClr>
              <a:defRPr>
                <a:ln>
                  <a:noFill/>
                </a:ln>
              </a:defRPr>
            </a:lvl3pPr>
            <a:lvl4pPr>
              <a:buClr>
                <a:schemeClr val="tx1"/>
              </a:buClr>
              <a:defRPr>
                <a:ln>
                  <a:noFill/>
                </a:ln>
              </a:defRPr>
            </a:lvl4pPr>
            <a:lvl5pPr>
              <a:buClr>
                <a:schemeClr val="tx1"/>
              </a:buClr>
              <a:defRPr>
                <a:ln>
                  <a:noFill/>
                </a:ln>
              </a:defRPr>
            </a:lvl5pPr>
            <a:lvl6pPr>
              <a:buClr>
                <a:schemeClr val="tx1"/>
              </a:buClr>
              <a:defRPr>
                <a:ln>
                  <a:noFill/>
                </a:ln>
              </a:defRPr>
            </a:lvl6pPr>
            <a:lvl7pPr>
              <a:buClr>
                <a:schemeClr val="tx1"/>
              </a:buClr>
              <a:defRPr>
                <a:ln>
                  <a:noFill/>
                </a:ln>
              </a:defRPr>
            </a:lvl7pPr>
            <a:lvl8pPr>
              <a:buClr>
                <a:schemeClr val="tx1"/>
              </a:buClr>
              <a:defRPr>
                <a:ln>
                  <a:noFill/>
                </a:ln>
              </a:defRPr>
            </a:lvl8pPr>
            <a:lvl9pPr>
              <a:buClr>
                <a:schemeClr val="tx1"/>
              </a:buClr>
              <a:defRPr>
                <a:ln>
                  <a:noFill/>
                </a:ln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Copy 2" descr="Content text frame">
            <a:extLst>
              <a:ext uri="{FF2B5EF4-FFF2-40B4-BE49-F238E27FC236}">
                <a16:creationId xmlns:a16="http://schemas.microsoft.com/office/drawing/2014/main" id="{C17A4EC4-A514-50C1-68B8-E6FDD3E4F3EC}"/>
              </a:ext>
            </a:extLst>
          </p:cNvPr>
          <p:cNvSpPr>
            <a:spLocks noGrp="1"/>
          </p:cNvSpPr>
          <p:nvPr>
            <p:ph idx="16"/>
          </p:nvPr>
        </p:nvSpPr>
        <p:spPr bwMode="black">
          <a:xfrm>
            <a:off x="8183880" y="1414462"/>
            <a:ext cx="3600000" cy="4392000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ln>
                  <a:noFill/>
                </a:ln>
              </a:defRPr>
            </a:lvl1pPr>
            <a:lvl2pPr>
              <a:buClr>
                <a:schemeClr val="tx1"/>
              </a:buClr>
              <a:defRPr>
                <a:ln>
                  <a:noFill/>
                </a:ln>
              </a:defRPr>
            </a:lvl2pPr>
            <a:lvl3pPr>
              <a:buClr>
                <a:schemeClr val="tx1"/>
              </a:buClr>
              <a:defRPr>
                <a:ln>
                  <a:noFill/>
                </a:ln>
              </a:defRPr>
            </a:lvl3pPr>
            <a:lvl4pPr>
              <a:buClr>
                <a:schemeClr val="tx1"/>
              </a:buClr>
              <a:defRPr>
                <a:ln>
                  <a:noFill/>
                </a:ln>
              </a:defRPr>
            </a:lvl4pPr>
            <a:lvl5pPr>
              <a:buClr>
                <a:schemeClr val="tx1"/>
              </a:buClr>
              <a:defRPr>
                <a:ln>
                  <a:noFill/>
                </a:ln>
              </a:defRPr>
            </a:lvl5pPr>
            <a:lvl6pPr>
              <a:buClr>
                <a:schemeClr val="tx1"/>
              </a:buClr>
              <a:defRPr>
                <a:ln>
                  <a:noFill/>
                </a:ln>
              </a:defRPr>
            </a:lvl6pPr>
            <a:lvl7pPr>
              <a:buClr>
                <a:schemeClr val="tx1"/>
              </a:buClr>
              <a:defRPr>
                <a:ln>
                  <a:noFill/>
                </a:ln>
              </a:defRPr>
            </a:lvl7pPr>
            <a:lvl8pPr>
              <a:buClr>
                <a:schemeClr val="tx1"/>
              </a:buClr>
              <a:defRPr>
                <a:ln>
                  <a:noFill/>
                </a:ln>
              </a:defRPr>
            </a:lvl8pPr>
            <a:lvl9pPr>
              <a:buClr>
                <a:schemeClr val="tx1"/>
              </a:buClr>
              <a:defRPr>
                <a:ln>
                  <a:noFill/>
                </a:ln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732052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4975">
          <p15:clr>
            <a:srgbClr val="65CEFF"/>
          </p15:clr>
        </p15:guide>
        <p15:guide id="5" pos="5157">
          <p15:clr>
            <a:srgbClr val="65CEFF"/>
          </p15:clr>
        </p15:guide>
        <p15:guide id="6" pos="6472">
          <p15:clr>
            <a:srgbClr val="65CEFF"/>
          </p15:clr>
        </p15:guide>
        <p15:guide id="7" pos="7425">
          <p15:clr>
            <a:srgbClr val="65CEFF"/>
          </p15:clr>
        </p15:guide>
        <p15:guide id="8" orient="horz" pos="302">
          <p15:clr>
            <a:srgbClr val="65CEFF"/>
          </p15:clr>
        </p15:guide>
        <p15:guide id="9" orient="horz" pos="664">
          <p15:clr>
            <a:srgbClr val="65CEFF"/>
          </p15:clr>
        </p15:guide>
        <p15:guide id="10" orient="horz" pos="891">
          <p15:clr>
            <a:srgbClr val="65CEFF"/>
          </p15:clr>
        </p15:guide>
        <p15:guide id="11" orient="horz" pos="3658">
          <p15:clr>
            <a:srgbClr val="65CEFF"/>
          </p15:clr>
        </p15:guide>
        <p15:guide id="12" orient="horz" pos="3885">
          <p15:clr>
            <a:srgbClr val="65CEFF"/>
          </p15:clr>
        </p15:guide>
        <p15:guide id="13" orient="horz" pos="4157">
          <p15:clr>
            <a:srgbClr val="65CEFF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flow with highligh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" descr="Slide headline">
            <a:extLst>
              <a:ext uri="{FF2B5EF4-FFF2-40B4-BE49-F238E27FC236}">
                <a16:creationId xmlns:a16="http://schemas.microsoft.com/office/drawing/2014/main" id="{9F2A455C-53B1-4792-8EA9-F00926C48E39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462"/>
            <a:ext cx="3600000" cy="4392000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ln>
                  <a:noFill/>
                </a:ln>
              </a:defRPr>
            </a:lvl1pPr>
            <a:lvl2pPr>
              <a:buClr>
                <a:schemeClr val="tx1"/>
              </a:buClr>
              <a:defRPr>
                <a:ln>
                  <a:noFill/>
                </a:ln>
              </a:defRPr>
            </a:lvl2pPr>
            <a:lvl3pPr>
              <a:buClr>
                <a:schemeClr val="tx1"/>
              </a:buClr>
              <a:defRPr>
                <a:ln>
                  <a:noFill/>
                </a:ln>
              </a:defRPr>
            </a:lvl3pPr>
            <a:lvl4pPr>
              <a:buClr>
                <a:schemeClr val="tx1"/>
              </a:buClr>
              <a:defRPr>
                <a:ln>
                  <a:noFill/>
                </a:ln>
              </a:defRPr>
            </a:lvl4pPr>
            <a:lvl5pPr>
              <a:buClr>
                <a:schemeClr val="tx1"/>
              </a:buClr>
              <a:defRPr>
                <a:ln>
                  <a:noFill/>
                </a:ln>
              </a:defRPr>
            </a:lvl5pPr>
            <a:lvl6pPr>
              <a:buClr>
                <a:schemeClr val="tx1"/>
              </a:buClr>
              <a:defRPr>
                <a:ln>
                  <a:noFill/>
                </a:ln>
              </a:defRPr>
            </a:lvl6pPr>
            <a:lvl7pPr>
              <a:buClr>
                <a:schemeClr val="tx1"/>
              </a:buClr>
              <a:defRPr>
                <a:ln>
                  <a:noFill/>
                </a:ln>
              </a:defRPr>
            </a:lvl7pPr>
            <a:lvl8pPr>
              <a:buClr>
                <a:schemeClr val="tx1"/>
              </a:buClr>
              <a:defRPr>
                <a:ln>
                  <a:noFill/>
                </a:ln>
              </a:defRPr>
            </a:lvl8pPr>
            <a:lvl9pPr>
              <a:buClr>
                <a:schemeClr val="tx1"/>
              </a:buClr>
              <a:defRPr>
                <a:ln>
                  <a:noFill/>
                </a:ln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py 2" descr="Content text frame">
            <a:extLst>
              <a:ext uri="{FF2B5EF4-FFF2-40B4-BE49-F238E27FC236}">
                <a16:creationId xmlns:a16="http://schemas.microsoft.com/office/drawing/2014/main" id="{3AC3CE10-0C4B-4A11-BA76-8CAFED13661C}"/>
              </a:ext>
            </a:extLst>
          </p:cNvPr>
          <p:cNvSpPr>
            <a:spLocks noGrp="1"/>
          </p:cNvSpPr>
          <p:nvPr>
            <p:ph idx="13"/>
          </p:nvPr>
        </p:nvSpPr>
        <p:spPr bwMode="black">
          <a:xfrm>
            <a:off x="4299176" y="1414462"/>
            <a:ext cx="3600000" cy="4392000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ln>
                  <a:noFill/>
                </a:ln>
              </a:defRPr>
            </a:lvl1pPr>
            <a:lvl2pPr>
              <a:buClr>
                <a:schemeClr val="tx1"/>
              </a:buClr>
              <a:defRPr>
                <a:ln>
                  <a:noFill/>
                </a:ln>
              </a:defRPr>
            </a:lvl2pPr>
            <a:lvl3pPr>
              <a:buClr>
                <a:schemeClr val="tx1"/>
              </a:buClr>
              <a:defRPr>
                <a:ln>
                  <a:noFill/>
                </a:ln>
              </a:defRPr>
            </a:lvl3pPr>
            <a:lvl4pPr>
              <a:buClr>
                <a:schemeClr val="tx1"/>
              </a:buClr>
              <a:defRPr>
                <a:ln>
                  <a:noFill/>
                </a:ln>
              </a:defRPr>
            </a:lvl4pPr>
            <a:lvl5pPr>
              <a:buClr>
                <a:schemeClr val="tx1"/>
              </a:buClr>
              <a:defRPr>
                <a:ln>
                  <a:noFill/>
                </a:ln>
              </a:defRPr>
            </a:lvl5pPr>
            <a:lvl6pPr>
              <a:buClr>
                <a:schemeClr val="tx1"/>
              </a:buClr>
              <a:defRPr>
                <a:ln>
                  <a:noFill/>
                </a:ln>
              </a:defRPr>
            </a:lvl6pPr>
            <a:lvl7pPr>
              <a:buClr>
                <a:schemeClr val="tx1"/>
              </a:buClr>
              <a:defRPr>
                <a:ln>
                  <a:noFill/>
                </a:ln>
              </a:defRPr>
            </a:lvl7pPr>
            <a:lvl8pPr>
              <a:buClr>
                <a:schemeClr val="tx1"/>
              </a:buClr>
              <a:defRPr>
                <a:ln>
                  <a:noFill/>
                </a:ln>
              </a:defRPr>
            </a:lvl8pPr>
            <a:lvl9pPr>
              <a:buClr>
                <a:schemeClr val="tx1"/>
              </a:buClr>
              <a:defRPr>
                <a:ln>
                  <a:noFill/>
                </a:ln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Copy 3" descr="Content text frame (highlight)">
            <a:extLst>
              <a:ext uri="{FF2B5EF4-FFF2-40B4-BE49-F238E27FC236}">
                <a16:creationId xmlns:a16="http://schemas.microsoft.com/office/drawing/2014/main" id="{E840DCCC-8E77-40B8-B94B-A4D3A4D77826}"/>
              </a:ext>
            </a:extLst>
          </p:cNvPr>
          <p:cNvSpPr>
            <a:spLocks noGrp="1"/>
          </p:cNvSpPr>
          <p:nvPr>
            <p:ph idx="12"/>
          </p:nvPr>
        </p:nvSpPr>
        <p:spPr bwMode="blackWhite">
          <a:xfrm>
            <a:off x="8187189" y="1414462"/>
            <a:ext cx="3600000" cy="4392000"/>
          </a:xfrm>
          <a:prstGeom prst="rect">
            <a:avLst/>
          </a:prstGeom>
          <a:solidFill>
            <a:schemeClr val="accent1"/>
          </a:solidFill>
          <a:ln w="19050">
            <a:solidFill>
              <a:srgbClr val="009999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  <a:lvl6pPr>
              <a:buClr>
                <a:schemeClr val="tx1"/>
              </a:buClr>
              <a:defRPr>
                <a:solidFill>
                  <a:schemeClr val="tx1"/>
                </a:solidFill>
              </a:defRPr>
            </a:lvl6pPr>
            <a:lvl7pPr>
              <a:buClr>
                <a:schemeClr val="tx1"/>
              </a:buClr>
              <a:defRPr>
                <a:solidFill>
                  <a:schemeClr val="tx1"/>
                </a:solidFill>
              </a:defRPr>
            </a:lvl7pPr>
            <a:lvl8pPr>
              <a:buClr>
                <a:schemeClr val="tx1"/>
              </a:buClr>
              <a:defRPr>
                <a:solidFill>
                  <a:schemeClr val="tx1"/>
                </a:solidFill>
              </a:defRPr>
            </a:lvl8pPr>
            <a:lvl9pPr>
              <a:buClr>
                <a:schemeClr val="tx1"/>
              </a:buClr>
              <a:defRPr>
                <a:solidFill>
                  <a:schemeClr val="tx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E5DDD55C-5C17-4BCD-A9BB-FE8A69DC48D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91FCCEDD-7521-4BD5-8A32-A62DA624670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DC2AAE3E-7F56-4838-BCE7-6B966549F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1582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2526" userDrawn="1">
          <p15:clr>
            <a:srgbClr val="65CEFF"/>
          </p15:clr>
        </p15:guide>
        <p15:guide id="3" pos="2708" userDrawn="1">
          <p15:clr>
            <a:srgbClr val="65CEFF"/>
          </p15:clr>
        </p15:guide>
        <p15:guide id="4" pos="4975" userDrawn="1">
          <p15:clr>
            <a:srgbClr val="65CEFF"/>
          </p15:clr>
        </p15:guide>
        <p15:guide id="5" pos="5157" userDrawn="1">
          <p15:clr>
            <a:srgbClr val="65CEFF"/>
          </p15:clr>
        </p15:guide>
        <p15:guide id="6" pos="6472" userDrawn="1">
          <p15:clr>
            <a:srgbClr val="65CEFF"/>
          </p15:clr>
        </p15:guide>
        <p15:guide id="7" pos="7425" userDrawn="1">
          <p15:clr>
            <a:srgbClr val="65CEFF"/>
          </p15:clr>
        </p15:guide>
        <p15:guide id="8" orient="horz" pos="302" userDrawn="1">
          <p15:clr>
            <a:srgbClr val="65CEFF"/>
          </p15:clr>
        </p15:guide>
        <p15:guide id="9" orient="horz" pos="664" userDrawn="1">
          <p15:clr>
            <a:srgbClr val="65CEFF"/>
          </p15:clr>
        </p15:guide>
        <p15:guide id="10" orient="horz" pos="891" userDrawn="1">
          <p15:clr>
            <a:srgbClr val="65CEFF"/>
          </p15:clr>
        </p15:guide>
        <p15:guide id="11" orient="horz" pos="3658" userDrawn="1">
          <p15:clr>
            <a:srgbClr val="65CEFF"/>
          </p15:clr>
        </p15:guide>
        <p15:guide id="12" orient="horz" pos="3885" userDrawn="1">
          <p15:clr>
            <a:srgbClr val="65CEFF"/>
          </p15:clr>
        </p15:guide>
        <p15:guide id="13" orient="horz" pos="4157" userDrawn="1">
          <p15:clr>
            <a:srgbClr val="65CEFF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dar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>
            <a:extLst>
              <a:ext uri="{FF2B5EF4-FFF2-40B4-BE49-F238E27FC236}">
                <a16:creationId xmlns:a16="http://schemas.microsoft.com/office/drawing/2014/main" id="{00B813CE-4DD6-4EAD-800B-047C0542F1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0" y="-540000"/>
            <a:ext cx="9863997" cy="360000"/>
          </a:xfrm>
        </p:spPr>
        <p:txBody>
          <a:bodyPr/>
          <a:lstStyle>
            <a:lvl1pPr>
              <a:defRPr b="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py" descr="Quote text frame">
            <a:extLst>
              <a:ext uri="{FF2B5EF4-FFF2-40B4-BE49-F238E27FC236}">
                <a16:creationId xmlns:a16="http://schemas.microsoft.com/office/drawing/2014/main" id="{9E21D6DF-C9DB-4F02-863A-C5513347A27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1022400" y="1702799"/>
            <a:ext cx="9252000" cy="4104000"/>
          </a:xfrm>
        </p:spPr>
        <p:txBody>
          <a:bodyPr>
            <a:noAutofit/>
          </a:bodyPr>
          <a:lstStyle>
            <a:lvl1pPr marL="0">
              <a:lnSpc>
                <a:spcPct val="110000"/>
              </a:lnSpc>
              <a:spcAft>
                <a:spcPts val="0"/>
              </a:spcAft>
              <a:defRPr sz="4800" b="0">
                <a:solidFill>
                  <a:schemeClr val="tx1"/>
                </a:solidFill>
              </a:defRPr>
            </a:lvl1pPr>
            <a:lvl2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/>
            </a:lvl2pPr>
            <a:lvl3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3pPr>
            <a:lvl4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4pPr>
            <a:lvl5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5pPr>
          </a:lstStyle>
          <a:p>
            <a:pPr lvl="0"/>
            <a:r>
              <a:rPr lang="en-US"/>
              <a:t>Please insert quote here</a:t>
            </a:r>
          </a:p>
          <a:p>
            <a:pPr lvl="1"/>
            <a:r>
              <a:rPr lang="en-US"/>
              <a:t>Name, Author</a:t>
            </a:r>
          </a:p>
        </p:txBody>
      </p:sp>
      <p:sp>
        <p:nvSpPr>
          <p:cNvPr id="11" name="Quote marks">
            <a:extLst>
              <a:ext uri="{FF2B5EF4-FFF2-40B4-BE49-F238E27FC236}">
                <a16:creationId xmlns:a16="http://schemas.microsoft.com/office/drawing/2014/main" id="{916E4245-F21C-4EAB-8B26-FEA21C2606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ltGray">
          <a:xfrm>
            <a:off x="1058400" y="766763"/>
            <a:ext cx="907891" cy="647700"/>
          </a:xfrm>
          <a:custGeom>
            <a:avLst/>
            <a:gdLst>
              <a:gd name="connsiteX0" fmla="*/ 0 w 2619164"/>
              <a:gd name="connsiteY0" fmla="*/ 1868543 h 1868542"/>
              <a:gd name="connsiteX1" fmla="*/ 742610 w 2619164"/>
              <a:gd name="connsiteY1" fmla="*/ 0 h 1868542"/>
              <a:gd name="connsiteX2" fmla="*/ 1318210 w 2619164"/>
              <a:gd name="connsiteY2" fmla="*/ 0 h 1868542"/>
              <a:gd name="connsiteX3" fmla="*/ 742610 w 2619164"/>
              <a:gd name="connsiteY3" fmla="*/ 1868543 h 1868542"/>
              <a:gd name="connsiteX4" fmla="*/ 0 w 2619164"/>
              <a:gd name="connsiteY4" fmla="*/ 1868543 h 1868542"/>
              <a:gd name="connsiteX5" fmla="*/ 1300954 w 2619164"/>
              <a:gd name="connsiteY5" fmla="*/ 1868543 h 1868542"/>
              <a:gd name="connsiteX6" fmla="*/ 2043564 w 2619164"/>
              <a:gd name="connsiteY6" fmla="*/ 0 h 1868542"/>
              <a:gd name="connsiteX7" fmla="*/ 2619164 w 2619164"/>
              <a:gd name="connsiteY7" fmla="*/ 0 h 1868542"/>
              <a:gd name="connsiteX8" fmla="*/ 2043564 w 2619164"/>
              <a:gd name="connsiteY8" fmla="*/ 1868543 h 1868542"/>
              <a:gd name="connsiteX9" fmla="*/ 1300954 w 2619164"/>
              <a:gd name="connsiteY9" fmla="*/ 1868543 h 186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19164" h="1868542">
                <a:moveTo>
                  <a:pt x="0" y="1868543"/>
                </a:moveTo>
                <a:lnTo>
                  <a:pt x="742610" y="0"/>
                </a:lnTo>
                <a:lnTo>
                  <a:pt x="1318210" y="0"/>
                </a:lnTo>
                <a:lnTo>
                  <a:pt x="742610" y="1868543"/>
                </a:lnTo>
                <a:lnTo>
                  <a:pt x="0" y="1868543"/>
                </a:lnTo>
                <a:close/>
                <a:moveTo>
                  <a:pt x="1300954" y="1868543"/>
                </a:moveTo>
                <a:lnTo>
                  <a:pt x="2043564" y="0"/>
                </a:lnTo>
                <a:lnTo>
                  <a:pt x="2619164" y="0"/>
                </a:lnTo>
                <a:lnTo>
                  <a:pt x="2043564" y="1868543"/>
                </a:lnTo>
                <a:lnTo>
                  <a:pt x="1300954" y="1868543"/>
                </a:lnTo>
                <a:close/>
              </a:path>
            </a:pathLst>
          </a:custGeom>
          <a:gradFill>
            <a:gsLst>
              <a:gs pos="15000">
                <a:srgbClr val="00FFB9"/>
              </a:gs>
              <a:gs pos="80000">
                <a:srgbClr val="00E6DC"/>
              </a:gs>
            </a:gsLst>
            <a:lin ang="5400000" scaled="1"/>
          </a:gradFill>
          <a:ln w="615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AF2E271F-5AF7-408E-9752-03D1D6448EA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C4F35EF-AC94-4800-9CB7-CA49CAFDD24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CCC7FBE7-01B9-4EC8-8BE1-F416F7C5B7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5121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6472" userDrawn="1">
          <p15:clr>
            <a:srgbClr val="65CEFF"/>
          </p15:clr>
        </p15:guide>
        <p15:guide id="3" pos="7425" userDrawn="1">
          <p15:clr>
            <a:srgbClr val="65CEFF"/>
          </p15:clr>
        </p15:guide>
        <p15:guide id="4" orient="horz" pos="891" userDrawn="1">
          <p15:clr>
            <a:srgbClr val="65CEFF"/>
          </p15:clr>
        </p15:guide>
        <p15:guide id="5" orient="horz" pos="1073" userDrawn="1">
          <p15:clr>
            <a:srgbClr val="65CEFF"/>
          </p15:clr>
        </p15:guide>
        <p15:guide id="6" orient="horz" pos="3658" userDrawn="1">
          <p15:clr>
            <a:srgbClr val="65CEFF"/>
          </p15:clr>
        </p15:guide>
        <p15:guide id="7" orient="horz" pos="3885" userDrawn="1">
          <p15:clr>
            <a:srgbClr val="65CEFF"/>
          </p15:clr>
        </p15:guide>
        <p15:guide id="8" orient="horz" pos="4157" userDrawn="1">
          <p15:clr>
            <a:srgbClr val="65CEFF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">
            <a:extLst>
              <a:ext uri="{FF2B5EF4-FFF2-40B4-BE49-F238E27FC236}">
                <a16:creationId xmlns:a16="http://schemas.microsoft.com/office/drawing/2014/main" id="{3A8C0A65-FABA-4781-9F01-D54558440B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162" y="-540000"/>
            <a:ext cx="9863138" cy="360000"/>
          </a:xfrm>
        </p:spPr>
        <p:txBody>
          <a:bodyPr/>
          <a:lstStyle>
            <a:lvl1pPr>
              <a:defRPr b="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py" descr="Quote text frame">
            <a:extLst>
              <a:ext uri="{FF2B5EF4-FFF2-40B4-BE49-F238E27FC236}">
                <a16:creationId xmlns:a16="http://schemas.microsoft.com/office/drawing/2014/main" id="{9E21D6DF-C9DB-4F02-863A-C5513347A27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1022400" y="1702799"/>
            <a:ext cx="9252760" cy="4104000"/>
          </a:xfrm>
        </p:spPr>
        <p:txBody>
          <a:bodyPr>
            <a:noAutofit/>
          </a:bodyPr>
          <a:lstStyle>
            <a:lvl1pPr marL="0">
              <a:lnSpc>
                <a:spcPct val="110000"/>
              </a:lnSpc>
              <a:spcAft>
                <a:spcPts val="0"/>
              </a:spcAft>
              <a:defRPr sz="4800" b="0">
                <a:solidFill>
                  <a:schemeClr val="tx2"/>
                </a:solidFill>
              </a:defRPr>
            </a:lvl1pPr>
            <a:lvl2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tx2"/>
                </a:solidFill>
              </a:defRPr>
            </a:lvl2pPr>
            <a:lvl3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4pPr>
            <a:lvl5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5pPr>
          </a:lstStyle>
          <a:p>
            <a:pPr lvl="0"/>
            <a:r>
              <a:rPr lang="en-US"/>
              <a:t>Please insert quote here</a:t>
            </a:r>
          </a:p>
          <a:p>
            <a:pPr lvl="1"/>
            <a:r>
              <a:rPr lang="en-US"/>
              <a:t>Name, Author</a:t>
            </a:r>
          </a:p>
        </p:txBody>
      </p:sp>
      <p:sp>
        <p:nvSpPr>
          <p:cNvPr id="12" name="Quote marks">
            <a:extLst>
              <a:ext uri="{FF2B5EF4-FFF2-40B4-BE49-F238E27FC236}">
                <a16:creationId xmlns:a16="http://schemas.microsoft.com/office/drawing/2014/main" id="{58EF2AB0-A78A-44C9-9A7D-F20D9ED854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ltGray">
          <a:xfrm>
            <a:off x="1058400" y="766763"/>
            <a:ext cx="907891" cy="647700"/>
          </a:xfrm>
          <a:custGeom>
            <a:avLst/>
            <a:gdLst>
              <a:gd name="connsiteX0" fmla="*/ 0 w 2619164"/>
              <a:gd name="connsiteY0" fmla="*/ 1868543 h 1868542"/>
              <a:gd name="connsiteX1" fmla="*/ 742610 w 2619164"/>
              <a:gd name="connsiteY1" fmla="*/ 0 h 1868542"/>
              <a:gd name="connsiteX2" fmla="*/ 1318210 w 2619164"/>
              <a:gd name="connsiteY2" fmla="*/ 0 h 1868542"/>
              <a:gd name="connsiteX3" fmla="*/ 742610 w 2619164"/>
              <a:gd name="connsiteY3" fmla="*/ 1868543 h 1868542"/>
              <a:gd name="connsiteX4" fmla="*/ 0 w 2619164"/>
              <a:gd name="connsiteY4" fmla="*/ 1868543 h 1868542"/>
              <a:gd name="connsiteX5" fmla="*/ 1300954 w 2619164"/>
              <a:gd name="connsiteY5" fmla="*/ 1868543 h 1868542"/>
              <a:gd name="connsiteX6" fmla="*/ 2043564 w 2619164"/>
              <a:gd name="connsiteY6" fmla="*/ 0 h 1868542"/>
              <a:gd name="connsiteX7" fmla="*/ 2619164 w 2619164"/>
              <a:gd name="connsiteY7" fmla="*/ 0 h 1868542"/>
              <a:gd name="connsiteX8" fmla="*/ 2043564 w 2619164"/>
              <a:gd name="connsiteY8" fmla="*/ 1868543 h 1868542"/>
              <a:gd name="connsiteX9" fmla="*/ 1300954 w 2619164"/>
              <a:gd name="connsiteY9" fmla="*/ 1868543 h 186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19164" h="1868542">
                <a:moveTo>
                  <a:pt x="0" y="1868543"/>
                </a:moveTo>
                <a:lnTo>
                  <a:pt x="742610" y="0"/>
                </a:lnTo>
                <a:lnTo>
                  <a:pt x="1318210" y="0"/>
                </a:lnTo>
                <a:lnTo>
                  <a:pt x="742610" y="1868543"/>
                </a:lnTo>
                <a:lnTo>
                  <a:pt x="0" y="1868543"/>
                </a:lnTo>
                <a:close/>
                <a:moveTo>
                  <a:pt x="1300954" y="1868543"/>
                </a:moveTo>
                <a:lnTo>
                  <a:pt x="2043564" y="0"/>
                </a:lnTo>
                <a:lnTo>
                  <a:pt x="2619164" y="0"/>
                </a:lnTo>
                <a:lnTo>
                  <a:pt x="2043564" y="1868543"/>
                </a:lnTo>
                <a:lnTo>
                  <a:pt x="1300954" y="1868543"/>
                </a:lnTo>
                <a:close/>
              </a:path>
            </a:pathLst>
          </a:custGeom>
          <a:gradFill>
            <a:gsLst>
              <a:gs pos="15000">
                <a:srgbClr val="00FFB9"/>
              </a:gs>
              <a:gs pos="80000">
                <a:srgbClr val="00E6DC"/>
              </a:gs>
            </a:gsLst>
            <a:lin ang="5400000" scaled="1"/>
          </a:gradFill>
          <a:ln w="615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4" name="Siemens Logo" descr="Siemens logo">
            <a:extLst>
              <a:ext uri="{FF2B5EF4-FFF2-40B4-BE49-F238E27FC236}">
                <a16:creationId xmlns:a16="http://schemas.microsoft.com/office/drawing/2014/main" id="{F8D833B7-9866-4D2D-AEB7-012D6DDE2A3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6AEDD147-ACC0-4A9C-9043-90612765C0F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4131F54F-C70B-4435-91E6-F995F83E6C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4199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6472" userDrawn="1">
          <p15:clr>
            <a:srgbClr val="65CEFF"/>
          </p15:clr>
        </p15:guide>
        <p15:guide id="3" pos="7425" userDrawn="1">
          <p15:clr>
            <a:srgbClr val="65CEFF"/>
          </p15:clr>
        </p15:guide>
        <p15:guide id="4" orient="horz" pos="891" userDrawn="1">
          <p15:clr>
            <a:srgbClr val="65CEFF"/>
          </p15:clr>
        </p15:guide>
        <p15:guide id="5" orient="horz" pos="1073" userDrawn="1">
          <p15:clr>
            <a:srgbClr val="65CEFF"/>
          </p15:clr>
        </p15:guide>
        <p15:guide id="6" orient="horz" pos="2206" userDrawn="1">
          <p15:clr>
            <a:srgbClr val="65CEFF"/>
          </p15:clr>
        </p15:guide>
        <p15:guide id="7" orient="horz" pos="2343" userDrawn="1">
          <p15:clr>
            <a:srgbClr val="65CEFF"/>
          </p15:clr>
        </p15:guide>
        <p15:guide id="8" orient="horz" pos="3658" userDrawn="1">
          <p15:clr>
            <a:srgbClr val="65CEFF"/>
          </p15:clr>
        </p15:guide>
        <p15:guide id="9" orient="horz" pos="3885" userDrawn="1">
          <p15:clr>
            <a:srgbClr val="65CEFF"/>
          </p15:clr>
        </p15:guide>
        <p15:guide id="10" orient="horz" pos="4157" userDrawn="1">
          <p15:clr>
            <a:srgbClr val="65CEFF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tatement text fram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986400" y="1270799"/>
            <a:ext cx="10800000" cy="4536000"/>
          </a:xfrm>
        </p:spPr>
        <p:txBody>
          <a:bodyPr lIns="0" tIns="0" rIns="0" bIns="0" anchor="t">
            <a:noAutofit/>
          </a:bodyPr>
          <a:lstStyle>
            <a:lvl1pPr>
              <a:lnSpc>
                <a:spcPct val="90000"/>
              </a:lnSpc>
              <a:defRPr sz="8000" b="0">
                <a:gradFill>
                  <a:gsLst>
                    <a:gs pos="20000">
                      <a:srgbClr val="00FFB9"/>
                    </a:gs>
                    <a:gs pos="70000">
                      <a:srgbClr val="00E6DC"/>
                    </a:gs>
                  </a:gsLst>
                  <a:lin ang="0" scaled="1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4" name="Siemens Logo" descr="Siemens logo">
            <a:extLst>
              <a:ext uri="{FF2B5EF4-FFF2-40B4-BE49-F238E27FC236}">
                <a16:creationId xmlns:a16="http://schemas.microsoft.com/office/drawing/2014/main" id="{0EF6BB07-4F4E-4859-9572-DA63E35B93A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09BD8BE5-BFF2-469D-8B93-9556FCC45CF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F9372441-FA7E-4481-BBC2-24CB6D301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4166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6472" userDrawn="1">
          <p15:clr>
            <a:srgbClr val="65CEFF"/>
          </p15:clr>
        </p15:guide>
        <p15:guide id="3" pos="7425" userDrawn="1">
          <p15:clr>
            <a:srgbClr val="65CEFF"/>
          </p15:clr>
        </p15:guide>
        <p15:guide id="4" orient="horz" pos="801" userDrawn="1">
          <p15:clr>
            <a:srgbClr val="65CEFF"/>
          </p15:clr>
        </p15:guide>
        <p15:guide id="5" orient="horz" pos="3658" userDrawn="1">
          <p15:clr>
            <a:srgbClr val="65CEFF"/>
          </p15:clr>
        </p15:guide>
        <p15:guide id="6" orient="horz" pos="4157" userDrawn="1">
          <p15:clr>
            <a:srgbClr val="65CEFF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tatement text fram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986400" y="1271538"/>
            <a:ext cx="10800000" cy="4536000"/>
          </a:xfrm>
        </p:spPr>
        <p:txBody>
          <a:bodyPr lIns="0" tIns="0" rIns="0" bIns="0" anchor="t">
            <a:noAutofit/>
          </a:bodyPr>
          <a:lstStyle>
            <a:lvl1pPr>
              <a:lnSpc>
                <a:spcPct val="90000"/>
              </a:lnSpc>
              <a:defRPr sz="8000" b="0">
                <a:gradFill>
                  <a:gsLst>
                    <a:gs pos="20000">
                      <a:srgbClr val="00FFB9"/>
                    </a:gs>
                    <a:gs pos="70000">
                      <a:srgbClr val="00E6DC"/>
                    </a:gs>
                  </a:gsLst>
                  <a:lin ang="0" scaled="1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4" name="Siemens Logo" descr="Siemens logo">
            <a:extLst>
              <a:ext uri="{FF2B5EF4-FFF2-40B4-BE49-F238E27FC236}">
                <a16:creationId xmlns:a16="http://schemas.microsoft.com/office/drawing/2014/main" id="{F8D833B7-9866-4D2D-AEB7-012D6DDE2A3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9F9E844-3827-4B6C-9CB5-13C9A70DCD4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D52C2AF7-8539-453F-BD56-35B696DB2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788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801">
          <p15:clr>
            <a:srgbClr val="65CEFF"/>
          </p15:clr>
        </p15:guide>
        <p15:guide id="5" orient="horz" pos="3658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" descr="Slide headline">
            <a:extLst>
              <a:ext uri="{FF2B5EF4-FFF2-40B4-BE49-F238E27FC236}">
                <a16:creationId xmlns:a16="http://schemas.microsoft.com/office/drawing/2014/main" id="{B29E3DA4-014E-4F3D-8186-84366ADFCB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58400" y="1234800"/>
            <a:ext cx="9216000" cy="1162523"/>
          </a:xfrm>
          <a:noFill/>
        </p:spPr>
        <p:txBody>
          <a:bodyPr wrap="square" lIns="0" tIns="54000" rIns="0" bIns="0" anchor="t" anchorCtr="0">
            <a:spAutoFit/>
          </a:bodyPr>
          <a:lstStyle>
            <a:lvl1pPr marL="0">
              <a:defRPr sz="8000">
                <a:solidFill>
                  <a:schemeClr val="tx1"/>
                </a:solidFill>
              </a:defRPr>
            </a:lvl1pPr>
          </a:lstStyle>
          <a:p>
            <a:r>
              <a:rPr lang="en-US"/>
              <a:t>Contact</a:t>
            </a:r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1058400" y="2397324"/>
            <a:ext cx="9216000" cy="3409751"/>
          </a:xfrm>
          <a:prstGeom prst="rect">
            <a:avLst/>
          </a:prstGeom>
        </p:spPr>
        <p:txBody>
          <a:bodyPr tIns="108000">
            <a:noAutofit/>
          </a:bodyPr>
          <a:lstStyle>
            <a:lvl1pPr marL="0" indent="0" algn="l">
              <a:spcAft>
                <a:spcPts val="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1">
                <a:solidFill>
                  <a:schemeClr val="tx1"/>
                </a:solidFill>
              </a:defRPr>
            </a:lvl2pPr>
            <a:lvl3pPr marL="144000" indent="-144000" algn="l">
              <a:spcAft>
                <a:spcPts val="0"/>
              </a:spcAft>
              <a:buFont typeface="Arial" panose="020B0604020202020204" pitchFamily="34" charset="0"/>
              <a:buChar char="•"/>
              <a:defRPr sz="1400" b="0"/>
            </a:lvl3pPr>
            <a:lvl4pPr marL="0" indent="0" algn="l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1"/>
            </a:lvl4pPr>
            <a:lvl5pPr marL="0" indent="0" algn="l">
              <a:spcAft>
                <a:spcPts val="0"/>
              </a:spcAft>
              <a:buClrTx/>
              <a:buFont typeface="Arial" panose="020B0604020202020204" pitchFamily="34" charset="0"/>
              <a:buNone/>
              <a:defRPr sz="1400" b="0">
                <a:solidFill>
                  <a:schemeClr val="tx1"/>
                </a:solidFill>
              </a:defRPr>
            </a:lvl5pPr>
            <a:lvl6pPr marL="36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6pPr>
            <a:lvl7pPr marL="360000" indent="-180000" algn="l"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/>
            </a:lvl7pPr>
            <a:lvl8pPr marL="54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8pPr>
            <a:lvl9pPr marL="540000" indent="-180000" algn="l"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/>
            </a:lvl9pPr>
          </a:lstStyle>
          <a:p>
            <a:pPr lvl="0"/>
            <a:r>
              <a:rPr lang="en-US"/>
              <a:t>Click to edit the contact</a:t>
            </a:r>
          </a:p>
          <a:p>
            <a:pPr lvl="1"/>
            <a:r>
              <a:rPr lang="en-US"/>
              <a:t>Name etc.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5FD2C39E-5D81-4A0E-9F45-90932890088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8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279A350-3BB2-4CA2-A422-8F5A951F6F6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9" name="Slide Number Placeholder">
            <a:extLst>
              <a:ext uri="{FF2B5EF4-FFF2-40B4-BE49-F238E27FC236}">
                <a16:creationId xmlns:a16="http://schemas.microsoft.com/office/drawing/2014/main" id="{CFF9630D-791D-45AE-8E5E-36F747F599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7990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6472" userDrawn="1">
          <p15:clr>
            <a:srgbClr val="65CEFF"/>
          </p15:clr>
        </p15:guide>
        <p15:guide id="3" pos="7425" userDrawn="1">
          <p15:clr>
            <a:srgbClr val="65CEFF"/>
          </p15:clr>
        </p15:guide>
        <p15:guide id="4" orient="horz" pos="778" userDrawn="1">
          <p15:clr>
            <a:srgbClr val="65CEFF"/>
          </p15:clr>
        </p15:guide>
        <p15:guide id="5" orient="horz" pos="3658" userDrawn="1">
          <p15:clr>
            <a:srgbClr val="65CEFF"/>
          </p15:clr>
        </p15:guide>
        <p15:guide id="6" orient="horz" pos="4157" userDrawn="1">
          <p15:clr>
            <a:srgbClr val="65CEFF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60pt (X one image)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X picture">
            <a:extLst>
              <a:ext uri="{FF2B5EF4-FFF2-40B4-BE49-F238E27FC236}">
                <a16:creationId xmlns:a16="http://schemas.microsoft.com/office/drawing/2014/main" id="{4BEC0EA1-F0AC-4DF0-897C-660F2402F62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black">
          <a:xfrm>
            <a:off x="6394891" y="-1357312"/>
            <a:ext cx="6735322" cy="6908801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735322" h="6908801">
                <a:moveTo>
                  <a:pt x="4932802" y="3833813"/>
                </a:moveTo>
                <a:lnTo>
                  <a:pt x="6735322" y="5637264"/>
                </a:lnTo>
                <a:lnTo>
                  <a:pt x="5464442" y="6908801"/>
                </a:lnTo>
                <a:lnTo>
                  <a:pt x="3661922" y="5105350"/>
                </a:lnTo>
                <a:close/>
                <a:moveTo>
                  <a:pt x="898774" y="171898"/>
                </a:moveTo>
                <a:cubicBezTo>
                  <a:pt x="1128777" y="171898"/>
                  <a:pt x="1358781" y="259657"/>
                  <a:pt x="1534287" y="435176"/>
                </a:cubicBezTo>
                <a:lnTo>
                  <a:pt x="4552510" y="3453607"/>
                </a:lnTo>
                <a:lnTo>
                  <a:pt x="1534287" y="6472453"/>
                </a:lnTo>
                <a:cubicBezTo>
                  <a:pt x="1183274" y="6823076"/>
                  <a:pt x="614275" y="6823076"/>
                  <a:pt x="263261" y="6472453"/>
                </a:cubicBezTo>
                <a:cubicBezTo>
                  <a:pt x="-87753" y="6121414"/>
                  <a:pt x="-87753" y="5552376"/>
                  <a:pt x="263261" y="5201338"/>
                </a:cubicBezTo>
                <a:lnTo>
                  <a:pt x="2010871" y="3453607"/>
                </a:lnTo>
                <a:lnTo>
                  <a:pt x="263261" y="1706291"/>
                </a:lnTo>
                <a:cubicBezTo>
                  <a:pt x="-87753" y="1355253"/>
                  <a:pt x="-87753" y="786215"/>
                  <a:pt x="263261" y="435176"/>
                </a:cubicBezTo>
                <a:cubicBezTo>
                  <a:pt x="438768" y="259657"/>
                  <a:pt x="668771" y="171898"/>
                  <a:pt x="898774" y="171898"/>
                </a:cubicBezTo>
                <a:close/>
                <a:moveTo>
                  <a:pt x="5464442" y="0"/>
                </a:moveTo>
                <a:lnTo>
                  <a:pt x="6735322" y="1270880"/>
                </a:lnTo>
                <a:lnTo>
                  <a:pt x="4932802" y="3073400"/>
                </a:lnTo>
                <a:lnTo>
                  <a:pt x="3661922" y="1802520"/>
                </a:lnTo>
                <a:close/>
              </a:path>
            </a:pathLst>
          </a:custGeom>
          <a:solidFill>
            <a:srgbClr val="CCCCD4"/>
          </a:solidFill>
        </p:spPr>
        <p:txBody>
          <a:bodyPr wrap="square" lIns="0" rIns="468000" anchor="ctr" anchorCtr="0">
            <a:noAutofit/>
          </a:bodyPr>
          <a:lstStyle>
            <a:lvl1pPr algn="ctr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Please insert </a:t>
            </a:r>
            <a:br>
              <a:rPr lang="en-US" noProof="0"/>
            </a:br>
            <a:r>
              <a:rPr lang="en-US" noProof="0"/>
              <a:t>one X picture here</a:t>
            </a:r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3" name="Title" descr="Headline of the presentation">
            <a:extLst>
              <a:ext uri="{FF2B5EF4-FFF2-40B4-BE49-F238E27FC236}">
                <a16:creationId xmlns:a16="http://schemas.microsoft.com/office/drawing/2014/main" id="{DC760461-D9A1-2994-D943-ADFFCE3FBD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9288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4" name="Subhead" descr="Subheadline of the presentation">
            <a:extLst>
              <a:ext uri="{FF2B5EF4-FFF2-40B4-BE49-F238E27FC236}">
                <a16:creationId xmlns:a16="http://schemas.microsoft.com/office/drawing/2014/main" id="{7114B094-2BE5-0BB7-6375-CC771BF2D3F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964017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24 </a:t>
            </a:r>
            <a:r>
              <a:rPr lang="en-US" err="1"/>
              <a:t>pt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9531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  <p15:guide id="9" pos="4250">
          <p15:clr>
            <a:srgbClr val="65CEFF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6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24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41539785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40pt (X one image)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X picture">
            <a:extLst>
              <a:ext uri="{FF2B5EF4-FFF2-40B4-BE49-F238E27FC236}">
                <a16:creationId xmlns:a16="http://schemas.microsoft.com/office/drawing/2014/main" id="{4BEC0EA1-F0AC-4DF0-897C-660F2402F62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black">
          <a:xfrm>
            <a:off x="6394891" y="-1357312"/>
            <a:ext cx="6735322" cy="6908801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735322" h="6908801">
                <a:moveTo>
                  <a:pt x="4932802" y="3833813"/>
                </a:moveTo>
                <a:lnTo>
                  <a:pt x="6735322" y="5637264"/>
                </a:lnTo>
                <a:lnTo>
                  <a:pt x="5464442" y="6908801"/>
                </a:lnTo>
                <a:lnTo>
                  <a:pt x="3661922" y="5105350"/>
                </a:lnTo>
                <a:close/>
                <a:moveTo>
                  <a:pt x="898774" y="171898"/>
                </a:moveTo>
                <a:cubicBezTo>
                  <a:pt x="1128777" y="171898"/>
                  <a:pt x="1358781" y="259657"/>
                  <a:pt x="1534287" y="435176"/>
                </a:cubicBezTo>
                <a:lnTo>
                  <a:pt x="4552510" y="3453607"/>
                </a:lnTo>
                <a:lnTo>
                  <a:pt x="1534287" y="6472453"/>
                </a:lnTo>
                <a:cubicBezTo>
                  <a:pt x="1183274" y="6823076"/>
                  <a:pt x="614275" y="6823076"/>
                  <a:pt x="263261" y="6472453"/>
                </a:cubicBezTo>
                <a:cubicBezTo>
                  <a:pt x="-87753" y="6121414"/>
                  <a:pt x="-87753" y="5552376"/>
                  <a:pt x="263261" y="5201338"/>
                </a:cubicBezTo>
                <a:lnTo>
                  <a:pt x="2010871" y="3453607"/>
                </a:lnTo>
                <a:lnTo>
                  <a:pt x="263261" y="1706291"/>
                </a:lnTo>
                <a:cubicBezTo>
                  <a:pt x="-87753" y="1355253"/>
                  <a:pt x="-87753" y="786215"/>
                  <a:pt x="263261" y="435176"/>
                </a:cubicBezTo>
                <a:cubicBezTo>
                  <a:pt x="438768" y="259657"/>
                  <a:pt x="668771" y="171898"/>
                  <a:pt x="898774" y="171898"/>
                </a:cubicBezTo>
                <a:close/>
                <a:moveTo>
                  <a:pt x="5464442" y="0"/>
                </a:moveTo>
                <a:lnTo>
                  <a:pt x="6735322" y="1270880"/>
                </a:lnTo>
                <a:lnTo>
                  <a:pt x="4932802" y="3073400"/>
                </a:lnTo>
                <a:lnTo>
                  <a:pt x="3661922" y="1802520"/>
                </a:lnTo>
                <a:close/>
              </a:path>
            </a:pathLst>
          </a:custGeom>
          <a:solidFill>
            <a:srgbClr val="CCCCD4"/>
          </a:solidFill>
        </p:spPr>
        <p:txBody>
          <a:bodyPr wrap="square" lIns="0" rIns="468000" anchor="ctr" anchorCtr="0">
            <a:noAutofit/>
          </a:bodyPr>
          <a:lstStyle>
            <a:lvl1pPr algn="ctr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Please insert </a:t>
            </a:r>
            <a:br>
              <a:rPr lang="en-US" noProof="0"/>
            </a:br>
            <a:r>
              <a:rPr lang="en-US" noProof="0"/>
              <a:t>one X picture here</a:t>
            </a:r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7" name="Title" descr="Headline of the presentation">
            <a:extLst>
              <a:ext uri="{FF2B5EF4-FFF2-40B4-BE49-F238E27FC236}">
                <a16:creationId xmlns:a16="http://schemas.microsoft.com/office/drawing/2014/main" id="{794DDCFE-2BDA-DC60-6A27-E61B00DA48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7302365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8" name="Subhead" descr="Subheadline of the presentation">
            <a:extLst>
              <a:ext uri="{FF2B5EF4-FFF2-40B4-BE49-F238E27FC236}">
                <a16:creationId xmlns:a16="http://schemas.microsoft.com/office/drawing/2014/main" id="{AE8FEF16-CA64-7608-8342-63BBFA15CCD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7301602" cy="804655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16 </a:t>
            </a:r>
            <a:r>
              <a:rPr lang="en-US" err="1"/>
              <a:t>pt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9492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  <p15:guide id="9" pos="4250">
          <p15:clr>
            <a:srgbClr val="65CEFF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80pt (X 2 images)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3" name="X picture first">
            <a:extLst>
              <a:ext uri="{FF2B5EF4-FFF2-40B4-BE49-F238E27FC236}">
                <a16:creationId xmlns:a16="http://schemas.microsoft.com/office/drawing/2014/main" id="{9850B9E9-80F0-9179-77E8-64135E5E7F6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black">
          <a:xfrm>
            <a:off x="6394891" y="-1185414"/>
            <a:ext cx="4552510" cy="6563522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15" fmla="*/ 3661922 w 6735322"/>
              <a:gd name="connsiteY15" fmla="*/ 1630622 h 6736903"/>
              <a:gd name="connsiteX16" fmla="*/ 6735322 w 6735322"/>
              <a:gd name="connsiteY16" fmla="*/ 1098982 h 6736903"/>
              <a:gd name="connsiteX17" fmla="*/ 4932802 w 6735322"/>
              <a:gd name="connsiteY17" fmla="*/ 2901502 h 6736903"/>
              <a:gd name="connsiteX18" fmla="*/ 3661922 w 6735322"/>
              <a:gd name="connsiteY18" fmla="*/ 1630622 h 6736903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15" fmla="*/ 3661922 w 6735322"/>
              <a:gd name="connsiteY15" fmla="*/ 1630622 h 6736903"/>
              <a:gd name="connsiteX16" fmla="*/ 4932802 w 6735322"/>
              <a:gd name="connsiteY16" fmla="*/ 2901502 h 6736903"/>
              <a:gd name="connsiteX17" fmla="*/ 3661922 w 6735322"/>
              <a:gd name="connsiteY17" fmla="*/ 1630622 h 6736903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0" fmla="*/ 3661922 w 6735322"/>
              <a:gd name="connsiteY0" fmla="*/ 4933452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898774 w 6735322"/>
              <a:gd name="connsiteY4" fmla="*/ 0 h 6736903"/>
              <a:gd name="connsiteX5" fmla="*/ 1534287 w 6735322"/>
              <a:gd name="connsiteY5" fmla="*/ 263278 h 6736903"/>
              <a:gd name="connsiteX6" fmla="*/ 4552510 w 6735322"/>
              <a:gd name="connsiteY6" fmla="*/ 3281709 h 6736903"/>
              <a:gd name="connsiteX7" fmla="*/ 1534287 w 6735322"/>
              <a:gd name="connsiteY7" fmla="*/ 6300555 h 6736903"/>
              <a:gd name="connsiteX8" fmla="*/ 263261 w 6735322"/>
              <a:gd name="connsiteY8" fmla="*/ 6300555 h 6736903"/>
              <a:gd name="connsiteX9" fmla="*/ 263261 w 6735322"/>
              <a:gd name="connsiteY9" fmla="*/ 5029440 h 6736903"/>
              <a:gd name="connsiteX10" fmla="*/ 2010871 w 6735322"/>
              <a:gd name="connsiteY10" fmla="*/ 3281709 h 6736903"/>
              <a:gd name="connsiteX11" fmla="*/ 263261 w 6735322"/>
              <a:gd name="connsiteY11" fmla="*/ 1534393 h 6736903"/>
              <a:gd name="connsiteX12" fmla="*/ 263261 w 6735322"/>
              <a:gd name="connsiteY12" fmla="*/ 263278 h 6736903"/>
              <a:gd name="connsiteX13" fmla="*/ 898774 w 6735322"/>
              <a:gd name="connsiteY13" fmla="*/ 0 h 6736903"/>
              <a:gd name="connsiteX0" fmla="*/ 3661922 w 5464442"/>
              <a:gd name="connsiteY0" fmla="*/ 4933452 h 6736903"/>
              <a:gd name="connsiteX1" fmla="*/ 5464442 w 5464442"/>
              <a:gd name="connsiteY1" fmla="*/ 6736903 h 6736903"/>
              <a:gd name="connsiteX2" fmla="*/ 3661922 w 5464442"/>
              <a:gd name="connsiteY2" fmla="*/ 4933452 h 6736903"/>
              <a:gd name="connsiteX3" fmla="*/ 898774 w 5464442"/>
              <a:gd name="connsiteY3" fmla="*/ 0 h 6736903"/>
              <a:gd name="connsiteX4" fmla="*/ 1534287 w 5464442"/>
              <a:gd name="connsiteY4" fmla="*/ 263278 h 6736903"/>
              <a:gd name="connsiteX5" fmla="*/ 4552510 w 5464442"/>
              <a:gd name="connsiteY5" fmla="*/ 3281709 h 6736903"/>
              <a:gd name="connsiteX6" fmla="*/ 1534287 w 5464442"/>
              <a:gd name="connsiteY6" fmla="*/ 6300555 h 6736903"/>
              <a:gd name="connsiteX7" fmla="*/ 263261 w 5464442"/>
              <a:gd name="connsiteY7" fmla="*/ 6300555 h 6736903"/>
              <a:gd name="connsiteX8" fmla="*/ 263261 w 5464442"/>
              <a:gd name="connsiteY8" fmla="*/ 5029440 h 6736903"/>
              <a:gd name="connsiteX9" fmla="*/ 2010871 w 5464442"/>
              <a:gd name="connsiteY9" fmla="*/ 3281709 h 6736903"/>
              <a:gd name="connsiteX10" fmla="*/ 263261 w 5464442"/>
              <a:gd name="connsiteY10" fmla="*/ 1534393 h 6736903"/>
              <a:gd name="connsiteX11" fmla="*/ 263261 w 5464442"/>
              <a:gd name="connsiteY11" fmla="*/ 263278 h 6736903"/>
              <a:gd name="connsiteX12" fmla="*/ 898774 w 5464442"/>
              <a:gd name="connsiteY12" fmla="*/ 0 h 6736903"/>
              <a:gd name="connsiteX0" fmla="*/ 898774 w 4552510"/>
              <a:gd name="connsiteY0" fmla="*/ 0 h 6563522"/>
              <a:gd name="connsiteX1" fmla="*/ 1534287 w 4552510"/>
              <a:gd name="connsiteY1" fmla="*/ 263278 h 6563522"/>
              <a:gd name="connsiteX2" fmla="*/ 4552510 w 4552510"/>
              <a:gd name="connsiteY2" fmla="*/ 3281709 h 6563522"/>
              <a:gd name="connsiteX3" fmla="*/ 1534287 w 4552510"/>
              <a:gd name="connsiteY3" fmla="*/ 6300555 h 6563522"/>
              <a:gd name="connsiteX4" fmla="*/ 263261 w 4552510"/>
              <a:gd name="connsiteY4" fmla="*/ 6300555 h 6563522"/>
              <a:gd name="connsiteX5" fmla="*/ 263261 w 4552510"/>
              <a:gd name="connsiteY5" fmla="*/ 5029440 h 6563522"/>
              <a:gd name="connsiteX6" fmla="*/ 2010871 w 4552510"/>
              <a:gd name="connsiteY6" fmla="*/ 3281709 h 6563522"/>
              <a:gd name="connsiteX7" fmla="*/ 263261 w 4552510"/>
              <a:gd name="connsiteY7" fmla="*/ 1534393 h 6563522"/>
              <a:gd name="connsiteX8" fmla="*/ 263261 w 4552510"/>
              <a:gd name="connsiteY8" fmla="*/ 263278 h 6563522"/>
              <a:gd name="connsiteX9" fmla="*/ 898774 w 4552510"/>
              <a:gd name="connsiteY9" fmla="*/ 0 h 6563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52510" h="6563522">
                <a:moveTo>
                  <a:pt x="898774" y="0"/>
                </a:moveTo>
                <a:cubicBezTo>
                  <a:pt x="1128777" y="0"/>
                  <a:pt x="1358781" y="87759"/>
                  <a:pt x="1534287" y="263278"/>
                </a:cubicBezTo>
                <a:lnTo>
                  <a:pt x="4552510" y="3281709"/>
                </a:lnTo>
                <a:lnTo>
                  <a:pt x="1534287" y="6300555"/>
                </a:lnTo>
                <a:cubicBezTo>
                  <a:pt x="1183274" y="6651178"/>
                  <a:pt x="614275" y="6651178"/>
                  <a:pt x="263261" y="6300555"/>
                </a:cubicBezTo>
                <a:cubicBezTo>
                  <a:pt x="-87753" y="5949516"/>
                  <a:pt x="-87753" y="5380478"/>
                  <a:pt x="263261" y="5029440"/>
                </a:cubicBezTo>
                <a:lnTo>
                  <a:pt x="2010871" y="3281709"/>
                </a:lnTo>
                <a:lnTo>
                  <a:pt x="263261" y="1534393"/>
                </a:lnTo>
                <a:cubicBezTo>
                  <a:pt x="-87753" y="1183355"/>
                  <a:pt x="-87753" y="614317"/>
                  <a:pt x="263261" y="263278"/>
                </a:cubicBezTo>
                <a:cubicBezTo>
                  <a:pt x="438768" y="87759"/>
                  <a:pt x="668771" y="0"/>
                  <a:pt x="898774" y="0"/>
                </a:cubicBezTo>
                <a:close/>
              </a:path>
            </a:pathLst>
          </a:custGeom>
          <a:solidFill>
            <a:srgbClr val="CCCCD4"/>
          </a:solidFill>
        </p:spPr>
        <p:txBody>
          <a:bodyPr wrap="square" lIns="1296000" tIns="1270800" rIns="0" anchor="t" anchorCtr="0">
            <a:noAutofit/>
          </a:bodyPr>
          <a:lstStyle>
            <a:lvl1pPr algn="l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Please </a:t>
            </a:r>
            <a:br>
              <a:rPr lang="en-US" noProof="0"/>
            </a:br>
            <a:r>
              <a:rPr lang="en-US" noProof="0"/>
              <a:t>insert first </a:t>
            </a:r>
            <a:br>
              <a:rPr lang="en-US" noProof="0"/>
            </a:br>
            <a:r>
              <a:rPr lang="en-US" noProof="0"/>
              <a:t>X picture here</a:t>
            </a:r>
          </a:p>
        </p:txBody>
      </p:sp>
      <p:sp>
        <p:nvSpPr>
          <p:cNvPr id="4" name="X picture second">
            <a:extLst>
              <a:ext uri="{FF2B5EF4-FFF2-40B4-BE49-F238E27FC236}">
                <a16:creationId xmlns:a16="http://schemas.microsoft.com/office/drawing/2014/main" id="{5CA89BF8-7CAB-D4DD-D521-1FFD5C5ACD6E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 bwMode="black">
          <a:xfrm>
            <a:off x="10056814" y="-1357312"/>
            <a:ext cx="3073400" cy="6908801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898774 w 6735322"/>
              <a:gd name="connsiteY5" fmla="*/ 171898 h 6908801"/>
              <a:gd name="connsiteX6" fmla="*/ 1534287 w 6735322"/>
              <a:gd name="connsiteY6" fmla="*/ 435176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18" fmla="*/ 5464442 w 6735322"/>
              <a:gd name="connsiteY18" fmla="*/ 0 h 6908801"/>
              <a:gd name="connsiteX0" fmla="*/ 4932802 w 6735322"/>
              <a:gd name="connsiteY0" fmla="*/ 4082159 h 7157147"/>
              <a:gd name="connsiteX1" fmla="*/ 6735322 w 6735322"/>
              <a:gd name="connsiteY1" fmla="*/ 5885610 h 7157147"/>
              <a:gd name="connsiteX2" fmla="*/ 5464442 w 6735322"/>
              <a:gd name="connsiteY2" fmla="*/ 7157147 h 7157147"/>
              <a:gd name="connsiteX3" fmla="*/ 3661922 w 6735322"/>
              <a:gd name="connsiteY3" fmla="*/ 5353696 h 7157147"/>
              <a:gd name="connsiteX4" fmla="*/ 4932802 w 6735322"/>
              <a:gd name="connsiteY4" fmla="*/ 4082159 h 7157147"/>
              <a:gd name="connsiteX5" fmla="*/ 898774 w 6735322"/>
              <a:gd name="connsiteY5" fmla="*/ 420244 h 7157147"/>
              <a:gd name="connsiteX6" fmla="*/ 1534287 w 6735322"/>
              <a:gd name="connsiteY6" fmla="*/ 6720799 h 7157147"/>
              <a:gd name="connsiteX7" fmla="*/ 263261 w 6735322"/>
              <a:gd name="connsiteY7" fmla="*/ 6720799 h 7157147"/>
              <a:gd name="connsiteX8" fmla="*/ 263261 w 6735322"/>
              <a:gd name="connsiteY8" fmla="*/ 5449684 h 7157147"/>
              <a:gd name="connsiteX9" fmla="*/ 2010871 w 6735322"/>
              <a:gd name="connsiteY9" fmla="*/ 3701953 h 7157147"/>
              <a:gd name="connsiteX10" fmla="*/ 263261 w 6735322"/>
              <a:gd name="connsiteY10" fmla="*/ 1954637 h 7157147"/>
              <a:gd name="connsiteX11" fmla="*/ 263261 w 6735322"/>
              <a:gd name="connsiteY11" fmla="*/ 683522 h 7157147"/>
              <a:gd name="connsiteX12" fmla="*/ 898774 w 6735322"/>
              <a:gd name="connsiteY12" fmla="*/ 420244 h 7157147"/>
              <a:gd name="connsiteX13" fmla="*/ 5464442 w 6735322"/>
              <a:gd name="connsiteY13" fmla="*/ 248346 h 7157147"/>
              <a:gd name="connsiteX14" fmla="*/ 6735322 w 6735322"/>
              <a:gd name="connsiteY14" fmla="*/ 1519226 h 7157147"/>
              <a:gd name="connsiteX15" fmla="*/ 4932802 w 6735322"/>
              <a:gd name="connsiteY15" fmla="*/ 3321746 h 7157147"/>
              <a:gd name="connsiteX16" fmla="*/ 3661922 w 6735322"/>
              <a:gd name="connsiteY16" fmla="*/ 2050866 h 7157147"/>
              <a:gd name="connsiteX17" fmla="*/ 5464442 w 6735322"/>
              <a:gd name="connsiteY17" fmla="*/ 248346 h 7157147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435176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263261 w 6735322"/>
              <a:gd name="connsiteY10" fmla="*/ 1706291 h 6908801"/>
              <a:gd name="connsiteX11" fmla="*/ 263261 w 6735322"/>
              <a:gd name="connsiteY11" fmla="*/ 435176 h 6908801"/>
              <a:gd name="connsiteX12" fmla="*/ 5464442 w 6735322"/>
              <a:gd name="connsiteY12" fmla="*/ 0 h 6908801"/>
              <a:gd name="connsiteX13" fmla="*/ 6735322 w 6735322"/>
              <a:gd name="connsiteY13" fmla="*/ 1270880 h 6908801"/>
              <a:gd name="connsiteX14" fmla="*/ 4932802 w 6735322"/>
              <a:gd name="connsiteY14" fmla="*/ 3073400 h 6908801"/>
              <a:gd name="connsiteX15" fmla="*/ 3661922 w 6735322"/>
              <a:gd name="connsiteY15" fmla="*/ 1802520 h 6908801"/>
              <a:gd name="connsiteX16" fmla="*/ 5464442 w 6735322"/>
              <a:gd name="connsiteY16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435176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263261 w 6735322"/>
              <a:gd name="connsiteY10" fmla="*/ 435176 h 6908801"/>
              <a:gd name="connsiteX11" fmla="*/ 5464442 w 6735322"/>
              <a:gd name="connsiteY11" fmla="*/ 0 h 6908801"/>
              <a:gd name="connsiteX12" fmla="*/ 6735322 w 6735322"/>
              <a:gd name="connsiteY12" fmla="*/ 1270880 h 6908801"/>
              <a:gd name="connsiteX13" fmla="*/ 4932802 w 6735322"/>
              <a:gd name="connsiteY13" fmla="*/ 3073400 h 6908801"/>
              <a:gd name="connsiteX14" fmla="*/ 3661922 w 6735322"/>
              <a:gd name="connsiteY14" fmla="*/ 1802520 h 6908801"/>
              <a:gd name="connsiteX15" fmla="*/ 5464442 w 6735322"/>
              <a:gd name="connsiteY15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010871 w 6735322"/>
              <a:gd name="connsiteY5" fmla="*/ 3453607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5464442 w 6735322"/>
              <a:gd name="connsiteY10" fmla="*/ 0 h 6908801"/>
              <a:gd name="connsiteX11" fmla="*/ 6735322 w 6735322"/>
              <a:gd name="connsiteY11" fmla="*/ 1270880 h 6908801"/>
              <a:gd name="connsiteX12" fmla="*/ 4932802 w 6735322"/>
              <a:gd name="connsiteY12" fmla="*/ 3073400 h 6908801"/>
              <a:gd name="connsiteX13" fmla="*/ 3661922 w 6735322"/>
              <a:gd name="connsiteY13" fmla="*/ 1802520 h 6908801"/>
              <a:gd name="connsiteX14" fmla="*/ 5464442 w 6735322"/>
              <a:gd name="connsiteY14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5201338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5464442 w 6735322"/>
              <a:gd name="connsiteY9" fmla="*/ 0 h 6908801"/>
              <a:gd name="connsiteX10" fmla="*/ 6735322 w 6735322"/>
              <a:gd name="connsiteY10" fmla="*/ 1270880 h 6908801"/>
              <a:gd name="connsiteX11" fmla="*/ 4932802 w 6735322"/>
              <a:gd name="connsiteY11" fmla="*/ 3073400 h 6908801"/>
              <a:gd name="connsiteX12" fmla="*/ 3661922 w 6735322"/>
              <a:gd name="connsiteY12" fmla="*/ 1802520 h 6908801"/>
              <a:gd name="connsiteX13" fmla="*/ 5464442 w 6735322"/>
              <a:gd name="connsiteY13" fmla="*/ 0 h 6908801"/>
              <a:gd name="connsiteX0" fmla="*/ 4669541 w 6472061"/>
              <a:gd name="connsiteY0" fmla="*/ 3833813 h 6908801"/>
              <a:gd name="connsiteX1" fmla="*/ 6472061 w 6472061"/>
              <a:gd name="connsiteY1" fmla="*/ 5637264 h 6908801"/>
              <a:gd name="connsiteX2" fmla="*/ 5201181 w 6472061"/>
              <a:gd name="connsiteY2" fmla="*/ 6908801 h 6908801"/>
              <a:gd name="connsiteX3" fmla="*/ 3398661 w 6472061"/>
              <a:gd name="connsiteY3" fmla="*/ 5105350 h 6908801"/>
              <a:gd name="connsiteX4" fmla="*/ 4669541 w 6472061"/>
              <a:gd name="connsiteY4" fmla="*/ 3833813 h 6908801"/>
              <a:gd name="connsiteX5" fmla="*/ 0 w 6472061"/>
              <a:gd name="connsiteY5" fmla="*/ 6472453 h 6908801"/>
              <a:gd name="connsiteX6" fmla="*/ 1271026 w 6472061"/>
              <a:gd name="connsiteY6" fmla="*/ 6472453 h 6908801"/>
              <a:gd name="connsiteX7" fmla="*/ 0 w 6472061"/>
              <a:gd name="connsiteY7" fmla="*/ 6472453 h 6908801"/>
              <a:gd name="connsiteX8" fmla="*/ 5201181 w 6472061"/>
              <a:gd name="connsiteY8" fmla="*/ 0 h 6908801"/>
              <a:gd name="connsiteX9" fmla="*/ 6472061 w 6472061"/>
              <a:gd name="connsiteY9" fmla="*/ 1270880 h 6908801"/>
              <a:gd name="connsiteX10" fmla="*/ 4669541 w 6472061"/>
              <a:gd name="connsiteY10" fmla="*/ 3073400 h 6908801"/>
              <a:gd name="connsiteX11" fmla="*/ 3398661 w 6472061"/>
              <a:gd name="connsiteY11" fmla="*/ 1802520 h 6908801"/>
              <a:gd name="connsiteX12" fmla="*/ 5201181 w 6472061"/>
              <a:gd name="connsiteY12" fmla="*/ 0 h 6908801"/>
              <a:gd name="connsiteX0" fmla="*/ 1270880 w 3073400"/>
              <a:gd name="connsiteY0" fmla="*/ 3833813 h 6908801"/>
              <a:gd name="connsiteX1" fmla="*/ 3073400 w 3073400"/>
              <a:gd name="connsiteY1" fmla="*/ 5637264 h 6908801"/>
              <a:gd name="connsiteX2" fmla="*/ 1802520 w 3073400"/>
              <a:gd name="connsiteY2" fmla="*/ 6908801 h 6908801"/>
              <a:gd name="connsiteX3" fmla="*/ 0 w 3073400"/>
              <a:gd name="connsiteY3" fmla="*/ 5105350 h 6908801"/>
              <a:gd name="connsiteX4" fmla="*/ 1270880 w 3073400"/>
              <a:gd name="connsiteY4" fmla="*/ 3833813 h 6908801"/>
              <a:gd name="connsiteX5" fmla="*/ 1802520 w 3073400"/>
              <a:gd name="connsiteY5" fmla="*/ 0 h 6908801"/>
              <a:gd name="connsiteX6" fmla="*/ 3073400 w 3073400"/>
              <a:gd name="connsiteY6" fmla="*/ 1270880 h 6908801"/>
              <a:gd name="connsiteX7" fmla="*/ 1270880 w 3073400"/>
              <a:gd name="connsiteY7" fmla="*/ 3073400 h 6908801"/>
              <a:gd name="connsiteX8" fmla="*/ 0 w 3073400"/>
              <a:gd name="connsiteY8" fmla="*/ 1802520 h 6908801"/>
              <a:gd name="connsiteX9" fmla="*/ 1802520 w 3073400"/>
              <a:gd name="connsiteY9" fmla="*/ 0 h 6908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073400" h="6908801">
                <a:moveTo>
                  <a:pt x="1270880" y="3833813"/>
                </a:moveTo>
                <a:lnTo>
                  <a:pt x="3073400" y="5637264"/>
                </a:lnTo>
                <a:lnTo>
                  <a:pt x="1802520" y="6908801"/>
                </a:lnTo>
                <a:lnTo>
                  <a:pt x="0" y="5105350"/>
                </a:lnTo>
                <a:lnTo>
                  <a:pt x="1270880" y="3833813"/>
                </a:lnTo>
                <a:close/>
                <a:moveTo>
                  <a:pt x="1802520" y="0"/>
                </a:moveTo>
                <a:lnTo>
                  <a:pt x="3073400" y="1270880"/>
                </a:lnTo>
                <a:lnTo>
                  <a:pt x="1270880" y="3073400"/>
                </a:lnTo>
                <a:lnTo>
                  <a:pt x="0" y="1802520"/>
                </a:lnTo>
                <a:lnTo>
                  <a:pt x="1802520" y="0"/>
                </a:lnTo>
                <a:close/>
              </a:path>
            </a:pathLst>
          </a:custGeom>
          <a:solidFill>
            <a:srgbClr val="66667E"/>
          </a:solidFill>
        </p:spPr>
        <p:txBody>
          <a:bodyPr wrap="square" lIns="0" tIns="1440000" rIns="1080000" anchor="t" anchorCtr="0">
            <a:noAutofit/>
          </a:bodyPr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Please </a:t>
            </a:r>
            <a:br>
              <a:rPr lang="en-US" noProof="0"/>
            </a:br>
            <a:r>
              <a:rPr lang="en-US" noProof="0"/>
              <a:t>insert second </a:t>
            </a:r>
            <a:br>
              <a:rPr lang="en-US" noProof="0"/>
            </a:br>
            <a:r>
              <a:rPr lang="en-US" noProof="0"/>
              <a:t>X picture here</a:t>
            </a:r>
          </a:p>
        </p:txBody>
      </p:sp>
      <p:sp>
        <p:nvSpPr>
          <p:cNvPr id="9" name="Title" descr="Headline of the presentation">
            <a:extLst>
              <a:ext uri="{FF2B5EF4-FFF2-40B4-BE49-F238E27FC236}">
                <a16:creationId xmlns:a16="http://schemas.microsoft.com/office/drawing/2014/main" id="{CD879322-E142-FF41-D5FF-D1279735C5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6875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14" name="Subhead" descr="Subheadline of the presentation">
            <a:extLst>
              <a:ext uri="{FF2B5EF4-FFF2-40B4-BE49-F238E27FC236}">
                <a16:creationId xmlns:a16="http://schemas.microsoft.com/office/drawing/2014/main" id="{A82EB3F0-97BE-B8F7-DF2F-7C88F66BE59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05313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32 </a:t>
            </a:r>
            <a:r>
              <a:rPr lang="en-US" err="1"/>
              <a:t>pt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7863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  <p15:guide id="8" pos="4251">
          <p15:clr>
            <a:srgbClr val="65CEFF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60pt (X 2 images)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X picture first">
            <a:extLst>
              <a:ext uri="{FF2B5EF4-FFF2-40B4-BE49-F238E27FC236}">
                <a16:creationId xmlns:a16="http://schemas.microsoft.com/office/drawing/2014/main" id="{185429AB-F4F2-3DC7-4243-978C1F61F81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black">
          <a:xfrm>
            <a:off x="6394891" y="-1185414"/>
            <a:ext cx="4552510" cy="6563522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15" fmla="*/ 3661922 w 6735322"/>
              <a:gd name="connsiteY15" fmla="*/ 1630622 h 6736903"/>
              <a:gd name="connsiteX16" fmla="*/ 6735322 w 6735322"/>
              <a:gd name="connsiteY16" fmla="*/ 1098982 h 6736903"/>
              <a:gd name="connsiteX17" fmla="*/ 4932802 w 6735322"/>
              <a:gd name="connsiteY17" fmla="*/ 2901502 h 6736903"/>
              <a:gd name="connsiteX18" fmla="*/ 3661922 w 6735322"/>
              <a:gd name="connsiteY18" fmla="*/ 1630622 h 6736903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15" fmla="*/ 3661922 w 6735322"/>
              <a:gd name="connsiteY15" fmla="*/ 1630622 h 6736903"/>
              <a:gd name="connsiteX16" fmla="*/ 4932802 w 6735322"/>
              <a:gd name="connsiteY16" fmla="*/ 2901502 h 6736903"/>
              <a:gd name="connsiteX17" fmla="*/ 3661922 w 6735322"/>
              <a:gd name="connsiteY17" fmla="*/ 1630622 h 6736903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0" fmla="*/ 3661922 w 6735322"/>
              <a:gd name="connsiteY0" fmla="*/ 4933452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898774 w 6735322"/>
              <a:gd name="connsiteY4" fmla="*/ 0 h 6736903"/>
              <a:gd name="connsiteX5" fmla="*/ 1534287 w 6735322"/>
              <a:gd name="connsiteY5" fmla="*/ 263278 h 6736903"/>
              <a:gd name="connsiteX6" fmla="*/ 4552510 w 6735322"/>
              <a:gd name="connsiteY6" fmla="*/ 3281709 h 6736903"/>
              <a:gd name="connsiteX7" fmla="*/ 1534287 w 6735322"/>
              <a:gd name="connsiteY7" fmla="*/ 6300555 h 6736903"/>
              <a:gd name="connsiteX8" fmla="*/ 263261 w 6735322"/>
              <a:gd name="connsiteY8" fmla="*/ 6300555 h 6736903"/>
              <a:gd name="connsiteX9" fmla="*/ 263261 w 6735322"/>
              <a:gd name="connsiteY9" fmla="*/ 5029440 h 6736903"/>
              <a:gd name="connsiteX10" fmla="*/ 2010871 w 6735322"/>
              <a:gd name="connsiteY10" fmla="*/ 3281709 h 6736903"/>
              <a:gd name="connsiteX11" fmla="*/ 263261 w 6735322"/>
              <a:gd name="connsiteY11" fmla="*/ 1534393 h 6736903"/>
              <a:gd name="connsiteX12" fmla="*/ 263261 w 6735322"/>
              <a:gd name="connsiteY12" fmla="*/ 263278 h 6736903"/>
              <a:gd name="connsiteX13" fmla="*/ 898774 w 6735322"/>
              <a:gd name="connsiteY13" fmla="*/ 0 h 6736903"/>
              <a:gd name="connsiteX0" fmla="*/ 3661922 w 5464442"/>
              <a:gd name="connsiteY0" fmla="*/ 4933452 h 6736903"/>
              <a:gd name="connsiteX1" fmla="*/ 5464442 w 5464442"/>
              <a:gd name="connsiteY1" fmla="*/ 6736903 h 6736903"/>
              <a:gd name="connsiteX2" fmla="*/ 3661922 w 5464442"/>
              <a:gd name="connsiteY2" fmla="*/ 4933452 h 6736903"/>
              <a:gd name="connsiteX3" fmla="*/ 898774 w 5464442"/>
              <a:gd name="connsiteY3" fmla="*/ 0 h 6736903"/>
              <a:gd name="connsiteX4" fmla="*/ 1534287 w 5464442"/>
              <a:gd name="connsiteY4" fmla="*/ 263278 h 6736903"/>
              <a:gd name="connsiteX5" fmla="*/ 4552510 w 5464442"/>
              <a:gd name="connsiteY5" fmla="*/ 3281709 h 6736903"/>
              <a:gd name="connsiteX6" fmla="*/ 1534287 w 5464442"/>
              <a:gd name="connsiteY6" fmla="*/ 6300555 h 6736903"/>
              <a:gd name="connsiteX7" fmla="*/ 263261 w 5464442"/>
              <a:gd name="connsiteY7" fmla="*/ 6300555 h 6736903"/>
              <a:gd name="connsiteX8" fmla="*/ 263261 w 5464442"/>
              <a:gd name="connsiteY8" fmla="*/ 5029440 h 6736903"/>
              <a:gd name="connsiteX9" fmla="*/ 2010871 w 5464442"/>
              <a:gd name="connsiteY9" fmla="*/ 3281709 h 6736903"/>
              <a:gd name="connsiteX10" fmla="*/ 263261 w 5464442"/>
              <a:gd name="connsiteY10" fmla="*/ 1534393 h 6736903"/>
              <a:gd name="connsiteX11" fmla="*/ 263261 w 5464442"/>
              <a:gd name="connsiteY11" fmla="*/ 263278 h 6736903"/>
              <a:gd name="connsiteX12" fmla="*/ 898774 w 5464442"/>
              <a:gd name="connsiteY12" fmla="*/ 0 h 6736903"/>
              <a:gd name="connsiteX0" fmla="*/ 898774 w 4552510"/>
              <a:gd name="connsiteY0" fmla="*/ 0 h 6563522"/>
              <a:gd name="connsiteX1" fmla="*/ 1534287 w 4552510"/>
              <a:gd name="connsiteY1" fmla="*/ 263278 h 6563522"/>
              <a:gd name="connsiteX2" fmla="*/ 4552510 w 4552510"/>
              <a:gd name="connsiteY2" fmla="*/ 3281709 h 6563522"/>
              <a:gd name="connsiteX3" fmla="*/ 1534287 w 4552510"/>
              <a:gd name="connsiteY3" fmla="*/ 6300555 h 6563522"/>
              <a:gd name="connsiteX4" fmla="*/ 263261 w 4552510"/>
              <a:gd name="connsiteY4" fmla="*/ 6300555 h 6563522"/>
              <a:gd name="connsiteX5" fmla="*/ 263261 w 4552510"/>
              <a:gd name="connsiteY5" fmla="*/ 5029440 h 6563522"/>
              <a:gd name="connsiteX6" fmla="*/ 2010871 w 4552510"/>
              <a:gd name="connsiteY6" fmla="*/ 3281709 h 6563522"/>
              <a:gd name="connsiteX7" fmla="*/ 263261 w 4552510"/>
              <a:gd name="connsiteY7" fmla="*/ 1534393 h 6563522"/>
              <a:gd name="connsiteX8" fmla="*/ 263261 w 4552510"/>
              <a:gd name="connsiteY8" fmla="*/ 263278 h 6563522"/>
              <a:gd name="connsiteX9" fmla="*/ 898774 w 4552510"/>
              <a:gd name="connsiteY9" fmla="*/ 0 h 6563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52510" h="6563522">
                <a:moveTo>
                  <a:pt x="898774" y="0"/>
                </a:moveTo>
                <a:cubicBezTo>
                  <a:pt x="1128777" y="0"/>
                  <a:pt x="1358781" y="87759"/>
                  <a:pt x="1534287" y="263278"/>
                </a:cubicBezTo>
                <a:lnTo>
                  <a:pt x="4552510" y="3281709"/>
                </a:lnTo>
                <a:lnTo>
                  <a:pt x="1534287" y="6300555"/>
                </a:lnTo>
                <a:cubicBezTo>
                  <a:pt x="1183274" y="6651178"/>
                  <a:pt x="614275" y="6651178"/>
                  <a:pt x="263261" y="6300555"/>
                </a:cubicBezTo>
                <a:cubicBezTo>
                  <a:pt x="-87753" y="5949516"/>
                  <a:pt x="-87753" y="5380478"/>
                  <a:pt x="263261" y="5029440"/>
                </a:cubicBezTo>
                <a:lnTo>
                  <a:pt x="2010871" y="3281709"/>
                </a:lnTo>
                <a:lnTo>
                  <a:pt x="263261" y="1534393"/>
                </a:lnTo>
                <a:cubicBezTo>
                  <a:pt x="-87753" y="1183355"/>
                  <a:pt x="-87753" y="614317"/>
                  <a:pt x="263261" y="263278"/>
                </a:cubicBezTo>
                <a:cubicBezTo>
                  <a:pt x="438768" y="87759"/>
                  <a:pt x="668771" y="0"/>
                  <a:pt x="898774" y="0"/>
                </a:cubicBezTo>
                <a:close/>
              </a:path>
            </a:pathLst>
          </a:custGeom>
          <a:solidFill>
            <a:srgbClr val="CCCCD4"/>
          </a:solidFill>
        </p:spPr>
        <p:txBody>
          <a:bodyPr wrap="square" lIns="1296000" tIns="1270800" rIns="0" anchor="t" anchorCtr="0">
            <a:noAutofit/>
          </a:bodyPr>
          <a:lstStyle>
            <a:lvl1pPr algn="l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Please </a:t>
            </a:r>
            <a:br>
              <a:rPr lang="en-US" noProof="0"/>
            </a:br>
            <a:r>
              <a:rPr lang="en-US" noProof="0"/>
              <a:t>insert first </a:t>
            </a:r>
            <a:br>
              <a:rPr lang="en-US" noProof="0"/>
            </a:br>
            <a:r>
              <a:rPr lang="en-US" noProof="0"/>
              <a:t>X picture here</a:t>
            </a:r>
          </a:p>
        </p:txBody>
      </p:sp>
      <p:sp>
        <p:nvSpPr>
          <p:cNvPr id="6" name="X picture second">
            <a:extLst>
              <a:ext uri="{FF2B5EF4-FFF2-40B4-BE49-F238E27FC236}">
                <a16:creationId xmlns:a16="http://schemas.microsoft.com/office/drawing/2014/main" id="{3DA9BC77-0C24-4BBE-5AA1-D883F8D9A82A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 bwMode="black">
          <a:xfrm>
            <a:off x="10056814" y="-1357312"/>
            <a:ext cx="3073400" cy="6908801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898774 w 6735322"/>
              <a:gd name="connsiteY5" fmla="*/ 171898 h 6908801"/>
              <a:gd name="connsiteX6" fmla="*/ 1534287 w 6735322"/>
              <a:gd name="connsiteY6" fmla="*/ 435176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18" fmla="*/ 5464442 w 6735322"/>
              <a:gd name="connsiteY18" fmla="*/ 0 h 6908801"/>
              <a:gd name="connsiteX0" fmla="*/ 4932802 w 6735322"/>
              <a:gd name="connsiteY0" fmla="*/ 4082159 h 7157147"/>
              <a:gd name="connsiteX1" fmla="*/ 6735322 w 6735322"/>
              <a:gd name="connsiteY1" fmla="*/ 5885610 h 7157147"/>
              <a:gd name="connsiteX2" fmla="*/ 5464442 w 6735322"/>
              <a:gd name="connsiteY2" fmla="*/ 7157147 h 7157147"/>
              <a:gd name="connsiteX3" fmla="*/ 3661922 w 6735322"/>
              <a:gd name="connsiteY3" fmla="*/ 5353696 h 7157147"/>
              <a:gd name="connsiteX4" fmla="*/ 4932802 w 6735322"/>
              <a:gd name="connsiteY4" fmla="*/ 4082159 h 7157147"/>
              <a:gd name="connsiteX5" fmla="*/ 898774 w 6735322"/>
              <a:gd name="connsiteY5" fmla="*/ 420244 h 7157147"/>
              <a:gd name="connsiteX6" fmla="*/ 1534287 w 6735322"/>
              <a:gd name="connsiteY6" fmla="*/ 6720799 h 7157147"/>
              <a:gd name="connsiteX7" fmla="*/ 263261 w 6735322"/>
              <a:gd name="connsiteY7" fmla="*/ 6720799 h 7157147"/>
              <a:gd name="connsiteX8" fmla="*/ 263261 w 6735322"/>
              <a:gd name="connsiteY8" fmla="*/ 5449684 h 7157147"/>
              <a:gd name="connsiteX9" fmla="*/ 2010871 w 6735322"/>
              <a:gd name="connsiteY9" fmla="*/ 3701953 h 7157147"/>
              <a:gd name="connsiteX10" fmla="*/ 263261 w 6735322"/>
              <a:gd name="connsiteY10" fmla="*/ 1954637 h 7157147"/>
              <a:gd name="connsiteX11" fmla="*/ 263261 w 6735322"/>
              <a:gd name="connsiteY11" fmla="*/ 683522 h 7157147"/>
              <a:gd name="connsiteX12" fmla="*/ 898774 w 6735322"/>
              <a:gd name="connsiteY12" fmla="*/ 420244 h 7157147"/>
              <a:gd name="connsiteX13" fmla="*/ 5464442 w 6735322"/>
              <a:gd name="connsiteY13" fmla="*/ 248346 h 7157147"/>
              <a:gd name="connsiteX14" fmla="*/ 6735322 w 6735322"/>
              <a:gd name="connsiteY14" fmla="*/ 1519226 h 7157147"/>
              <a:gd name="connsiteX15" fmla="*/ 4932802 w 6735322"/>
              <a:gd name="connsiteY15" fmla="*/ 3321746 h 7157147"/>
              <a:gd name="connsiteX16" fmla="*/ 3661922 w 6735322"/>
              <a:gd name="connsiteY16" fmla="*/ 2050866 h 7157147"/>
              <a:gd name="connsiteX17" fmla="*/ 5464442 w 6735322"/>
              <a:gd name="connsiteY17" fmla="*/ 248346 h 7157147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435176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263261 w 6735322"/>
              <a:gd name="connsiteY10" fmla="*/ 1706291 h 6908801"/>
              <a:gd name="connsiteX11" fmla="*/ 263261 w 6735322"/>
              <a:gd name="connsiteY11" fmla="*/ 435176 h 6908801"/>
              <a:gd name="connsiteX12" fmla="*/ 5464442 w 6735322"/>
              <a:gd name="connsiteY12" fmla="*/ 0 h 6908801"/>
              <a:gd name="connsiteX13" fmla="*/ 6735322 w 6735322"/>
              <a:gd name="connsiteY13" fmla="*/ 1270880 h 6908801"/>
              <a:gd name="connsiteX14" fmla="*/ 4932802 w 6735322"/>
              <a:gd name="connsiteY14" fmla="*/ 3073400 h 6908801"/>
              <a:gd name="connsiteX15" fmla="*/ 3661922 w 6735322"/>
              <a:gd name="connsiteY15" fmla="*/ 1802520 h 6908801"/>
              <a:gd name="connsiteX16" fmla="*/ 5464442 w 6735322"/>
              <a:gd name="connsiteY16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435176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263261 w 6735322"/>
              <a:gd name="connsiteY10" fmla="*/ 435176 h 6908801"/>
              <a:gd name="connsiteX11" fmla="*/ 5464442 w 6735322"/>
              <a:gd name="connsiteY11" fmla="*/ 0 h 6908801"/>
              <a:gd name="connsiteX12" fmla="*/ 6735322 w 6735322"/>
              <a:gd name="connsiteY12" fmla="*/ 1270880 h 6908801"/>
              <a:gd name="connsiteX13" fmla="*/ 4932802 w 6735322"/>
              <a:gd name="connsiteY13" fmla="*/ 3073400 h 6908801"/>
              <a:gd name="connsiteX14" fmla="*/ 3661922 w 6735322"/>
              <a:gd name="connsiteY14" fmla="*/ 1802520 h 6908801"/>
              <a:gd name="connsiteX15" fmla="*/ 5464442 w 6735322"/>
              <a:gd name="connsiteY15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010871 w 6735322"/>
              <a:gd name="connsiteY5" fmla="*/ 3453607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5464442 w 6735322"/>
              <a:gd name="connsiteY10" fmla="*/ 0 h 6908801"/>
              <a:gd name="connsiteX11" fmla="*/ 6735322 w 6735322"/>
              <a:gd name="connsiteY11" fmla="*/ 1270880 h 6908801"/>
              <a:gd name="connsiteX12" fmla="*/ 4932802 w 6735322"/>
              <a:gd name="connsiteY12" fmla="*/ 3073400 h 6908801"/>
              <a:gd name="connsiteX13" fmla="*/ 3661922 w 6735322"/>
              <a:gd name="connsiteY13" fmla="*/ 1802520 h 6908801"/>
              <a:gd name="connsiteX14" fmla="*/ 5464442 w 6735322"/>
              <a:gd name="connsiteY14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5201338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5464442 w 6735322"/>
              <a:gd name="connsiteY9" fmla="*/ 0 h 6908801"/>
              <a:gd name="connsiteX10" fmla="*/ 6735322 w 6735322"/>
              <a:gd name="connsiteY10" fmla="*/ 1270880 h 6908801"/>
              <a:gd name="connsiteX11" fmla="*/ 4932802 w 6735322"/>
              <a:gd name="connsiteY11" fmla="*/ 3073400 h 6908801"/>
              <a:gd name="connsiteX12" fmla="*/ 3661922 w 6735322"/>
              <a:gd name="connsiteY12" fmla="*/ 1802520 h 6908801"/>
              <a:gd name="connsiteX13" fmla="*/ 5464442 w 6735322"/>
              <a:gd name="connsiteY13" fmla="*/ 0 h 6908801"/>
              <a:gd name="connsiteX0" fmla="*/ 4669541 w 6472061"/>
              <a:gd name="connsiteY0" fmla="*/ 3833813 h 6908801"/>
              <a:gd name="connsiteX1" fmla="*/ 6472061 w 6472061"/>
              <a:gd name="connsiteY1" fmla="*/ 5637264 h 6908801"/>
              <a:gd name="connsiteX2" fmla="*/ 5201181 w 6472061"/>
              <a:gd name="connsiteY2" fmla="*/ 6908801 h 6908801"/>
              <a:gd name="connsiteX3" fmla="*/ 3398661 w 6472061"/>
              <a:gd name="connsiteY3" fmla="*/ 5105350 h 6908801"/>
              <a:gd name="connsiteX4" fmla="*/ 4669541 w 6472061"/>
              <a:gd name="connsiteY4" fmla="*/ 3833813 h 6908801"/>
              <a:gd name="connsiteX5" fmla="*/ 0 w 6472061"/>
              <a:gd name="connsiteY5" fmla="*/ 6472453 h 6908801"/>
              <a:gd name="connsiteX6" fmla="*/ 1271026 w 6472061"/>
              <a:gd name="connsiteY6" fmla="*/ 6472453 h 6908801"/>
              <a:gd name="connsiteX7" fmla="*/ 0 w 6472061"/>
              <a:gd name="connsiteY7" fmla="*/ 6472453 h 6908801"/>
              <a:gd name="connsiteX8" fmla="*/ 5201181 w 6472061"/>
              <a:gd name="connsiteY8" fmla="*/ 0 h 6908801"/>
              <a:gd name="connsiteX9" fmla="*/ 6472061 w 6472061"/>
              <a:gd name="connsiteY9" fmla="*/ 1270880 h 6908801"/>
              <a:gd name="connsiteX10" fmla="*/ 4669541 w 6472061"/>
              <a:gd name="connsiteY10" fmla="*/ 3073400 h 6908801"/>
              <a:gd name="connsiteX11" fmla="*/ 3398661 w 6472061"/>
              <a:gd name="connsiteY11" fmla="*/ 1802520 h 6908801"/>
              <a:gd name="connsiteX12" fmla="*/ 5201181 w 6472061"/>
              <a:gd name="connsiteY12" fmla="*/ 0 h 6908801"/>
              <a:gd name="connsiteX0" fmla="*/ 1270880 w 3073400"/>
              <a:gd name="connsiteY0" fmla="*/ 3833813 h 6908801"/>
              <a:gd name="connsiteX1" fmla="*/ 3073400 w 3073400"/>
              <a:gd name="connsiteY1" fmla="*/ 5637264 h 6908801"/>
              <a:gd name="connsiteX2" fmla="*/ 1802520 w 3073400"/>
              <a:gd name="connsiteY2" fmla="*/ 6908801 h 6908801"/>
              <a:gd name="connsiteX3" fmla="*/ 0 w 3073400"/>
              <a:gd name="connsiteY3" fmla="*/ 5105350 h 6908801"/>
              <a:gd name="connsiteX4" fmla="*/ 1270880 w 3073400"/>
              <a:gd name="connsiteY4" fmla="*/ 3833813 h 6908801"/>
              <a:gd name="connsiteX5" fmla="*/ 1802520 w 3073400"/>
              <a:gd name="connsiteY5" fmla="*/ 0 h 6908801"/>
              <a:gd name="connsiteX6" fmla="*/ 3073400 w 3073400"/>
              <a:gd name="connsiteY6" fmla="*/ 1270880 h 6908801"/>
              <a:gd name="connsiteX7" fmla="*/ 1270880 w 3073400"/>
              <a:gd name="connsiteY7" fmla="*/ 3073400 h 6908801"/>
              <a:gd name="connsiteX8" fmla="*/ 0 w 3073400"/>
              <a:gd name="connsiteY8" fmla="*/ 1802520 h 6908801"/>
              <a:gd name="connsiteX9" fmla="*/ 1802520 w 3073400"/>
              <a:gd name="connsiteY9" fmla="*/ 0 h 6908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073400" h="6908801">
                <a:moveTo>
                  <a:pt x="1270880" y="3833813"/>
                </a:moveTo>
                <a:lnTo>
                  <a:pt x="3073400" y="5637264"/>
                </a:lnTo>
                <a:lnTo>
                  <a:pt x="1802520" y="6908801"/>
                </a:lnTo>
                <a:lnTo>
                  <a:pt x="0" y="5105350"/>
                </a:lnTo>
                <a:lnTo>
                  <a:pt x="1270880" y="3833813"/>
                </a:lnTo>
                <a:close/>
                <a:moveTo>
                  <a:pt x="1802520" y="0"/>
                </a:moveTo>
                <a:lnTo>
                  <a:pt x="3073400" y="1270880"/>
                </a:lnTo>
                <a:lnTo>
                  <a:pt x="1270880" y="3073400"/>
                </a:lnTo>
                <a:lnTo>
                  <a:pt x="0" y="1802520"/>
                </a:lnTo>
                <a:lnTo>
                  <a:pt x="1802520" y="0"/>
                </a:lnTo>
                <a:close/>
              </a:path>
            </a:pathLst>
          </a:custGeom>
          <a:solidFill>
            <a:srgbClr val="66667E"/>
          </a:solidFill>
        </p:spPr>
        <p:txBody>
          <a:bodyPr wrap="square" lIns="0" tIns="1440000" rIns="1080000" anchor="t" anchorCtr="0">
            <a:noAutofit/>
          </a:bodyPr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Please </a:t>
            </a:r>
            <a:br>
              <a:rPr lang="en-US" noProof="0"/>
            </a:br>
            <a:r>
              <a:rPr lang="en-US" noProof="0"/>
              <a:t>insert second </a:t>
            </a:r>
            <a:br>
              <a:rPr lang="en-US" noProof="0"/>
            </a:br>
            <a:r>
              <a:rPr lang="en-US" noProof="0"/>
              <a:t>X picture here</a:t>
            </a:r>
          </a:p>
        </p:txBody>
      </p:sp>
      <p:sp>
        <p:nvSpPr>
          <p:cNvPr id="4" name="Subhead" descr="Subheadline of the presentation">
            <a:extLst>
              <a:ext uri="{FF2B5EF4-FFF2-40B4-BE49-F238E27FC236}">
                <a16:creationId xmlns:a16="http://schemas.microsoft.com/office/drawing/2014/main" id="{D8EE4E57-3379-0A07-6D6F-22DF5003911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964017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24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Title" descr="Headline of the presentation">
            <a:extLst>
              <a:ext uri="{FF2B5EF4-FFF2-40B4-BE49-F238E27FC236}">
                <a16:creationId xmlns:a16="http://schemas.microsoft.com/office/drawing/2014/main" id="{211B784E-E401-86A8-01A4-54AF784A84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9288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</p:spTree>
    <p:extLst>
      <p:ext uri="{BB962C8B-B14F-4D97-AF65-F5344CB8AC3E}">
        <p14:creationId xmlns:p14="http://schemas.microsoft.com/office/powerpoint/2010/main" val="2376695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  <p15:guide id="8" pos="4251">
          <p15:clr>
            <a:srgbClr val="65CEFF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40pt (X 2 images)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X picture first">
            <a:extLst>
              <a:ext uri="{FF2B5EF4-FFF2-40B4-BE49-F238E27FC236}">
                <a16:creationId xmlns:a16="http://schemas.microsoft.com/office/drawing/2014/main" id="{185429AB-F4F2-3DC7-4243-978C1F61F81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black">
          <a:xfrm>
            <a:off x="6394891" y="-1185414"/>
            <a:ext cx="4552510" cy="6563522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15" fmla="*/ 3661922 w 6735322"/>
              <a:gd name="connsiteY15" fmla="*/ 1630622 h 6736903"/>
              <a:gd name="connsiteX16" fmla="*/ 6735322 w 6735322"/>
              <a:gd name="connsiteY16" fmla="*/ 1098982 h 6736903"/>
              <a:gd name="connsiteX17" fmla="*/ 4932802 w 6735322"/>
              <a:gd name="connsiteY17" fmla="*/ 2901502 h 6736903"/>
              <a:gd name="connsiteX18" fmla="*/ 3661922 w 6735322"/>
              <a:gd name="connsiteY18" fmla="*/ 1630622 h 6736903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15" fmla="*/ 3661922 w 6735322"/>
              <a:gd name="connsiteY15" fmla="*/ 1630622 h 6736903"/>
              <a:gd name="connsiteX16" fmla="*/ 4932802 w 6735322"/>
              <a:gd name="connsiteY16" fmla="*/ 2901502 h 6736903"/>
              <a:gd name="connsiteX17" fmla="*/ 3661922 w 6735322"/>
              <a:gd name="connsiteY17" fmla="*/ 1630622 h 6736903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0" fmla="*/ 3661922 w 6735322"/>
              <a:gd name="connsiteY0" fmla="*/ 4933452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898774 w 6735322"/>
              <a:gd name="connsiteY4" fmla="*/ 0 h 6736903"/>
              <a:gd name="connsiteX5" fmla="*/ 1534287 w 6735322"/>
              <a:gd name="connsiteY5" fmla="*/ 263278 h 6736903"/>
              <a:gd name="connsiteX6" fmla="*/ 4552510 w 6735322"/>
              <a:gd name="connsiteY6" fmla="*/ 3281709 h 6736903"/>
              <a:gd name="connsiteX7" fmla="*/ 1534287 w 6735322"/>
              <a:gd name="connsiteY7" fmla="*/ 6300555 h 6736903"/>
              <a:gd name="connsiteX8" fmla="*/ 263261 w 6735322"/>
              <a:gd name="connsiteY8" fmla="*/ 6300555 h 6736903"/>
              <a:gd name="connsiteX9" fmla="*/ 263261 w 6735322"/>
              <a:gd name="connsiteY9" fmla="*/ 5029440 h 6736903"/>
              <a:gd name="connsiteX10" fmla="*/ 2010871 w 6735322"/>
              <a:gd name="connsiteY10" fmla="*/ 3281709 h 6736903"/>
              <a:gd name="connsiteX11" fmla="*/ 263261 w 6735322"/>
              <a:gd name="connsiteY11" fmla="*/ 1534393 h 6736903"/>
              <a:gd name="connsiteX12" fmla="*/ 263261 w 6735322"/>
              <a:gd name="connsiteY12" fmla="*/ 263278 h 6736903"/>
              <a:gd name="connsiteX13" fmla="*/ 898774 w 6735322"/>
              <a:gd name="connsiteY13" fmla="*/ 0 h 6736903"/>
              <a:gd name="connsiteX0" fmla="*/ 3661922 w 5464442"/>
              <a:gd name="connsiteY0" fmla="*/ 4933452 h 6736903"/>
              <a:gd name="connsiteX1" fmla="*/ 5464442 w 5464442"/>
              <a:gd name="connsiteY1" fmla="*/ 6736903 h 6736903"/>
              <a:gd name="connsiteX2" fmla="*/ 3661922 w 5464442"/>
              <a:gd name="connsiteY2" fmla="*/ 4933452 h 6736903"/>
              <a:gd name="connsiteX3" fmla="*/ 898774 w 5464442"/>
              <a:gd name="connsiteY3" fmla="*/ 0 h 6736903"/>
              <a:gd name="connsiteX4" fmla="*/ 1534287 w 5464442"/>
              <a:gd name="connsiteY4" fmla="*/ 263278 h 6736903"/>
              <a:gd name="connsiteX5" fmla="*/ 4552510 w 5464442"/>
              <a:gd name="connsiteY5" fmla="*/ 3281709 h 6736903"/>
              <a:gd name="connsiteX6" fmla="*/ 1534287 w 5464442"/>
              <a:gd name="connsiteY6" fmla="*/ 6300555 h 6736903"/>
              <a:gd name="connsiteX7" fmla="*/ 263261 w 5464442"/>
              <a:gd name="connsiteY7" fmla="*/ 6300555 h 6736903"/>
              <a:gd name="connsiteX8" fmla="*/ 263261 w 5464442"/>
              <a:gd name="connsiteY8" fmla="*/ 5029440 h 6736903"/>
              <a:gd name="connsiteX9" fmla="*/ 2010871 w 5464442"/>
              <a:gd name="connsiteY9" fmla="*/ 3281709 h 6736903"/>
              <a:gd name="connsiteX10" fmla="*/ 263261 w 5464442"/>
              <a:gd name="connsiteY10" fmla="*/ 1534393 h 6736903"/>
              <a:gd name="connsiteX11" fmla="*/ 263261 w 5464442"/>
              <a:gd name="connsiteY11" fmla="*/ 263278 h 6736903"/>
              <a:gd name="connsiteX12" fmla="*/ 898774 w 5464442"/>
              <a:gd name="connsiteY12" fmla="*/ 0 h 6736903"/>
              <a:gd name="connsiteX0" fmla="*/ 898774 w 4552510"/>
              <a:gd name="connsiteY0" fmla="*/ 0 h 6563522"/>
              <a:gd name="connsiteX1" fmla="*/ 1534287 w 4552510"/>
              <a:gd name="connsiteY1" fmla="*/ 263278 h 6563522"/>
              <a:gd name="connsiteX2" fmla="*/ 4552510 w 4552510"/>
              <a:gd name="connsiteY2" fmla="*/ 3281709 h 6563522"/>
              <a:gd name="connsiteX3" fmla="*/ 1534287 w 4552510"/>
              <a:gd name="connsiteY3" fmla="*/ 6300555 h 6563522"/>
              <a:gd name="connsiteX4" fmla="*/ 263261 w 4552510"/>
              <a:gd name="connsiteY4" fmla="*/ 6300555 h 6563522"/>
              <a:gd name="connsiteX5" fmla="*/ 263261 w 4552510"/>
              <a:gd name="connsiteY5" fmla="*/ 5029440 h 6563522"/>
              <a:gd name="connsiteX6" fmla="*/ 2010871 w 4552510"/>
              <a:gd name="connsiteY6" fmla="*/ 3281709 h 6563522"/>
              <a:gd name="connsiteX7" fmla="*/ 263261 w 4552510"/>
              <a:gd name="connsiteY7" fmla="*/ 1534393 h 6563522"/>
              <a:gd name="connsiteX8" fmla="*/ 263261 w 4552510"/>
              <a:gd name="connsiteY8" fmla="*/ 263278 h 6563522"/>
              <a:gd name="connsiteX9" fmla="*/ 898774 w 4552510"/>
              <a:gd name="connsiteY9" fmla="*/ 0 h 6563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52510" h="6563522">
                <a:moveTo>
                  <a:pt x="898774" y="0"/>
                </a:moveTo>
                <a:cubicBezTo>
                  <a:pt x="1128777" y="0"/>
                  <a:pt x="1358781" y="87759"/>
                  <a:pt x="1534287" y="263278"/>
                </a:cubicBezTo>
                <a:lnTo>
                  <a:pt x="4552510" y="3281709"/>
                </a:lnTo>
                <a:lnTo>
                  <a:pt x="1534287" y="6300555"/>
                </a:lnTo>
                <a:cubicBezTo>
                  <a:pt x="1183274" y="6651178"/>
                  <a:pt x="614275" y="6651178"/>
                  <a:pt x="263261" y="6300555"/>
                </a:cubicBezTo>
                <a:cubicBezTo>
                  <a:pt x="-87753" y="5949516"/>
                  <a:pt x="-87753" y="5380478"/>
                  <a:pt x="263261" y="5029440"/>
                </a:cubicBezTo>
                <a:lnTo>
                  <a:pt x="2010871" y="3281709"/>
                </a:lnTo>
                <a:lnTo>
                  <a:pt x="263261" y="1534393"/>
                </a:lnTo>
                <a:cubicBezTo>
                  <a:pt x="-87753" y="1183355"/>
                  <a:pt x="-87753" y="614317"/>
                  <a:pt x="263261" y="263278"/>
                </a:cubicBezTo>
                <a:cubicBezTo>
                  <a:pt x="438768" y="87759"/>
                  <a:pt x="668771" y="0"/>
                  <a:pt x="898774" y="0"/>
                </a:cubicBezTo>
                <a:close/>
              </a:path>
            </a:pathLst>
          </a:custGeom>
          <a:solidFill>
            <a:srgbClr val="CCCCD4"/>
          </a:solidFill>
        </p:spPr>
        <p:txBody>
          <a:bodyPr wrap="square" lIns="1296000" tIns="1270800" rIns="0" anchor="t" anchorCtr="0">
            <a:noAutofit/>
          </a:bodyPr>
          <a:lstStyle>
            <a:lvl1pPr algn="l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Please </a:t>
            </a:r>
            <a:br>
              <a:rPr lang="en-US" noProof="0"/>
            </a:br>
            <a:r>
              <a:rPr lang="en-US" noProof="0"/>
              <a:t>insert first </a:t>
            </a:r>
            <a:br>
              <a:rPr lang="en-US" noProof="0"/>
            </a:br>
            <a:r>
              <a:rPr lang="en-US" noProof="0"/>
              <a:t>X picture here</a:t>
            </a:r>
          </a:p>
        </p:txBody>
      </p:sp>
      <p:sp>
        <p:nvSpPr>
          <p:cNvPr id="6" name="X picture second">
            <a:extLst>
              <a:ext uri="{FF2B5EF4-FFF2-40B4-BE49-F238E27FC236}">
                <a16:creationId xmlns:a16="http://schemas.microsoft.com/office/drawing/2014/main" id="{3DA9BC77-0C24-4BBE-5AA1-D883F8D9A82A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 bwMode="black">
          <a:xfrm>
            <a:off x="10056814" y="-1357312"/>
            <a:ext cx="3073400" cy="6908801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898774 w 6735322"/>
              <a:gd name="connsiteY5" fmla="*/ 171898 h 6908801"/>
              <a:gd name="connsiteX6" fmla="*/ 1534287 w 6735322"/>
              <a:gd name="connsiteY6" fmla="*/ 435176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18" fmla="*/ 5464442 w 6735322"/>
              <a:gd name="connsiteY18" fmla="*/ 0 h 6908801"/>
              <a:gd name="connsiteX0" fmla="*/ 4932802 w 6735322"/>
              <a:gd name="connsiteY0" fmla="*/ 4082159 h 7157147"/>
              <a:gd name="connsiteX1" fmla="*/ 6735322 w 6735322"/>
              <a:gd name="connsiteY1" fmla="*/ 5885610 h 7157147"/>
              <a:gd name="connsiteX2" fmla="*/ 5464442 w 6735322"/>
              <a:gd name="connsiteY2" fmla="*/ 7157147 h 7157147"/>
              <a:gd name="connsiteX3" fmla="*/ 3661922 w 6735322"/>
              <a:gd name="connsiteY3" fmla="*/ 5353696 h 7157147"/>
              <a:gd name="connsiteX4" fmla="*/ 4932802 w 6735322"/>
              <a:gd name="connsiteY4" fmla="*/ 4082159 h 7157147"/>
              <a:gd name="connsiteX5" fmla="*/ 898774 w 6735322"/>
              <a:gd name="connsiteY5" fmla="*/ 420244 h 7157147"/>
              <a:gd name="connsiteX6" fmla="*/ 1534287 w 6735322"/>
              <a:gd name="connsiteY6" fmla="*/ 6720799 h 7157147"/>
              <a:gd name="connsiteX7" fmla="*/ 263261 w 6735322"/>
              <a:gd name="connsiteY7" fmla="*/ 6720799 h 7157147"/>
              <a:gd name="connsiteX8" fmla="*/ 263261 w 6735322"/>
              <a:gd name="connsiteY8" fmla="*/ 5449684 h 7157147"/>
              <a:gd name="connsiteX9" fmla="*/ 2010871 w 6735322"/>
              <a:gd name="connsiteY9" fmla="*/ 3701953 h 7157147"/>
              <a:gd name="connsiteX10" fmla="*/ 263261 w 6735322"/>
              <a:gd name="connsiteY10" fmla="*/ 1954637 h 7157147"/>
              <a:gd name="connsiteX11" fmla="*/ 263261 w 6735322"/>
              <a:gd name="connsiteY11" fmla="*/ 683522 h 7157147"/>
              <a:gd name="connsiteX12" fmla="*/ 898774 w 6735322"/>
              <a:gd name="connsiteY12" fmla="*/ 420244 h 7157147"/>
              <a:gd name="connsiteX13" fmla="*/ 5464442 w 6735322"/>
              <a:gd name="connsiteY13" fmla="*/ 248346 h 7157147"/>
              <a:gd name="connsiteX14" fmla="*/ 6735322 w 6735322"/>
              <a:gd name="connsiteY14" fmla="*/ 1519226 h 7157147"/>
              <a:gd name="connsiteX15" fmla="*/ 4932802 w 6735322"/>
              <a:gd name="connsiteY15" fmla="*/ 3321746 h 7157147"/>
              <a:gd name="connsiteX16" fmla="*/ 3661922 w 6735322"/>
              <a:gd name="connsiteY16" fmla="*/ 2050866 h 7157147"/>
              <a:gd name="connsiteX17" fmla="*/ 5464442 w 6735322"/>
              <a:gd name="connsiteY17" fmla="*/ 248346 h 7157147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435176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263261 w 6735322"/>
              <a:gd name="connsiteY10" fmla="*/ 1706291 h 6908801"/>
              <a:gd name="connsiteX11" fmla="*/ 263261 w 6735322"/>
              <a:gd name="connsiteY11" fmla="*/ 435176 h 6908801"/>
              <a:gd name="connsiteX12" fmla="*/ 5464442 w 6735322"/>
              <a:gd name="connsiteY12" fmla="*/ 0 h 6908801"/>
              <a:gd name="connsiteX13" fmla="*/ 6735322 w 6735322"/>
              <a:gd name="connsiteY13" fmla="*/ 1270880 h 6908801"/>
              <a:gd name="connsiteX14" fmla="*/ 4932802 w 6735322"/>
              <a:gd name="connsiteY14" fmla="*/ 3073400 h 6908801"/>
              <a:gd name="connsiteX15" fmla="*/ 3661922 w 6735322"/>
              <a:gd name="connsiteY15" fmla="*/ 1802520 h 6908801"/>
              <a:gd name="connsiteX16" fmla="*/ 5464442 w 6735322"/>
              <a:gd name="connsiteY16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435176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263261 w 6735322"/>
              <a:gd name="connsiteY10" fmla="*/ 435176 h 6908801"/>
              <a:gd name="connsiteX11" fmla="*/ 5464442 w 6735322"/>
              <a:gd name="connsiteY11" fmla="*/ 0 h 6908801"/>
              <a:gd name="connsiteX12" fmla="*/ 6735322 w 6735322"/>
              <a:gd name="connsiteY12" fmla="*/ 1270880 h 6908801"/>
              <a:gd name="connsiteX13" fmla="*/ 4932802 w 6735322"/>
              <a:gd name="connsiteY13" fmla="*/ 3073400 h 6908801"/>
              <a:gd name="connsiteX14" fmla="*/ 3661922 w 6735322"/>
              <a:gd name="connsiteY14" fmla="*/ 1802520 h 6908801"/>
              <a:gd name="connsiteX15" fmla="*/ 5464442 w 6735322"/>
              <a:gd name="connsiteY15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010871 w 6735322"/>
              <a:gd name="connsiteY5" fmla="*/ 3453607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5464442 w 6735322"/>
              <a:gd name="connsiteY10" fmla="*/ 0 h 6908801"/>
              <a:gd name="connsiteX11" fmla="*/ 6735322 w 6735322"/>
              <a:gd name="connsiteY11" fmla="*/ 1270880 h 6908801"/>
              <a:gd name="connsiteX12" fmla="*/ 4932802 w 6735322"/>
              <a:gd name="connsiteY12" fmla="*/ 3073400 h 6908801"/>
              <a:gd name="connsiteX13" fmla="*/ 3661922 w 6735322"/>
              <a:gd name="connsiteY13" fmla="*/ 1802520 h 6908801"/>
              <a:gd name="connsiteX14" fmla="*/ 5464442 w 6735322"/>
              <a:gd name="connsiteY14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5201338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5464442 w 6735322"/>
              <a:gd name="connsiteY9" fmla="*/ 0 h 6908801"/>
              <a:gd name="connsiteX10" fmla="*/ 6735322 w 6735322"/>
              <a:gd name="connsiteY10" fmla="*/ 1270880 h 6908801"/>
              <a:gd name="connsiteX11" fmla="*/ 4932802 w 6735322"/>
              <a:gd name="connsiteY11" fmla="*/ 3073400 h 6908801"/>
              <a:gd name="connsiteX12" fmla="*/ 3661922 w 6735322"/>
              <a:gd name="connsiteY12" fmla="*/ 1802520 h 6908801"/>
              <a:gd name="connsiteX13" fmla="*/ 5464442 w 6735322"/>
              <a:gd name="connsiteY13" fmla="*/ 0 h 6908801"/>
              <a:gd name="connsiteX0" fmla="*/ 4669541 w 6472061"/>
              <a:gd name="connsiteY0" fmla="*/ 3833813 h 6908801"/>
              <a:gd name="connsiteX1" fmla="*/ 6472061 w 6472061"/>
              <a:gd name="connsiteY1" fmla="*/ 5637264 h 6908801"/>
              <a:gd name="connsiteX2" fmla="*/ 5201181 w 6472061"/>
              <a:gd name="connsiteY2" fmla="*/ 6908801 h 6908801"/>
              <a:gd name="connsiteX3" fmla="*/ 3398661 w 6472061"/>
              <a:gd name="connsiteY3" fmla="*/ 5105350 h 6908801"/>
              <a:gd name="connsiteX4" fmla="*/ 4669541 w 6472061"/>
              <a:gd name="connsiteY4" fmla="*/ 3833813 h 6908801"/>
              <a:gd name="connsiteX5" fmla="*/ 0 w 6472061"/>
              <a:gd name="connsiteY5" fmla="*/ 6472453 h 6908801"/>
              <a:gd name="connsiteX6" fmla="*/ 1271026 w 6472061"/>
              <a:gd name="connsiteY6" fmla="*/ 6472453 h 6908801"/>
              <a:gd name="connsiteX7" fmla="*/ 0 w 6472061"/>
              <a:gd name="connsiteY7" fmla="*/ 6472453 h 6908801"/>
              <a:gd name="connsiteX8" fmla="*/ 5201181 w 6472061"/>
              <a:gd name="connsiteY8" fmla="*/ 0 h 6908801"/>
              <a:gd name="connsiteX9" fmla="*/ 6472061 w 6472061"/>
              <a:gd name="connsiteY9" fmla="*/ 1270880 h 6908801"/>
              <a:gd name="connsiteX10" fmla="*/ 4669541 w 6472061"/>
              <a:gd name="connsiteY10" fmla="*/ 3073400 h 6908801"/>
              <a:gd name="connsiteX11" fmla="*/ 3398661 w 6472061"/>
              <a:gd name="connsiteY11" fmla="*/ 1802520 h 6908801"/>
              <a:gd name="connsiteX12" fmla="*/ 5201181 w 6472061"/>
              <a:gd name="connsiteY12" fmla="*/ 0 h 6908801"/>
              <a:gd name="connsiteX0" fmla="*/ 1270880 w 3073400"/>
              <a:gd name="connsiteY0" fmla="*/ 3833813 h 6908801"/>
              <a:gd name="connsiteX1" fmla="*/ 3073400 w 3073400"/>
              <a:gd name="connsiteY1" fmla="*/ 5637264 h 6908801"/>
              <a:gd name="connsiteX2" fmla="*/ 1802520 w 3073400"/>
              <a:gd name="connsiteY2" fmla="*/ 6908801 h 6908801"/>
              <a:gd name="connsiteX3" fmla="*/ 0 w 3073400"/>
              <a:gd name="connsiteY3" fmla="*/ 5105350 h 6908801"/>
              <a:gd name="connsiteX4" fmla="*/ 1270880 w 3073400"/>
              <a:gd name="connsiteY4" fmla="*/ 3833813 h 6908801"/>
              <a:gd name="connsiteX5" fmla="*/ 1802520 w 3073400"/>
              <a:gd name="connsiteY5" fmla="*/ 0 h 6908801"/>
              <a:gd name="connsiteX6" fmla="*/ 3073400 w 3073400"/>
              <a:gd name="connsiteY6" fmla="*/ 1270880 h 6908801"/>
              <a:gd name="connsiteX7" fmla="*/ 1270880 w 3073400"/>
              <a:gd name="connsiteY7" fmla="*/ 3073400 h 6908801"/>
              <a:gd name="connsiteX8" fmla="*/ 0 w 3073400"/>
              <a:gd name="connsiteY8" fmla="*/ 1802520 h 6908801"/>
              <a:gd name="connsiteX9" fmla="*/ 1802520 w 3073400"/>
              <a:gd name="connsiteY9" fmla="*/ 0 h 6908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073400" h="6908801">
                <a:moveTo>
                  <a:pt x="1270880" y="3833813"/>
                </a:moveTo>
                <a:lnTo>
                  <a:pt x="3073400" y="5637264"/>
                </a:lnTo>
                <a:lnTo>
                  <a:pt x="1802520" y="6908801"/>
                </a:lnTo>
                <a:lnTo>
                  <a:pt x="0" y="5105350"/>
                </a:lnTo>
                <a:lnTo>
                  <a:pt x="1270880" y="3833813"/>
                </a:lnTo>
                <a:close/>
                <a:moveTo>
                  <a:pt x="1802520" y="0"/>
                </a:moveTo>
                <a:lnTo>
                  <a:pt x="3073400" y="1270880"/>
                </a:lnTo>
                <a:lnTo>
                  <a:pt x="1270880" y="3073400"/>
                </a:lnTo>
                <a:lnTo>
                  <a:pt x="0" y="1802520"/>
                </a:lnTo>
                <a:lnTo>
                  <a:pt x="1802520" y="0"/>
                </a:lnTo>
                <a:close/>
              </a:path>
            </a:pathLst>
          </a:custGeom>
          <a:solidFill>
            <a:srgbClr val="66667E"/>
          </a:solidFill>
        </p:spPr>
        <p:txBody>
          <a:bodyPr wrap="square" lIns="0" tIns="1440000" rIns="1080000" anchor="t" anchorCtr="0">
            <a:noAutofit/>
          </a:bodyPr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Please </a:t>
            </a:r>
            <a:br>
              <a:rPr lang="en-US" noProof="0"/>
            </a:br>
            <a:r>
              <a:rPr lang="en-US" noProof="0"/>
              <a:t>insert second </a:t>
            </a:r>
            <a:br>
              <a:rPr lang="en-US" noProof="0"/>
            </a:br>
            <a:r>
              <a:rPr lang="en-US" noProof="0"/>
              <a:t>X picture here</a:t>
            </a:r>
          </a:p>
        </p:txBody>
      </p:sp>
      <p:sp>
        <p:nvSpPr>
          <p:cNvPr id="7" name="Title" descr="Headline of the presentation">
            <a:extLst>
              <a:ext uri="{FF2B5EF4-FFF2-40B4-BE49-F238E27FC236}">
                <a16:creationId xmlns:a16="http://schemas.microsoft.com/office/drawing/2014/main" id="{DE52BDDE-0225-180A-4880-C972B99F29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7302365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8" name="Subhead" descr="Subheadline of the presentation">
            <a:extLst>
              <a:ext uri="{FF2B5EF4-FFF2-40B4-BE49-F238E27FC236}">
                <a16:creationId xmlns:a16="http://schemas.microsoft.com/office/drawing/2014/main" id="{71223FEB-E93C-0C87-EE58-A20FE1A6C75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7301602" cy="804655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16 </a:t>
            </a:r>
            <a:r>
              <a:rPr lang="en-US" err="1"/>
              <a:t>pt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9893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  <p15:guide id="8" pos="4251">
          <p15:clr>
            <a:srgbClr val="65CEFF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Deep Blue 80pt (X 3 images)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X picture first">
            <a:extLst>
              <a:ext uri="{FF2B5EF4-FFF2-40B4-BE49-F238E27FC236}">
                <a16:creationId xmlns:a16="http://schemas.microsoft.com/office/drawing/2014/main" id="{684D687A-C9CB-4382-BA6D-0EA40F650DF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black">
          <a:xfrm>
            <a:off x="6394891" y="-1185414"/>
            <a:ext cx="4552510" cy="6563522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15" fmla="*/ 3661922 w 6735322"/>
              <a:gd name="connsiteY15" fmla="*/ 1630622 h 6736903"/>
              <a:gd name="connsiteX16" fmla="*/ 6735322 w 6735322"/>
              <a:gd name="connsiteY16" fmla="*/ 1098982 h 6736903"/>
              <a:gd name="connsiteX17" fmla="*/ 4932802 w 6735322"/>
              <a:gd name="connsiteY17" fmla="*/ 2901502 h 6736903"/>
              <a:gd name="connsiteX18" fmla="*/ 3661922 w 6735322"/>
              <a:gd name="connsiteY18" fmla="*/ 1630622 h 6736903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15" fmla="*/ 3661922 w 6735322"/>
              <a:gd name="connsiteY15" fmla="*/ 1630622 h 6736903"/>
              <a:gd name="connsiteX16" fmla="*/ 4932802 w 6735322"/>
              <a:gd name="connsiteY16" fmla="*/ 2901502 h 6736903"/>
              <a:gd name="connsiteX17" fmla="*/ 3661922 w 6735322"/>
              <a:gd name="connsiteY17" fmla="*/ 1630622 h 6736903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0" fmla="*/ 3661922 w 6735322"/>
              <a:gd name="connsiteY0" fmla="*/ 4933452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898774 w 6735322"/>
              <a:gd name="connsiteY4" fmla="*/ 0 h 6736903"/>
              <a:gd name="connsiteX5" fmla="*/ 1534287 w 6735322"/>
              <a:gd name="connsiteY5" fmla="*/ 263278 h 6736903"/>
              <a:gd name="connsiteX6" fmla="*/ 4552510 w 6735322"/>
              <a:gd name="connsiteY6" fmla="*/ 3281709 h 6736903"/>
              <a:gd name="connsiteX7" fmla="*/ 1534287 w 6735322"/>
              <a:gd name="connsiteY7" fmla="*/ 6300555 h 6736903"/>
              <a:gd name="connsiteX8" fmla="*/ 263261 w 6735322"/>
              <a:gd name="connsiteY8" fmla="*/ 6300555 h 6736903"/>
              <a:gd name="connsiteX9" fmla="*/ 263261 w 6735322"/>
              <a:gd name="connsiteY9" fmla="*/ 5029440 h 6736903"/>
              <a:gd name="connsiteX10" fmla="*/ 2010871 w 6735322"/>
              <a:gd name="connsiteY10" fmla="*/ 3281709 h 6736903"/>
              <a:gd name="connsiteX11" fmla="*/ 263261 w 6735322"/>
              <a:gd name="connsiteY11" fmla="*/ 1534393 h 6736903"/>
              <a:gd name="connsiteX12" fmla="*/ 263261 w 6735322"/>
              <a:gd name="connsiteY12" fmla="*/ 263278 h 6736903"/>
              <a:gd name="connsiteX13" fmla="*/ 898774 w 6735322"/>
              <a:gd name="connsiteY13" fmla="*/ 0 h 6736903"/>
              <a:gd name="connsiteX0" fmla="*/ 3661922 w 5464442"/>
              <a:gd name="connsiteY0" fmla="*/ 4933452 h 6736903"/>
              <a:gd name="connsiteX1" fmla="*/ 5464442 w 5464442"/>
              <a:gd name="connsiteY1" fmla="*/ 6736903 h 6736903"/>
              <a:gd name="connsiteX2" fmla="*/ 3661922 w 5464442"/>
              <a:gd name="connsiteY2" fmla="*/ 4933452 h 6736903"/>
              <a:gd name="connsiteX3" fmla="*/ 898774 w 5464442"/>
              <a:gd name="connsiteY3" fmla="*/ 0 h 6736903"/>
              <a:gd name="connsiteX4" fmla="*/ 1534287 w 5464442"/>
              <a:gd name="connsiteY4" fmla="*/ 263278 h 6736903"/>
              <a:gd name="connsiteX5" fmla="*/ 4552510 w 5464442"/>
              <a:gd name="connsiteY5" fmla="*/ 3281709 h 6736903"/>
              <a:gd name="connsiteX6" fmla="*/ 1534287 w 5464442"/>
              <a:gd name="connsiteY6" fmla="*/ 6300555 h 6736903"/>
              <a:gd name="connsiteX7" fmla="*/ 263261 w 5464442"/>
              <a:gd name="connsiteY7" fmla="*/ 6300555 h 6736903"/>
              <a:gd name="connsiteX8" fmla="*/ 263261 w 5464442"/>
              <a:gd name="connsiteY8" fmla="*/ 5029440 h 6736903"/>
              <a:gd name="connsiteX9" fmla="*/ 2010871 w 5464442"/>
              <a:gd name="connsiteY9" fmla="*/ 3281709 h 6736903"/>
              <a:gd name="connsiteX10" fmla="*/ 263261 w 5464442"/>
              <a:gd name="connsiteY10" fmla="*/ 1534393 h 6736903"/>
              <a:gd name="connsiteX11" fmla="*/ 263261 w 5464442"/>
              <a:gd name="connsiteY11" fmla="*/ 263278 h 6736903"/>
              <a:gd name="connsiteX12" fmla="*/ 898774 w 5464442"/>
              <a:gd name="connsiteY12" fmla="*/ 0 h 6736903"/>
              <a:gd name="connsiteX0" fmla="*/ 898774 w 4552510"/>
              <a:gd name="connsiteY0" fmla="*/ 0 h 6563522"/>
              <a:gd name="connsiteX1" fmla="*/ 1534287 w 4552510"/>
              <a:gd name="connsiteY1" fmla="*/ 263278 h 6563522"/>
              <a:gd name="connsiteX2" fmla="*/ 4552510 w 4552510"/>
              <a:gd name="connsiteY2" fmla="*/ 3281709 h 6563522"/>
              <a:gd name="connsiteX3" fmla="*/ 1534287 w 4552510"/>
              <a:gd name="connsiteY3" fmla="*/ 6300555 h 6563522"/>
              <a:gd name="connsiteX4" fmla="*/ 263261 w 4552510"/>
              <a:gd name="connsiteY4" fmla="*/ 6300555 h 6563522"/>
              <a:gd name="connsiteX5" fmla="*/ 263261 w 4552510"/>
              <a:gd name="connsiteY5" fmla="*/ 5029440 h 6563522"/>
              <a:gd name="connsiteX6" fmla="*/ 2010871 w 4552510"/>
              <a:gd name="connsiteY6" fmla="*/ 3281709 h 6563522"/>
              <a:gd name="connsiteX7" fmla="*/ 263261 w 4552510"/>
              <a:gd name="connsiteY7" fmla="*/ 1534393 h 6563522"/>
              <a:gd name="connsiteX8" fmla="*/ 263261 w 4552510"/>
              <a:gd name="connsiteY8" fmla="*/ 263278 h 6563522"/>
              <a:gd name="connsiteX9" fmla="*/ 898774 w 4552510"/>
              <a:gd name="connsiteY9" fmla="*/ 0 h 6563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52510" h="6563522">
                <a:moveTo>
                  <a:pt x="898774" y="0"/>
                </a:moveTo>
                <a:cubicBezTo>
                  <a:pt x="1128777" y="0"/>
                  <a:pt x="1358781" y="87759"/>
                  <a:pt x="1534287" y="263278"/>
                </a:cubicBezTo>
                <a:lnTo>
                  <a:pt x="4552510" y="3281709"/>
                </a:lnTo>
                <a:lnTo>
                  <a:pt x="1534287" y="6300555"/>
                </a:lnTo>
                <a:cubicBezTo>
                  <a:pt x="1183274" y="6651178"/>
                  <a:pt x="614275" y="6651178"/>
                  <a:pt x="263261" y="6300555"/>
                </a:cubicBezTo>
                <a:cubicBezTo>
                  <a:pt x="-87753" y="5949516"/>
                  <a:pt x="-87753" y="5380478"/>
                  <a:pt x="263261" y="5029440"/>
                </a:cubicBezTo>
                <a:lnTo>
                  <a:pt x="2010871" y="3281709"/>
                </a:lnTo>
                <a:lnTo>
                  <a:pt x="263261" y="1534393"/>
                </a:lnTo>
                <a:cubicBezTo>
                  <a:pt x="-87753" y="1183355"/>
                  <a:pt x="-87753" y="614317"/>
                  <a:pt x="263261" y="263278"/>
                </a:cubicBezTo>
                <a:cubicBezTo>
                  <a:pt x="438768" y="87759"/>
                  <a:pt x="668771" y="0"/>
                  <a:pt x="898774" y="0"/>
                </a:cubicBezTo>
                <a:close/>
              </a:path>
            </a:pathLst>
          </a:custGeom>
          <a:solidFill>
            <a:srgbClr val="E5E5E9"/>
          </a:solidFill>
        </p:spPr>
        <p:txBody>
          <a:bodyPr wrap="square" lIns="1296000" tIns="1270800" rIns="0" anchor="t" anchorCtr="0">
            <a:noAutofit/>
          </a:bodyPr>
          <a:lstStyle>
            <a:lvl1pPr algn="l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Please </a:t>
            </a:r>
            <a:br>
              <a:rPr lang="en-US" noProof="0"/>
            </a:br>
            <a:r>
              <a:rPr lang="en-US" noProof="0"/>
              <a:t>insert first </a:t>
            </a:r>
            <a:br>
              <a:rPr lang="en-US" noProof="0"/>
            </a:br>
            <a:r>
              <a:rPr lang="en-US" noProof="0"/>
              <a:t>X picture here</a:t>
            </a:r>
          </a:p>
        </p:txBody>
      </p:sp>
      <p:sp>
        <p:nvSpPr>
          <p:cNvPr id="12" name="X picture second">
            <a:extLst>
              <a:ext uri="{FF2B5EF4-FFF2-40B4-BE49-F238E27FC236}">
                <a16:creationId xmlns:a16="http://schemas.microsoft.com/office/drawing/2014/main" id="{6DF04BE6-2F28-4442-9F47-31C6F1C81B8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black">
          <a:xfrm>
            <a:off x="10056814" y="-1357312"/>
            <a:ext cx="3073400" cy="3073400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898774 w 6735322"/>
              <a:gd name="connsiteY5" fmla="*/ 171898 h 6908801"/>
              <a:gd name="connsiteX6" fmla="*/ 1534287 w 6735322"/>
              <a:gd name="connsiteY6" fmla="*/ 435176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18" fmla="*/ 5464442 w 6735322"/>
              <a:gd name="connsiteY18" fmla="*/ 0 h 6908801"/>
              <a:gd name="connsiteX0" fmla="*/ 4932802 w 6735322"/>
              <a:gd name="connsiteY0" fmla="*/ 4082159 h 7157147"/>
              <a:gd name="connsiteX1" fmla="*/ 6735322 w 6735322"/>
              <a:gd name="connsiteY1" fmla="*/ 5885610 h 7157147"/>
              <a:gd name="connsiteX2" fmla="*/ 5464442 w 6735322"/>
              <a:gd name="connsiteY2" fmla="*/ 7157147 h 7157147"/>
              <a:gd name="connsiteX3" fmla="*/ 3661922 w 6735322"/>
              <a:gd name="connsiteY3" fmla="*/ 5353696 h 7157147"/>
              <a:gd name="connsiteX4" fmla="*/ 4932802 w 6735322"/>
              <a:gd name="connsiteY4" fmla="*/ 4082159 h 7157147"/>
              <a:gd name="connsiteX5" fmla="*/ 898774 w 6735322"/>
              <a:gd name="connsiteY5" fmla="*/ 420244 h 7157147"/>
              <a:gd name="connsiteX6" fmla="*/ 1534287 w 6735322"/>
              <a:gd name="connsiteY6" fmla="*/ 6720799 h 7157147"/>
              <a:gd name="connsiteX7" fmla="*/ 263261 w 6735322"/>
              <a:gd name="connsiteY7" fmla="*/ 6720799 h 7157147"/>
              <a:gd name="connsiteX8" fmla="*/ 263261 w 6735322"/>
              <a:gd name="connsiteY8" fmla="*/ 5449684 h 7157147"/>
              <a:gd name="connsiteX9" fmla="*/ 2010871 w 6735322"/>
              <a:gd name="connsiteY9" fmla="*/ 3701953 h 7157147"/>
              <a:gd name="connsiteX10" fmla="*/ 263261 w 6735322"/>
              <a:gd name="connsiteY10" fmla="*/ 1954637 h 7157147"/>
              <a:gd name="connsiteX11" fmla="*/ 263261 w 6735322"/>
              <a:gd name="connsiteY11" fmla="*/ 683522 h 7157147"/>
              <a:gd name="connsiteX12" fmla="*/ 898774 w 6735322"/>
              <a:gd name="connsiteY12" fmla="*/ 420244 h 7157147"/>
              <a:gd name="connsiteX13" fmla="*/ 5464442 w 6735322"/>
              <a:gd name="connsiteY13" fmla="*/ 248346 h 7157147"/>
              <a:gd name="connsiteX14" fmla="*/ 6735322 w 6735322"/>
              <a:gd name="connsiteY14" fmla="*/ 1519226 h 7157147"/>
              <a:gd name="connsiteX15" fmla="*/ 4932802 w 6735322"/>
              <a:gd name="connsiteY15" fmla="*/ 3321746 h 7157147"/>
              <a:gd name="connsiteX16" fmla="*/ 3661922 w 6735322"/>
              <a:gd name="connsiteY16" fmla="*/ 2050866 h 7157147"/>
              <a:gd name="connsiteX17" fmla="*/ 5464442 w 6735322"/>
              <a:gd name="connsiteY17" fmla="*/ 248346 h 7157147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435176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263261 w 6735322"/>
              <a:gd name="connsiteY10" fmla="*/ 1706291 h 6908801"/>
              <a:gd name="connsiteX11" fmla="*/ 263261 w 6735322"/>
              <a:gd name="connsiteY11" fmla="*/ 435176 h 6908801"/>
              <a:gd name="connsiteX12" fmla="*/ 5464442 w 6735322"/>
              <a:gd name="connsiteY12" fmla="*/ 0 h 6908801"/>
              <a:gd name="connsiteX13" fmla="*/ 6735322 w 6735322"/>
              <a:gd name="connsiteY13" fmla="*/ 1270880 h 6908801"/>
              <a:gd name="connsiteX14" fmla="*/ 4932802 w 6735322"/>
              <a:gd name="connsiteY14" fmla="*/ 3073400 h 6908801"/>
              <a:gd name="connsiteX15" fmla="*/ 3661922 w 6735322"/>
              <a:gd name="connsiteY15" fmla="*/ 1802520 h 6908801"/>
              <a:gd name="connsiteX16" fmla="*/ 5464442 w 6735322"/>
              <a:gd name="connsiteY16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435176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263261 w 6735322"/>
              <a:gd name="connsiteY10" fmla="*/ 435176 h 6908801"/>
              <a:gd name="connsiteX11" fmla="*/ 5464442 w 6735322"/>
              <a:gd name="connsiteY11" fmla="*/ 0 h 6908801"/>
              <a:gd name="connsiteX12" fmla="*/ 6735322 w 6735322"/>
              <a:gd name="connsiteY12" fmla="*/ 1270880 h 6908801"/>
              <a:gd name="connsiteX13" fmla="*/ 4932802 w 6735322"/>
              <a:gd name="connsiteY13" fmla="*/ 3073400 h 6908801"/>
              <a:gd name="connsiteX14" fmla="*/ 3661922 w 6735322"/>
              <a:gd name="connsiteY14" fmla="*/ 1802520 h 6908801"/>
              <a:gd name="connsiteX15" fmla="*/ 5464442 w 6735322"/>
              <a:gd name="connsiteY15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010871 w 6735322"/>
              <a:gd name="connsiteY5" fmla="*/ 3453607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5464442 w 6735322"/>
              <a:gd name="connsiteY10" fmla="*/ 0 h 6908801"/>
              <a:gd name="connsiteX11" fmla="*/ 6735322 w 6735322"/>
              <a:gd name="connsiteY11" fmla="*/ 1270880 h 6908801"/>
              <a:gd name="connsiteX12" fmla="*/ 4932802 w 6735322"/>
              <a:gd name="connsiteY12" fmla="*/ 3073400 h 6908801"/>
              <a:gd name="connsiteX13" fmla="*/ 3661922 w 6735322"/>
              <a:gd name="connsiteY13" fmla="*/ 1802520 h 6908801"/>
              <a:gd name="connsiteX14" fmla="*/ 5464442 w 6735322"/>
              <a:gd name="connsiteY14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5201338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5464442 w 6735322"/>
              <a:gd name="connsiteY9" fmla="*/ 0 h 6908801"/>
              <a:gd name="connsiteX10" fmla="*/ 6735322 w 6735322"/>
              <a:gd name="connsiteY10" fmla="*/ 1270880 h 6908801"/>
              <a:gd name="connsiteX11" fmla="*/ 4932802 w 6735322"/>
              <a:gd name="connsiteY11" fmla="*/ 3073400 h 6908801"/>
              <a:gd name="connsiteX12" fmla="*/ 3661922 w 6735322"/>
              <a:gd name="connsiteY12" fmla="*/ 1802520 h 6908801"/>
              <a:gd name="connsiteX13" fmla="*/ 5464442 w 6735322"/>
              <a:gd name="connsiteY13" fmla="*/ 0 h 6908801"/>
              <a:gd name="connsiteX0" fmla="*/ 4669541 w 6472061"/>
              <a:gd name="connsiteY0" fmla="*/ 3833813 h 6908801"/>
              <a:gd name="connsiteX1" fmla="*/ 6472061 w 6472061"/>
              <a:gd name="connsiteY1" fmla="*/ 5637264 h 6908801"/>
              <a:gd name="connsiteX2" fmla="*/ 5201181 w 6472061"/>
              <a:gd name="connsiteY2" fmla="*/ 6908801 h 6908801"/>
              <a:gd name="connsiteX3" fmla="*/ 3398661 w 6472061"/>
              <a:gd name="connsiteY3" fmla="*/ 5105350 h 6908801"/>
              <a:gd name="connsiteX4" fmla="*/ 4669541 w 6472061"/>
              <a:gd name="connsiteY4" fmla="*/ 3833813 h 6908801"/>
              <a:gd name="connsiteX5" fmla="*/ 0 w 6472061"/>
              <a:gd name="connsiteY5" fmla="*/ 6472453 h 6908801"/>
              <a:gd name="connsiteX6" fmla="*/ 1271026 w 6472061"/>
              <a:gd name="connsiteY6" fmla="*/ 6472453 h 6908801"/>
              <a:gd name="connsiteX7" fmla="*/ 0 w 6472061"/>
              <a:gd name="connsiteY7" fmla="*/ 6472453 h 6908801"/>
              <a:gd name="connsiteX8" fmla="*/ 5201181 w 6472061"/>
              <a:gd name="connsiteY8" fmla="*/ 0 h 6908801"/>
              <a:gd name="connsiteX9" fmla="*/ 6472061 w 6472061"/>
              <a:gd name="connsiteY9" fmla="*/ 1270880 h 6908801"/>
              <a:gd name="connsiteX10" fmla="*/ 4669541 w 6472061"/>
              <a:gd name="connsiteY10" fmla="*/ 3073400 h 6908801"/>
              <a:gd name="connsiteX11" fmla="*/ 3398661 w 6472061"/>
              <a:gd name="connsiteY11" fmla="*/ 1802520 h 6908801"/>
              <a:gd name="connsiteX12" fmla="*/ 5201181 w 6472061"/>
              <a:gd name="connsiteY12" fmla="*/ 0 h 6908801"/>
              <a:gd name="connsiteX0" fmla="*/ 1270880 w 3073400"/>
              <a:gd name="connsiteY0" fmla="*/ 3833813 h 6908801"/>
              <a:gd name="connsiteX1" fmla="*/ 3073400 w 3073400"/>
              <a:gd name="connsiteY1" fmla="*/ 5637264 h 6908801"/>
              <a:gd name="connsiteX2" fmla="*/ 1802520 w 3073400"/>
              <a:gd name="connsiteY2" fmla="*/ 6908801 h 6908801"/>
              <a:gd name="connsiteX3" fmla="*/ 0 w 3073400"/>
              <a:gd name="connsiteY3" fmla="*/ 5105350 h 6908801"/>
              <a:gd name="connsiteX4" fmla="*/ 1270880 w 3073400"/>
              <a:gd name="connsiteY4" fmla="*/ 3833813 h 6908801"/>
              <a:gd name="connsiteX5" fmla="*/ 1802520 w 3073400"/>
              <a:gd name="connsiteY5" fmla="*/ 0 h 6908801"/>
              <a:gd name="connsiteX6" fmla="*/ 3073400 w 3073400"/>
              <a:gd name="connsiteY6" fmla="*/ 1270880 h 6908801"/>
              <a:gd name="connsiteX7" fmla="*/ 1270880 w 3073400"/>
              <a:gd name="connsiteY7" fmla="*/ 3073400 h 6908801"/>
              <a:gd name="connsiteX8" fmla="*/ 0 w 3073400"/>
              <a:gd name="connsiteY8" fmla="*/ 1802520 h 6908801"/>
              <a:gd name="connsiteX9" fmla="*/ 1802520 w 3073400"/>
              <a:gd name="connsiteY9" fmla="*/ 0 h 6908801"/>
              <a:gd name="connsiteX0" fmla="*/ 1270880 w 3073400"/>
              <a:gd name="connsiteY0" fmla="*/ 3833813 h 6908801"/>
              <a:gd name="connsiteX1" fmla="*/ 1802520 w 3073400"/>
              <a:gd name="connsiteY1" fmla="*/ 6908801 h 6908801"/>
              <a:gd name="connsiteX2" fmla="*/ 0 w 3073400"/>
              <a:gd name="connsiteY2" fmla="*/ 5105350 h 6908801"/>
              <a:gd name="connsiteX3" fmla="*/ 1270880 w 3073400"/>
              <a:gd name="connsiteY3" fmla="*/ 3833813 h 6908801"/>
              <a:gd name="connsiteX4" fmla="*/ 1802520 w 3073400"/>
              <a:gd name="connsiteY4" fmla="*/ 0 h 6908801"/>
              <a:gd name="connsiteX5" fmla="*/ 3073400 w 3073400"/>
              <a:gd name="connsiteY5" fmla="*/ 1270880 h 6908801"/>
              <a:gd name="connsiteX6" fmla="*/ 1270880 w 3073400"/>
              <a:gd name="connsiteY6" fmla="*/ 3073400 h 6908801"/>
              <a:gd name="connsiteX7" fmla="*/ 0 w 3073400"/>
              <a:gd name="connsiteY7" fmla="*/ 1802520 h 6908801"/>
              <a:gd name="connsiteX8" fmla="*/ 1802520 w 3073400"/>
              <a:gd name="connsiteY8" fmla="*/ 0 h 6908801"/>
              <a:gd name="connsiteX0" fmla="*/ 1270880 w 3073400"/>
              <a:gd name="connsiteY0" fmla="*/ 3833813 h 5105350"/>
              <a:gd name="connsiteX1" fmla="*/ 0 w 3073400"/>
              <a:gd name="connsiteY1" fmla="*/ 5105350 h 5105350"/>
              <a:gd name="connsiteX2" fmla="*/ 1270880 w 3073400"/>
              <a:gd name="connsiteY2" fmla="*/ 3833813 h 5105350"/>
              <a:gd name="connsiteX3" fmla="*/ 1802520 w 3073400"/>
              <a:gd name="connsiteY3" fmla="*/ 0 h 5105350"/>
              <a:gd name="connsiteX4" fmla="*/ 3073400 w 3073400"/>
              <a:gd name="connsiteY4" fmla="*/ 1270880 h 5105350"/>
              <a:gd name="connsiteX5" fmla="*/ 1270880 w 3073400"/>
              <a:gd name="connsiteY5" fmla="*/ 3073400 h 5105350"/>
              <a:gd name="connsiteX6" fmla="*/ 0 w 3073400"/>
              <a:gd name="connsiteY6" fmla="*/ 1802520 h 5105350"/>
              <a:gd name="connsiteX7" fmla="*/ 1802520 w 3073400"/>
              <a:gd name="connsiteY7" fmla="*/ 0 h 5105350"/>
              <a:gd name="connsiteX0" fmla="*/ 1802520 w 3073400"/>
              <a:gd name="connsiteY0" fmla="*/ 0 h 3073400"/>
              <a:gd name="connsiteX1" fmla="*/ 3073400 w 3073400"/>
              <a:gd name="connsiteY1" fmla="*/ 1270880 h 3073400"/>
              <a:gd name="connsiteX2" fmla="*/ 1270880 w 3073400"/>
              <a:gd name="connsiteY2" fmla="*/ 3073400 h 3073400"/>
              <a:gd name="connsiteX3" fmla="*/ 0 w 3073400"/>
              <a:gd name="connsiteY3" fmla="*/ 1802520 h 3073400"/>
              <a:gd name="connsiteX4" fmla="*/ 1802520 w 3073400"/>
              <a:gd name="connsiteY4" fmla="*/ 0 h 307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73400" h="3073400">
                <a:moveTo>
                  <a:pt x="1802520" y="0"/>
                </a:moveTo>
                <a:lnTo>
                  <a:pt x="3073400" y="1270880"/>
                </a:lnTo>
                <a:lnTo>
                  <a:pt x="1270880" y="3073400"/>
                </a:lnTo>
                <a:lnTo>
                  <a:pt x="0" y="1802520"/>
                </a:lnTo>
                <a:lnTo>
                  <a:pt x="1802520" y="0"/>
                </a:lnTo>
                <a:close/>
              </a:path>
            </a:pathLst>
          </a:custGeom>
          <a:solidFill>
            <a:srgbClr val="9999A9"/>
          </a:solidFill>
        </p:spPr>
        <p:txBody>
          <a:bodyPr wrap="square" lIns="0" tIns="1440000" rIns="1080000" anchor="t" anchorCtr="0">
            <a:noAutofit/>
          </a:bodyPr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Please </a:t>
            </a:r>
            <a:br>
              <a:rPr lang="en-US" noProof="0"/>
            </a:br>
            <a:r>
              <a:rPr lang="en-US" noProof="0"/>
              <a:t>insert second </a:t>
            </a:r>
            <a:br>
              <a:rPr lang="en-US" noProof="0"/>
            </a:br>
            <a:r>
              <a:rPr lang="en-US" noProof="0"/>
              <a:t>X picture here</a:t>
            </a:r>
          </a:p>
        </p:txBody>
      </p:sp>
      <p:sp>
        <p:nvSpPr>
          <p:cNvPr id="13" name="X picture third">
            <a:extLst>
              <a:ext uri="{FF2B5EF4-FFF2-40B4-BE49-F238E27FC236}">
                <a16:creationId xmlns:a16="http://schemas.microsoft.com/office/drawing/2014/main" id="{31071B48-22DD-4993-9A0B-35B7656021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black">
          <a:xfrm>
            <a:off x="10056814" y="2476502"/>
            <a:ext cx="3073400" cy="3074988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898774 w 6735322"/>
              <a:gd name="connsiteY5" fmla="*/ 171898 h 6908801"/>
              <a:gd name="connsiteX6" fmla="*/ 1534287 w 6735322"/>
              <a:gd name="connsiteY6" fmla="*/ 435176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18" fmla="*/ 5464442 w 6735322"/>
              <a:gd name="connsiteY18" fmla="*/ 0 h 6908801"/>
              <a:gd name="connsiteX0" fmla="*/ 4932802 w 6735322"/>
              <a:gd name="connsiteY0" fmla="*/ 4082159 h 7157147"/>
              <a:gd name="connsiteX1" fmla="*/ 6735322 w 6735322"/>
              <a:gd name="connsiteY1" fmla="*/ 5885610 h 7157147"/>
              <a:gd name="connsiteX2" fmla="*/ 5464442 w 6735322"/>
              <a:gd name="connsiteY2" fmla="*/ 7157147 h 7157147"/>
              <a:gd name="connsiteX3" fmla="*/ 3661922 w 6735322"/>
              <a:gd name="connsiteY3" fmla="*/ 5353696 h 7157147"/>
              <a:gd name="connsiteX4" fmla="*/ 4932802 w 6735322"/>
              <a:gd name="connsiteY4" fmla="*/ 4082159 h 7157147"/>
              <a:gd name="connsiteX5" fmla="*/ 898774 w 6735322"/>
              <a:gd name="connsiteY5" fmla="*/ 420244 h 7157147"/>
              <a:gd name="connsiteX6" fmla="*/ 1534287 w 6735322"/>
              <a:gd name="connsiteY6" fmla="*/ 6720799 h 7157147"/>
              <a:gd name="connsiteX7" fmla="*/ 263261 w 6735322"/>
              <a:gd name="connsiteY7" fmla="*/ 6720799 h 7157147"/>
              <a:gd name="connsiteX8" fmla="*/ 263261 w 6735322"/>
              <a:gd name="connsiteY8" fmla="*/ 5449684 h 7157147"/>
              <a:gd name="connsiteX9" fmla="*/ 2010871 w 6735322"/>
              <a:gd name="connsiteY9" fmla="*/ 3701953 h 7157147"/>
              <a:gd name="connsiteX10" fmla="*/ 263261 w 6735322"/>
              <a:gd name="connsiteY10" fmla="*/ 1954637 h 7157147"/>
              <a:gd name="connsiteX11" fmla="*/ 263261 w 6735322"/>
              <a:gd name="connsiteY11" fmla="*/ 683522 h 7157147"/>
              <a:gd name="connsiteX12" fmla="*/ 898774 w 6735322"/>
              <a:gd name="connsiteY12" fmla="*/ 420244 h 7157147"/>
              <a:gd name="connsiteX13" fmla="*/ 5464442 w 6735322"/>
              <a:gd name="connsiteY13" fmla="*/ 248346 h 7157147"/>
              <a:gd name="connsiteX14" fmla="*/ 6735322 w 6735322"/>
              <a:gd name="connsiteY14" fmla="*/ 1519226 h 7157147"/>
              <a:gd name="connsiteX15" fmla="*/ 4932802 w 6735322"/>
              <a:gd name="connsiteY15" fmla="*/ 3321746 h 7157147"/>
              <a:gd name="connsiteX16" fmla="*/ 3661922 w 6735322"/>
              <a:gd name="connsiteY16" fmla="*/ 2050866 h 7157147"/>
              <a:gd name="connsiteX17" fmla="*/ 5464442 w 6735322"/>
              <a:gd name="connsiteY17" fmla="*/ 248346 h 7157147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435176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263261 w 6735322"/>
              <a:gd name="connsiteY10" fmla="*/ 1706291 h 6908801"/>
              <a:gd name="connsiteX11" fmla="*/ 263261 w 6735322"/>
              <a:gd name="connsiteY11" fmla="*/ 435176 h 6908801"/>
              <a:gd name="connsiteX12" fmla="*/ 5464442 w 6735322"/>
              <a:gd name="connsiteY12" fmla="*/ 0 h 6908801"/>
              <a:gd name="connsiteX13" fmla="*/ 6735322 w 6735322"/>
              <a:gd name="connsiteY13" fmla="*/ 1270880 h 6908801"/>
              <a:gd name="connsiteX14" fmla="*/ 4932802 w 6735322"/>
              <a:gd name="connsiteY14" fmla="*/ 3073400 h 6908801"/>
              <a:gd name="connsiteX15" fmla="*/ 3661922 w 6735322"/>
              <a:gd name="connsiteY15" fmla="*/ 1802520 h 6908801"/>
              <a:gd name="connsiteX16" fmla="*/ 5464442 w 6735322"/>
              <a:gd name="connsiteY16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435176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263261 w 6735322"/>
              <a:gd name="connsiteY10" fmla="*/ 435176 h 6908801"/>
              <a:gd name="connsiteX11" fmla="*/ 5464442 w 6735322"/>
              <a:gd name="connsiteY11" fmla="*/ 0 h 6908801"/>
              <a:gd name="connsiteX12" fmla="*/ 6735322 w 6735322"/>
              <a:gd name="connsiteY12" fmla="*/ 1270880 h 6908801"/>
              <a:gd name="connsiteX13" fmla="*/ 4932802 w 6735322"/>
              <a:gd name="connsiteY13" fmla="*/ 3073400 h 6908801"/>
              <a:gd name="connsiteX14" fmla="*/ 3661922 w 6735322"/>
              <a:gd name="connsiteY14" fmla="*/ 1802520 h 6908801"/>
              <a:gd name="connsiteX15" fmla="*/ 5464442 w 6735322"/>
              <a:gd name="connsiteY15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010871 w 6735322"/>
              <a:gd name="connsiteY5" fmla="*/ 3453607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5464442 w 6735322"/>
              <a:gd name="connsiteY10" fmla="*/ 0 h 6908801"/>
              <a:gd name="connsiteX11" fmla="*/ 6735322 w 6735322"/>
              <a:gd name="connsiteY11" fmla="*/ 1270880 h 6908801"/>
              <a:gd name="connsiteX12" fmla="*/ 4932802 w 6735322"/>
              <a:gd name="connsiteY12" fmla="*/ 3073400 h 6908801"/>
              <a:gd name="connsiteX13" fmla="*/ 3661922 w 6735322"/>
              <a:gd name="connsiteY13" fmla="*/ 1802520 h 6908801"/>
              <a:gd name="connsiteX14" fmla="*/ 5464442 w 6735322"/>
              <a:gd name="connsiteY14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5201338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5464442 w 6735322"/>
              <a:gd name="connsiteY9" fmla="*/ 0 h 6908801"/>
              <a:gd name="connsiteX10" fmla="*/ 6735322 w 6735322"/>
              <a:gd name="connsiteY10" fmla="*/ 1270880 h 6908801"/>
              <a:gd name="connsiteX11" fmla="*/ 4932802 w 6735322"/>
              <a:gd name="connsiteY11" fmla="*/ 3073400 h 6908801"/>
              <a:gd name="connsiteX12" fmla="*/ 3661922 w 6735322"/>
              <a:gd name="connsiteY12" fmla="*/ 1802520 h 6908801"/>
              <a:gd name="connsiteX13" fmla="*/ 5464442 w 6735322"/>
              <a:gd name="connsiteY13" fmla="*/ 0 h 6908801"/>
              <a:gd name="connsiteX0" fmla="*/ 4669541 w 6472061"/>
              <a:gd name="connsiteY0" fmla="*/ 3833813 h 6908801"/>
              <a:gd name="connsiteX1" fmla="*/ 6472061 w 6472061"/>
              <a:gd name="connsiteY1" fmla="*/ 5637264 h 6908801"/>
              <a:gd name="connsiteX2" fmla="*/ 5201181 w 6472061"/>
              <a:gd name="connsiteY2" fmla="*/ 6908801 h 6908801"/>
              <a:gd name="connsiteX3" fmla="*/ 3398661 w 6472061"/>
              <a:gd name="connsiteY3" fmla="*/ 5105350 h 6908801"/>
              <a:gd name="connsiteX4" fmla="*/ 4669541 w 6472061"/>
              <a:gd name="connsiteY4" fmla="*/ 3833813 h 6908801"/>
              <a:gd name="connsiteX5" fmla="*/ 0 w 6472061"/>
              <a:gd name="connsiteY5" fmla="*/ 6472453 h 6908801"/>
              <a:gd name="connsiteX6" fmla="*/ 1271026 w 6472061"/>
              <a:gd name="connsiteY6" fmla="*/ 6472453 h 6908801"/>
              <a:gd name="connsiteX7" fmla="*/ 0 w 6472061"/>
              <a:gd name="connsiteY7" fmla="*/ 6472453 h 6908801"/>
              <a:gd name="connsiteX8" fmla="*/ 5201181 w 6472061"/>
              <a:gd name="connsiteY8" fmla="*/ 0 h 6908801"/>
              <a:gd name="connsiteX9" fmla="*/ 6472061 w 6472061"/>
              <a:gd name="connsiteY9" fmla="*/ 1270880 h 6908801"/>
              <a:gd name="connsiteX10" fmla="*/ 4669541 w 6472061"/>
              <a:gd name="connsiteY10" fmla="*/ 3073400 h 6908801"/>
              <a:gd name="connsiteX11" fmla="*/ 3398661 w 6472061"/>
              <a:gd name="connsiteY11" fmla="*/ 1802520 h 6908801"/>
              <a:gd name="connsiteX12" fmla="*/ 5201181 w 6472061"/>
              <a:gd name="connsiteY12" fmla="*/ 0 h 6908801"/>
              <a:gd name="connsiteX0" fmla="*/ 1270880 w 3073400"/>
              <a:gd name="connsiteY0" fmla="*/ 3833813 h 6908801"/>
              <a:gd name="connsiteX1" fmla="*/ 3073400 w 3073400"/>
              <a:gd name="connsiteY1" fmla="*/ 5637264 h 6908801"/>
              <a:gd name="connsiteX2" fmla="*/ 1802520 w 3073400"/>
              <a:gd name="connsiteY2" fmla="*/ 6908801 h 6908801"/>
              <a:gd name="connsiteX3" fmla="*/ 0 w 3073400"/>
              <a:gd name="connsiteY3" fmla="*/ 5105350 h 6908801"/>
              <a:gd name="connsiteX4" fmla="*/ 1270880 w 3073400"/>
              <a:gd name="connsiteY4" fmla="*/ 3833813 h 6908801"/>
              <a:gd name="connsiteX5" fmla="*/ 1802520 w 3073400"/>
              <a:gd name="connsiteY5" fmla="*/ 0 h 6908801"/>
              <a:gd name="connsiteX6" fmla="*/ 3073400 w 3073400"/>
              <a:gd name="connsiteY6" fmla="*/ 1270880 h 6908801"/>
              <a:gd name="connsiteX7" fmla="*/ 1270880 w 3073400"/>
              <a:gd name="connsiteY7" fmla="*/ 3073400 h 6908801"/>
              <a:gd name="connsiteX8" fmla="*/ 0 w 3073400"/>
              <a:gd name="connsiteY8" fmla="*/ 1802520 h 6908801"/>
              <a:gd name="connsiteX9" fmla="*/ 1802520 w 3073400"/>
              <a:gd name="connsiteY9" fmla="*/ 0 h 6908801"/>
              <a:gd name="connsiteX0" fmla="*/ 1270880 w 3073400"/>
              <a:gd name="connsiteY0" fmla="*/ 3833813 h 6908801"/>
              <a:gd name="connsiteX1" fmla="*/ 3073400 w 3073400"/>
              <a:gd name="connsiteY1" fmla="*/ 5637264 h 6908801"/>
              <a:gd name="connsiteX2" fmla="*/ 1802520 w 3073400"/>
              <a:gd name="connsiteY2" fmla="*/ 6908801 h 6908801"/>
              <a:gd name="connsiteX3" fmla="*/ 0 w 3073400"/>
              <a:gd name="connsiteY3" fmla="*/ 5105350 h 6908801"/>
              <a:gd name="connsiteX4" fmla="*/ 1270880 w 3073400"/>
              <a:gd name="connsiteY4" fmla="*/ 3833813 h 6908801"/>
              <a:gd name="connsiteX5" fmla="*/ 1802520 w 3073400"/>
              <a:gd name="connsiteY5" fmla="*/ 0 h 6908801"/>
              <a:gd name="connsiteX6" fmla="*/ 1270880 w 3073400"/>
              <a:gd name="connsiteY6" fmla="*/ 3073400 h 6908801"/>
              <a:gd name="connsiteX7" fmla="*/ 0 w 3073400"/>
              <a:gd name="connsiteY7" fmla="*/ 1802520 h 6908801"/>
              <a:gd name="connsiteX8" fmla="*/ 1802520 w 3073400"/>
              <a:gd name="connsiteY8" fmla="*/ 0 h 6908801"/>
              <a:gd name="connsiteX0" fmla="*/ 1270880 w 3073400"/>
              <a:gd name="connsiteY0" fmla="*/ 2031293 h 5106281"/>
              <a:gd name="connsiteX1" fmla="*/ 3073400 w 3073400"/>
              <a:gd name="connsiteY1" fmla="*/ 3834744 h 5106281"/>
              <a:gd name="connsiteX2" fmla="*/ 1802520 w 3073400"/>
              <a:gd name="connsiteY2" fmla="*/ 5106281 h 5106281"/>
              <a:gd name="connsiteX3" fmla="*/ 0 w 3073400"/>
              <a:gd name="connsiteY3" fmla="*/ 3302830 h 5106281"/>
              <a:gd name="connsiteX4" fmla="*/ 1270880 w 3073400"/>
              <a:gd name="connsiteY4" fmla="*/ 2031293 h 5106281"/>
              <a:gd name="connsiteX5" fmla="*/ 0 w 3073400"/>
              <a:gd name="connsiteY5" fmla="*/ 0 h 5106281"/>
              <a:gd name="connsiteX6" fmla="*/ 1270880 w 3073400"/>
              <a:gd name="connsiteY6" fmla="*/ 1270880 h 5106281"/>
              <a:gd name="connsiteX7" fmla="*/ 0 w 3073400"/>
              <a:gd name="connsiteY7" fmla="*/ 0 h 5106281"/>
              <a:gd name="connsiteX0" fmla="*/ 1270880 w 3073400"/>
              <a:gd name="connsiteY0" fmla="*/ 0 h 3074988"/>
              <a:gd name="connsiteX1" fmla="*/ 3073400 w 3073400"/>
              <a:gd name="connsiteY1" fmla="*/ 1803451 h 3074988"/>
              <a:gd name="connsiteX2" fmla="*/ 1802520 w 3073400"/>
              <a:gd name="connsiteY2" fmla="*/ 3074988 h 3074988"/>
              <a:gd name="connsiteX3" fmla="*/ 0 w 3073400"/>
              <a:gd name="connsiteY3" fmla="*/ 1271537 h 3074988"/>
              <a:gd name="connsiteX4" fmla="*/ 1270880 w 3073400"/>
              <a:gd name="connsiteY4" fmla="*/ 0 h 3074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73400" h="3074988">
                <a:moveTo>
                  <a:pt x="1270880" y="0"/>
                </a:moveTo>
                <a:lnTo>
                  <a:pt x="3073400" y="1803451"/>
                </a:lnTo>
                <a:lnTo>
                  <a:pt x="1802520" y="3074988"/>
                </a:lnTo>
                <a:lnTo>
                  <a:pt x="0" y="1271537"/>
                </a:lnTo>
                <a:lnTo>
                  <a:pt x="1270880" y="0"/>
                </a:lnTo>
                <a:close/>
              </a:path>
            </a:pathLst>
          </a:custGeom>
          <a:solidFill>
            <a:srgbClr val="333353"/>
          </a:solidFill>
        </p:spPr>
        <p:txBody>
          <a:bodyPr wrap="square" lIns="0" tIns="792000" rIns="1080000" anchor="t" anchorCtr="0">
            <a:noAutofit/>
          </a:bodyPr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Please </a:t>
            </a:r>
            <a:br>
              <a:rPr lang="en-US" noProof="0"/>
            </a:br>
            <a:r>
              <a:rPr lang="en-US" noProof="0"/>
              <a:t>insert third </a:t>
            </a:r>
            <a:br>
              <a:rPr lang="en-US" noProof="0"/>
            </a:br>
            <a:r>
              <a:rPr lang="en-US" noProof="0"/>
              <a:t>X picture here</a:t>
            </a:r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Title" descr="Headline of the presentation">
            <a:extLst>
              <a:ext uri="{FF2B5EF4-FFF2-40B4-BE49-F238E27FC236}">
                <a16:creationId xmlns:a16="http://schemas.microsoft.com/office/drawing/2014/main" id="{EC3BB88F-E812-02A8-5D6B-AC5F4EFD84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6875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6" name="Subhead" descr="Subheadline of the presentation">
            <a:extLst>
              <a:ext uri="{FF2B5EF4-FFF2-40B4-BE49-F238E27FC236}">
                <a16:creationId xmlns:a16="http://schemas.microsoft.com/office/drawing/2014/main" id="{5216F79E-48E4-AB27-6070-20F189D6B17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05313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32 </a:t>
            </a:r>
            <a:r>
              <a:rPr lang="en-US" err="1"/>
              <a:t>pt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6813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  <p15:guide id="8" pos="4251">
          <p15:clr>
            <a:srgbClr val="65CEFF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60pt (X 3 images)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X picture first">
            <a:extLst>
              <a:ext uri="{FF2B5EF4-FFF2-40B4-BE49-F238E27FC236}">
                <a16:creationId xmlns:a16="http://schemas.microsoft.com/office/drawing/2014/main" id="{684D687A-C9CB-4382-BA6D-0EA40F650DF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black">
          <a:xfrm>
            <a:off x="6394891" y="-1185414"/>
            <a:ext cx="4552510" cy="6563522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15" fmla="*/ 3661922 w 6735322"/>
              <a:gd name="connsiteY15" fmla="*/ 1630622 h 6736903"/>
              <a:gd name="connsiteX16" fmla="*/ 6735322 w 6735322"/>
              <a:gd name="connsiteY16" fmla="*/ 1098982 h 6736903"/>
              <a:gd name="connsiteX17" fmla="*/ 4932802 w 6735322"/>
              <a:gd name="connsiteY17" fmla="*/ 2901502 h 6736903"/>
              <a:gd name="connsiteX18" fmla="*/ 3661922 w 6735322"/>
              <a:gd name="connsiteY18" fmla="*/ 1630622 h 6736903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15" fmla="*/ 3661922 w 6735322"/>
              <a:gd name="connsiteY15" fmla="*/ 1630622 h 6736903"/>
              <a:gd name="connsiteX16" fmla="*/ 4932802 w 6735322"/>
              <a:gd name="connsiteY16" fmla="*/ 2901502 h 6736903"/>
              <a:gd name="connsiteX17" fmla="*/ 3661922 w 6735322"/>
              <a:gd name="connsiteY17" fmla="*/ 1630622 h 6736903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0" fmla="*/ 3661922 w 6735322"/>
              <a:gd name="connsiteY0" fmla="*/ 4933452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898774 w 6735322"/>
              <a:gd name="connsiteY4" fmla="*/ 0 h 6736903"/>
              <a:gd name="connsiteX5" fmla="*/ 1534287 w 6735322"/>
              <a:gd name="connsiteY5" fmla="*/ 263278 h 6736903"/>
              <a:gd name="connsiteX6" fmla="*/ 4552510 w 6735322"/>
              <a:gd name="connsiteY6" fmla="*/ 3281709 h 6736903"/>
              <a:gd name="connsiteX7" fmla="*/ 1534287 w 6735322"/>
              <a:gd name="connsiteY7" fmla="*/ 6300555 h 6736903"/>
              <a:gd name="connsiteX8" fmla="*/ 263261 w 6735322"/>
              <a:gd name="connsiteY8" fmla="*/ 6300555 h 6736903"/>
              <a:gd name="connsiteX9" fmla="*/ 263261 w 6735322"/>
              <a:gd name="connsiteY9" fmla="*/ 5029440 h 6736903"/>
              <a:gd name="connsiteX10" fmla="*/ 2010871 w 6735322"/>
              <a:gd name="connsiteY10" fmla="*/ 3281709 h 6736903"/>
              <a:gd name="connsiteX11" fmla="*/ 263261 w 6735322"/>
              <a:gd name="connsiteY11" fmla="*/ 1534393 h 6736903"/>
              <a:gd name="connsiteX12" fmla="*/ 263261 w 6735322"/>
              <a:gd name="connsiteY12" fmla="*/ 263278 h 6736903"/>
              <a:gd name="connsiteX13" fmla="*/ 898774 w 6735322"/>
              <a:gd name="connsiteY13" fmla="*/ 0 h 6736903"/>
              <a:gd name="connsiteX0" fmla="*/ 3661922 w 5464442"/>
              <a:gd name="connsiteY0" fmla="*/ 4933452 h 6736903"/>
              <a:gd name="connsiteX1" fmla="*/ 5464442 w 5464442"/>
              <a:gd name="connsiteY1" fmla="*/ 6736903 h 6736903"/>
              <a:gd name="connsiteX2" fmla="*/ 3661922 w 5464442"/>
              <a:gd name="connsiteY2" fmla="*/ 4933452 h 6736903"/>
              <a:gd name="connsiteX3" fmla="*/ 898774 w 5464442"/>
              <a:gd name="connsiteY3" fmla="*/ 0 h 6736903"/>
              <a:gd name="connsiteX4" fmla="*/ 1534287 w 5464442"/>
              <a:gd name="connsiteY4" fmla="*/ 263278 h 6736903"/>
              <a:gd name="connsiteX5" fmla="*/ 4552510 w 5464442"/>
              <a:gd name="connsiteY5" fmla="*/ 3281709 h 6736903"/>
              <a:gd name="connsiteX6" fmla="*/ 1534287 w 5464442"/>
              <a:gd name="connsiteY6" fmla="*/ 6300555 h 6736903"/>
              <a:gd name="connsiteX7" fmla="*/ 263261 w 5464442"/>
              <a:gd name="connsiteY7" fmla="*/ 6300555 h 6736903"/>
              <a:gd name="connsiteX8" fmla="*/ 263261 w 5464442"/>
              <a:gd name="connsiteY8" fmla="*/ 5029440 h 6736903"/>
              <a:gd name="connsiteX9" fmla="*/ 2010871 w 5464442"/>
              <a:gd name="connsiteY9" fmla="*/ 3281709 h 6736903"/>
              <a:gd name="connsiteX10" fmla="*/ 263261 w 5464442"/>
              <a:gd name="connsiteY10" fmla="*/ 1534393 h 6736903"/>
              <a:gd name="connsiteX11" fmla="*/ 263261 w 5464442"/>
              <a:gd name="connsiteY11" fmla="*/ 263278 h 6736903"/>
              <a:gd name="connsiteX12" fmla="*/ 898774 w 5464442"/>
              <a:gd name="connsiteY12" fmla="*/ 0 h 6736903"/>
              <a:gd name="connsiteX0" fmla="*/ 898774 w 4552510"/>
              <a:gd name="connsiteY0" fmla="*/ 0 h 6563522"/>
              <a:gd name="connsiteX1" fmla="*/ 1534287 w 4552510"/>
              <a:gd name="connsiteY1" fmla="*/ 263278 h 6563522"/>
              <a:gd name="connsiteX2" fmla="*/ 4552510 w 4552510"/>
              <a:gd name="connsiteY2" fmla="*/ 3281709 h 6563522"/>
              <a:gd name="connsiteX3" fmla="*/ 1534287 w 4552510"/>
              <a:gd name="connsiteY3" fmla="*/ 6300555 h 6563522"/>
              <a:gd name="connsiteX4" fmla="*/ 263261 w 4552510"/>
              <a:gd name="connsiteY4" fmla="*/ 6300555 h 6563522"/>
              <a:gd name="connsiteX5" fmla="*/ 263261 w 4552510"/>
              <a:gd name="connsiteY5" fmla="*/ 5029440 h 6563522"/>
              <a:gd name="connsiteX6" fmla="*/ 2010871 w 4552510"/>
              <a:gd name="connsiteY6" fmla="*/ 3281709 h 6563522"/>
              <a:gd name="connsiteX7" fmla="*/ 263261 w 4552510"/>
              <a:gd name="connsiteY7" fmla="*/ 1534393 h 6563522"/>
              <a:gd name="connsiteX8" fmla="*/ 263261 w 4552510"/>
              <a:gd name="connsiteY8" fmla="*/ 263278 h 6563522"/>
              <a:gd name="connsiteX9" fmla="*/ 898774 w 4552510"/>
              <a:gd name="connsiteY9" fmla="*/ 0 h 6563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52510" h="6563522">
                <a:moveTo>
                  <a:pt x="898774" y="0"/>
                </a:moveTo>
                <a:cubicBezTo>
                  <a:pt x="1128777" y="0"/>
                  <a:pt x="1358781" y="87759"/>
                  <a:pt x="1534287" y="263278"/>
                </a:cubicBezTo>
                <a:lnTo>
                  <a:pt x="4552510" y="3281709"/>
                </a:lnTo>
                <a:lnTo>
                  <a:pt x="1534287" y="6300555"/>
                </a:lnTo>
                <a:cubicBezTo>
                  <a:pt x="1183274" y="6651178"/>
                  <a:pt x="614275" y="6651178"/>
                  <a:pt x="263261" y="6300555"/>
                </a:cubicBezTo>
                <a:cubicBezTo>
                  <a:pt x="-87753" y="5949516"/>
                  <a:pt x="-87753" y="5380478"/>
                  <a:pt x="263261" y="5029440"/>
                </a:cubicBezTo>
                <a:lnTo>
                  <a:pt x="2010871" y="3281709"/>
                </a:lnTo>
                <a:lnTo>
                  <a:pt x="263261" y="1534393"/>
                </a:lnTo>
                <a:cubicBezTo>
                  <a:pt x="-87753" y="1183355"/>
                  <a:pt x="-87753" y="614317"/>
                  <a:pt x="263261" y="263278"/>
                </a:cubicBezTo>
                <a:cubicBezTo>
                  <a:pt x="438768" y="87759"/>
                  <a:pt x="668771" y="0"/>
                  <a:pt x="898774" y="0"/>
                </a:cubicBezTo>
                <a:close/>
              </a:path>
            </a:pathLst>
          </a:custGeom>
          <a:solidFill>
            <a:srgbClr val="E5E5E9"/>
          </a:solidFill>
        </p:spPr>
        <p:txBody>
          <a:bodyPr wrap="square" lIns="1296000" tIns="1270800" rIns="0" anchor="t" anchorCtr="0">
            <a:noAutofit/>
          </a:bodyPr>
          <a:lstStyle>
            <a:lvl1pPr algn="l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Please </a:t>
            </a:r>
            <a:br>
              <a:rPr lang="en-US" noProof="0"/>
            </a:br>
            <a:r>
              <a:rPr lang="en-US" noProof="0"/>
              <a:t>insert first </a:t>
            </a:r>
            <a:br>
              <a:rPr lang="en-US" noProof="0"/>
            </a:br>
            <a:r>
              <a:rPr lang="en-US" noProof="0"/>
              <a:t>X picture here</a:t>
            </a:r>
          </a:p>
        </p:txBody>
      </p:sp>
      <p:sp>
        <p:nvSpPr>
          <p:cNvPr id="12" name="X picture second">
            <a:extLst>
              <a:ext uri="{FF2B5EF4-FFF2-40B4-BE49-F238E27FC236}">
                <a16:creationId xmlns:a16="http://schemas.microsoft.com/office/drawing/2014/main" id="{6DF04BE6-2F28-4442-9F47-31C6F1C81B8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black">
          <a:xfrm>
            <a:off x="10056814" y="-1357312"/>
            <a:ext cx="3073400" cy="3073400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898774 w 6735322"/>
              <a:gd name="connsiteY5" fmla="*/ 171898 h 6908801"/>
              <a:gd name="connsiteX6" fmla="*/ 1534287 w 6735322"/>
              <a:gd name="connsiteY6" fmla="*/ 435176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18" fmla="*/ 5464442 w 6735322"/>
              <a:gd name="connsiteY18" fmla="*/ 0 h 6908801"/>
              <a:gd name="connsiteX0" fmla="*/ 4932802 w 6735322"/>
              <a:gd name="connsiteY0" fmla="*/ 4082159 h 7157147"/>
              <a:gd name="connsiteX1" fmla="*/ 6735322 w 6735322"/>
              <a:gd name="connsiteY1" fmla="*/ 5885610 h 7157147"/>
              <a:gd name="connsiteX2" fmla="*/ 5464442 w 6735322"/>
              <a:gd name="connsiteY2" fmla="*/ 7157147 h 7157147"/>
              <a:gd name="connsiteX3" fmla="*/ 3661922 w 6735322"/>
              <a:gd name="connsiteY3" fmla="*/ 5353696 h 7157147"/>
              <a:gd name="connsiteX4" fmla="*/ 4932802 w 6735322"/>
              <a:gd name="connsiteY4" fmla="*/ 4082159 h 7157147"/>
              <a:gd name="connsiteX5" fmla="*/ 898774 w 6735322"/>
              <a:gd name="connsiteY5" fmla="*/ 420244 h 7157147"/>
              <a:gd name="connsiteX6" fmla="*/ 1534287 w 6735322"/>
              <a:gd name="connsiteY6" fmla="*/ 6720799 h 7157147"/>
              <a:gd name="connsiteX7" fmla="*/ 263261 w 6735322"/>
              <a:gd name="connsiteY7" fmla="*/ 6720799 h 7157147"/>
              <a:gd name="connsiteX8" fmla="*/ 263261 w 6735322"/>
              <a:gd name="connsiteY8" fmla="*/ 5449684 h 7157147"/>
              <a:gd name="connsiteX9" fmla="*/ 2010871 w 6735322"/>
              <a:gd name="connsiteY9" fmla="*/ 3701953 h 7157147"/>
              <a:gd name="connsiteX10" fmla="*/ 263261 w 6735322"/>
              <a:gd name="connsiteY10" fmla="*/ 1954637 h 7157147"/>
              <a:gd name="connsiteX11" fmla="*/ 263261 w 6735322"/>
              <a:gd name="connsiteY11" fmla="*/ 683522 h 7157147"/>
              <a:gd name="connsiteX12" fmla="*/ 898774 w 6735322"/>
              <a:gd name="connsiteY12" fmla="*/ 420244 h 7157147"/>
              <a:gd name="connsiteX13" fmla="*/ 5464442 w 6735322"/>
              <a:gd name="connsiteY13" fmla="*/ 248346 h 7157147"/>
              <a:gd name="connsiteX14" fmla="*/ 6735322 w 6735322"/>
              <a:gd name="connsiteY14" fmla="*/ 1519226 h 7157147"/>
              <a:gd name="connsiteX15" fmla="*/ 4932802 w 6735322"/>
              <a:gd name="connsiteY15" fmla="*/ 3321746 h 7157147"/>
              <a:gd name="connsiteX16" fmla="*/ 3661922 w 6735322"/>
              <a:gd name="connsiteY16" fmla="*/ 2050866 h 7157147"/>
              <a:gd name="connsiteX17" fmla="*/ 5464442 w 6735322"/>
              <a:gd name="connsiteY17" fmla="*/ 248346 h 7157147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435176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263261 w 6735322"/>
              <a:gd name="connsiteY10" fmla="*/ 1706291 h 6908801"/>
              <a:gd name="connsiteX11" fmla="*/ 263261 w 6735322"/>
              <a:gd name="connsiteY11" fmla="*/ 435176 h 6908801"/>
              <a:gd name="connsiteX12" fmla="*/ 5464442 w 6735322"/>
              <a:gd name="connsiteY12" fmla="*/ 0 h 6908801"/>
              <a:gd name="connsiteX13" fmla="*/ 6735322 w 6735322"/>
              <a:gd name="connsiteY13" fmla="*/ 1270880 h 6908801"/>
              <a:gd name="connsiteX14" fmla="*/ 4932802 w 6735322"/>
              <a:gd name="connsiteY14" fmla="*/ 3073400 h 6908801"/>
              <a:gd name="connsiteX15" fmla="*/ 3661922 w 6735322"/>
              <a:gd name="connsiteY15" fmla="*/ 1802520 h 6908801"/>
              <a:gd name="connsiteX16" fmla="*/ 5464442 w 6735322"/>
              <a:gd name="connsiteY16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435176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263261 w 6735322"/>
              <a:gd name="connsiteY10" fmla="*/ 435176 h 6908801"/>
              <a:gd name="connsiteX11" fmla="*/ 5464442 w 6735322"/>
              <a:gd name="connsiteY11" fmla="*/ 0 h 6908801"/>
              <a:gd name="connsiteX12" fmla="*/ 6735322 w 6735322"/>
              <a:gd name="connsiteY12" fmla="*/ 1270880 h 6908801"/>
              <a:gd name="connsiteX13" fmla="*/ 4932802 w 6735322"/>
              <a:gd name="connsiteY13" fmla="*/ 3073400 h 6908801"/>
              <a:gd name="connsiteX14" fmla="*/ 3661922 w 6735322"/>
              <a:gd name="connsiteY14" fmla="*/ 1802520 h 6908801"/>
              <a:gd name="connsiteX15" fmla="*/ 5464442 w 6735322"/>
              <a:gd name="connsiteY15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010871 w 6735322"/>
              <a:gd name="connsiteY5" fmla="*/ 3453607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5464442 w 6735322"/>
              <a:gd name="connsiteY10" fmla="*/ 0 h 6908801"/>
              <a:gd name="connsiteX11" fmla="*/ 6735322 w 6735322"/>
              <a:gd name="connsiteY11" fmla="*/ 1270880 h 6908801"/>
              <a:gd name="connsiteX12" fmla="*/ 4932802 w 6735322"/>
              <a:gd name="connsiteY12" fmla="*/ 3073400 h 6908801"/>
              <a:gd name="connsiteX13" fmla="*/ 3661922 w 6735322"/>
              <a:gd name="connsiteY13" fmla="*/ 1802520 h 6908801"/>
              <a:gd name="connsiteX14" fmla="*/ 5464442 w 6735322"/>
              <a:gd name="connsiteY14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5201338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5464442 w 6735322"/>
              <a:gd name="connsiteY9" fmla="*/ 0 h 6908801"/>
              <a:gd name="connsiteX10" fmla="*/ 6735322 w 6735322"/>
              <a:gd name="connsiteY10" fmla="*/ 1270880 h 6908801"/>
              <a:gd name="connsiteX11" fmla="*/ 4932802 w 6735322"/>
              <a:gd name="connsiteY11" fmla="*/ 3073400 h 6908801"/>
              <a:gd name="connsiteX12" fmla="*/ 3661922 w 6735322"/>
              <a:gd name="connsiteY12" fmla="*/ 1802520 h 6908801"/>
              <a:gd name="connsiteX13" fmla="*/ 5464442 w 6735322"/>
              <a:gd name="connsiteY13" fmla="*/ 0 h 6908801"/>
              <a:gd name="connsiteX0" fmla="*/ 4669541 w 6472061"/>
              <a:gd name="connsiteY0" fmla="*/ 3833813 h 6908801"/>
              <a:gd name="connsiteX1" fmla="*/ 6472061 w 6472061"/>
              <a:gd name="connsiteY1" fmla="*/ 5637264 h 6908801"/>
              <a:gd name="connsiteX2" fmla="*/ 5201181 w 6472061"/>
              <a:gd name="connsiteY2" fmla="*/ 6908801 h 6908801"/>
              <a:gd name="connsiteX3" fmla="*/ 3398661 w 6472061"/>
              <a:gd name="connsiteY3" fmla="*/ 5105350 h 6908801"/>
              <a:gd name="connsiteX4" fmla="*/ 4669541 w 6472061"/>
              <a:gd name="connsiteY4" fmla="*/ 3833813 h 6908801"/>
              <a:gd name="connsiteX5" fmla="*/ 0 w 6472061"/>
              <a:gd name="connsiteY5" fmla="*/ 6472453 h 6908801"/>
              <a:gd name="connsiteX6" fmla="*/ 1271026 w 6472061"/>
              <a:gd name="connsiteY6" fmla="*/ 6472453 h 6908801"/>
              <a:gd name="connsiteX7" fmla="*/ 0 w 6472061"/>
              <a:gd name="connsiteY7" fmla="*/ 6472453 h 6908801"/>
              <a:gd name="connsiteX8" fmla="*/ 5201181 w 6472061"/>
              <a:gd name="connsiteY8" fmla="*/ 0 h 6908801"/>
              <a:gd name="connsiteX9" fmla="*/ 6472061 w 6472061"/>
              <a:gd name="connsiteY9" fmla="*/ 1270880 h 6908801"/>
              <a:gd name="connsiteX10" fmla="*/ 4669541 w 6472061"/>
              <a:gd name="connsiteY10" fmla="*/ 3073400 h 6908801"/>
              <a:gd name="connsiteX11" fmla="*/ 3398661 w 6472061"/>
              <a:gd name="connsiteY11" fmla="*/ 1802520 h 6908801"/>
              <a:gd name="connsiteX12" fmla="*/ 5201181 w 6472061"/>
              <a:gd name="connsiteY12" fmla="*/ 0 h 6908801"/>
              <a:gd name="connsiteX0" fmla="*/ 1270880 w 3073400"/>
              <a:gd name="connsiteY0" fmla="*/ 3833813 h 6908801"/>
              <a:gd name="connsiteX1" fmla="*/ 3073400 w 3073400"/>
              <a:gd name="connsiteY1" fmla="*/ 5637264 h 6908801"/>
              <a:gd name="connsiteX2" fmla="*/ 1802520 w 3073400"/>
              <a:gd name="connsiteY2" fmla="*/ 6908801 h 6908801"/>
              <a:gd name="connsiteX3" fmla="*/ 0 w 3073400"/>
              <a:gd name="connsiteY3" fmla="*/ 5105350 h 6908801"/>
              <a:gd name="connsiteX4" fmla="*/ 1270880 w 3073400"/>
              <a:gd name="connsiteY4" fmla="*/ 3833813 h 6908801"/>
              <a:gd name="connsiteX5" fmla="*/ 1802520 w 3073400"/>
              <a:gd name="connsiteY5" fmla="*/ 0 h 6908801"/>
              <a:gd name="connsiteX6" fmla="*/ 3073400 w 3073400"/>
              <a:gd name="connsiteY6" fmla="*/ 1270880 h 6908801"/>
              <a:gd name="connsiteX7" fmla="*/ 1270880 w 3073400"/>
              <a:gd name="connsiteY7" fmla="*/ 3073400 h 6908801"/>
              <a:gd name="connsiteX8" fmla="*/ 0 w 3073400"/>
              <a:gd name="connsiteY8" fmla="*/ 1802520 h 6908801"/>
              <a:gd name="connsiteX9" fmla="*/ 1802520 w 3073400"/>
              <a:gd name="connsiteY9" fmla="*/ 0 h 6908801"/>
              <a:gd name="connsiteX0" fmla="*/ 1270880 w 3073400"/>
              <a:gd name="connsiteY0" fmla="*/ 3833813 h 6908801"/>
              <a:gd name="connsiteX1" fmla="*/ 1802520 w 3073400"/>
              <a:gd name="connsiteY1" fmla="*/ 6908801 h 6908801"/>
              <a:gd name="connsiteX2" fmla="*/ 0 w 3073400"/>
              <a:gd name="connsiteY2" fmla="*/ 5105350 h 6908801"/>
              <a:gd name="connsiteX3" fmla="*/ 1270880 w 3073400"/>
              <a:gd name="connsiteY3" fmla="*/ 3833813 h 6908801"/>
              <a:gd name="connsiteX4" fmla="*/ 1802520 w 3073400"/>
              <a:gd name="connsiteY4" fmla="*/ 0 h 6908801"/>
              <a:gd name="connsiteX5" fmla="*/ 3073400 w 3073400"/>
              <a:gd name="connsiteY5" fmla="*/ 1270880 h 6908801"/>
              <a:gd name="connsiteX6" fmla="*/ 1270880 w 3073400"/>
              <a:gd name="connsiteY6" fmla="*/ 3073400 h 6908801"/>
              <a:gd name="connsiteX7" fmla="*/ 0 w 3073400"/>
              <a:gd name="connsiteY7" fmla="*/ 1802520 h 6908801"/>
              <a:gd name="connsiteX8" fmla="*/ 1802520 w 3073400"/>
              <a:gd name="connsiteY8" fmla="*/ 0 h 6908801"/>
              <a:gd name="connsiteX0" fmla="*/ 1270880 w 3073400"/>
              <a:gd name="connsiteY0" fmla="*/ 3833813 h 5105350"/>
              <a:gd name="connsiteX1" fmla="*/ 0 w 3073400"/>
              <a:gd name="connsiteY1" fmla="*/ 5105350 h 5105350"/>
              <a:gd name="connsiteX2" fmla="*/ 1270880 w 3073400"/>
              <a:gd name="connsiteY2" fmla="*/ 3833813 h 5105350"/>
              <a:gd name="connsiteX3" fmla="*/ 1802520 w 3073400"/>
              <a:gd name="connsiteY3" fmla="*/ 0 h 5105350"/>
              <a:gd name="connsiteX4" fmla="*/ 3073400 w 3073400"/>
              <a:gd name="connsiteY4" fmla="*/ 1270880 h 5105350"/>
              <a:gd name="connsiteX5" fmla="*/ 1270880 w 3073400"/>
              <a:gd name="connsiteY5" fmla="*/ 3073400 h 5105350"/>
              <a:gd name="connsiteX6" fmla="*/ 0 w 3073400"/>
              <a:gd name="connsiteY6" fmla="*/ 1802520 h 5105350"/>
              <a:gd name="connsiteX7" fmla="*/ 1802520 w 3073400"/>
              <a:gd name="connsiteY7" fmla="*/ 0 h 5105350"/>
              <a:gd name="connsiteX0" fmla="*/ 1802520 w 3073400"/>
              <a:gd name="connsiteY0" fmla="*/ 0 h 3073400"/>
              <a:gd name="connsiteX1" fmla="*/ 3073400 w 3073400"/>
              <a:gd name="connsiteY1" fmla="*/ 1270880 h 3073400"/>
              <a:gd name="connsiteX2" fmla="*/ 1270880 w 3073400"/>
              <a:gd name="connsiteY2" fmla="*/ 3073400 h 3073400"/>
              <a:gd name="connsiteX3" fmla="*/ 0 w 3073400"/>
              <a:gd name="connsiteY3" fmla="*/ 1802520 h 3073400"/>
              <a:gd name="connsiteX4" fmla="*/ 1802520 w 3073400"/>
              <a:gd name="connsiteY4" fmla="*/ 0 h 307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73400" h="3073400">
                <a:moveTo>
                  <a:pt x="1802520" y="0"/>
                </a:moveTo>
                <a:lnTo>
                  <a:pt x="3073400" y="1270880"/>
                </a:lnTo>
                <a:lnTo>
                  <a:pt x="1270880" y="3073400"/>
                </a:lnTo>
                <a:lnTo>
                  <a:pt x="0" y="1802520"/>
                </a:lnTo>
                <a:lnTo>
                  <a:pt x="1802520" y="0"/>
                </a:lnTo>
                <a:close/>
              </a:path>
            </a:pathLst>
          </a:custGeom>
          <a:solidFill>
            <a:srgbClr val="9999A9"/>
          </a:solidFill>
        </p:spPr>
        <p:txBody>
          <a:bodyPr wrap="square" lIns="0" tIns="1440000" rIns="1080000" anchor="t" anchorCtr="0">
            <a:noAutofit/>
          </a:bodyPr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Please </a:t>
            </a:r>
            <a:br>
              <a:rPr lang="en-US" noProof="0"/>
            </a:br>
            <a:r>
              <a:rPr lang="en-US" noProof="0"/>
              <a:t>insert second </a:t>
            </a:r>
            <a:br>
              <a:rPr lang="en-US" noProof="0"/>
            </a:br>
            <a:r>
              <a:rPr lang="en-US" noProof="0"/>
              <a:t>X picture here</a:t>
            </a:r>
          </a:p>
        </p:txBody>
      </p:sp>
      <p:sp>
        <p:nvSpPr>
          <p:cNvPr id="13" name="X picture third">
            <a:extLst>
              <a:ext uri="{FF2B5EF4-FFF2-40B4-BE49-F238E27FC236}">
                <a16:creationId xmlns:a16="http://schemas.microsoft.com/office/drawing/2014/main" id="{31071B48-22DD-4993-9A0B-35B7656021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black">
          <a:xfrm>
            <a:off x="10056814" y="2476502"/>
            <a:ext cx="3073400" cy="3074988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898774 w 6735322"/>
              <a:gd name="connsiteY5" fmla="*/ 171898 h 6908801"/>
              <a:gd name="connsiteX6" fmla="*/ 1534287 w 6735322"/>
              <a:gd name="connsiteY6" fmla="*/ 435176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18" fmla="*/ 5464442 w 6735322"/>
              <a:gd name="connsiteY18" fmla="*/ 0 h 6908801"/>
              <a:gd name="connsiteX0" fmla="*/ 4932802 w 6735322"/>
              <a:gd name="connsiteY0" fmla="*/ 4082159 h 7157147"/>
              <a:gd name="connsiteX1" fmla="*/ 6735322 w 6735322"/>
              <a:gd name="connsiteY1" fmla="*/ 5885610 h 7157147"/>
              <a:gd name="connsiteX2" fmla="*/ 5464442 w 6735322"/>
              <a:gd name="connsiteY2" fmla="*/ 7157147 h 7157147"/>
              <a:gd name="connsiteX3" fmla="*/ 3661922 w 6735322"/>
              <a:gd name="connsiteY3" fmla="*/ 5353696 h 7157147"/>
              <a:gd name="connsiteX4" fmla="*/ 4932802 w 6735322"/>
              <a:gd name="connsiteY4" fmla="*/ 4082159 h 7157147"/>
              <a:gd name="connsiteX5" fmla="*/ 898774 w 6735322"/>
              <a:gd name="connsiteY5" fmla="*/ 420244 h 7157147"/>
              <a:gd name="connsiteX6" fmla="*/ 1534287 w 6735322"/>
              <a:gd name="connsiteY6" fmla="*/ 6720799 h 7157147"/>
              <a:gd name="connsiteX7" fmla="*/ 263261 w 6735322"/>
              <a:gd name="connsiteY7" fmla="*/ 6720799 h 7157147"/>
              <a:gd name="connsiteX8" fmla="*/ 263261 w 6735322"/>
              <a:gd name="connsiteY8" fmla="*/ 5449684 h 7157147"/>
              <a:gd name="connsiteX9" fmla="*/ 2010871 w 6735322"/>
              <a:gd name="connsiteY9" fmla="*/ 3701953 h 7157147"/>
              <a:gd name="connsiteX10" fmla="*/ 263261 w 6735322"/>
              <a:gd name="connsiteY10" fmla="*/ 1954637 h 7157147"/>
              <a:gd name="connsiteX11" fmla="*/ 263261 w 6735322"/>
              <a:gd name="connsiteY11" fmla="*/ 683522 h 7157147"/>
              <a:gd name="connsiteX12" fmla="*/ 898774 w 6735322"/>
              <a:gd name="connsiteY12" fmla="*/ 420244 h 7157147"/>
              <a:gd name="connsiteX13" fmla="*/ 5464442 w 6735322"/>
              <a:gd name="connsiteY13" fmla="*/ 248346 h 7157147"/>
              <a:gd name="connsiteX14" fmla="*/ 6735322 w 6735322"/>
              <a:gd name="connsiteY14" fmla="*/ 1519226 h 7157147"/>
              <a:gd name="connsiteX15" fmla="*/ 4932802 w 6735322"/>
              <a:gd name="connsiteY15" fmla="*/ 3321746 h 7157147"/>
              <a:gd name="connsiteX16" fmla="*/ 3661922 w 6735322"/>
              <a:gd name="connsiteY16" fmla="*/ 2050866 h 7157147"/>
              <a:gd name="connsiteX17" fmla="*/ 5464442 w 6735322"/>
              <a:gd name="connsiteY17" fmla="*/ 248346 h 7157147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435176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263261 w 6735322"/>
              <a:gd name="connsiteY10" fmla="*/ 1706291 h 6908801"/>
              <a:gd name="connsiteX11" fmla="*/ 263261 w 6735322"/>
              <a:gd name="connsiteY11" fmla="*/ 435176 h 6908801"/>
              <a:gd name="connsiteX12" fmla="*/ 5464442 w 6735322"/>
              <a:gd name="connsiteY12" fmla="*/ 0 h 6908801"/>
              <a:gd name="connsiteX13" fmla="*/ 6735322 w 6735322"/>
              <a:gd name="connsiteY13" fmla="*/ 1270880 h 6908801"/>
              <a:gd name="connsiteX14" fmla="*/ 4932802 w 6735322"/>
              <a:gd name="connsiteY14" fmla="*/ 3073400 h 6908801"/>
              <a:gd name="connsiteX15" fmla="*/ 3661922 w 6735322"/>
              <a:gd name="connsiteY15" fmla="*/ 1802520 h 6908801"/>
              <a:gd name="connsiteX16" fmla="*/ 5464442 w 6735322"/>
              <a:gd name="connsiteY16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435176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263261 w 6735322"/>
              <a:gd name="connsiteY10" fmla="*/ 435176 h 6908801"/>
              <a:gd name="connsiteX11" fmla="*/ 5464442 w 6735322"/>
              <a:gd name="connsiteY11" fmla="*/ 0 h 6908801"/>
              <a:gd name="connsiteX12" fmla="*/ 6735322 w 6735322"/>
              <a:gd name="connsiteY12" fmla="*/ 1270880 h 6908801"/>
              <a:gd name="connsiteX13" fmla="*/ 4932802 w 6735322"/>
              <a:gd name="connsiteY13" fmla="*/ 3073400 h 6908801"/>
              <a:gd name="connsiteX14" fmla="*/ 3661922 w 6735322"/>
              <a:gd name="connsiteY14" fmla="*/ 1802520 h 6908801"/>
              <a:gd name="connsiteX15" fmla="*/ 5464442 w 6735322"/>
              <a:gd name="connsiteY15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010871 w 6735322"/>
              <a:gd name="connsiteY5" fmla="*/ 3453607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5464442 w 6735322"/>
              <a:gd name="connsiteY10" fmla="*/ 0 h 6908801"/>
              <a:gd name="connsiteX11" fmla="*/ 6735322 w 6735322"/>
              <a:gd name="connsiteY11" fmla="*/ 1270880 h 6908801"/>
              <a:gd name="connsiteX12" fmla="*/ 4932802 w 6735322"/>
              <a:gd name="connsiteY12" fmla="*/ 3073400 h 6908801"/>
              <a:gd name="connsiteX13" fmla="*/ 3661922 w 6735322"/>
              <a:gd name="connsiteY13" fmla="*/ 1802520 h 6908801"/>
              <a:gd name="connsiteX14" fmla="*/ 5464442 w 6735322"/>
              <a:gd name="connsiteY14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5201338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5464442 w 6735322"/>
              <a:gd name="connsiteY9" fmla="*/ 0 h 6908801"/>
              <a:gd name="connsiteX10" fmla="*/ 6735322 w 6735322"/>
              <a:gd name="connsiteY10" fmla="*/ 1270880 h 6908801"/>
              <a:gd name="connsiteX11" fmla="*/ 4932802 w 6735322"/>
              <a:gd name="connsiteY11" fmla="*/ 3073400 h 6908801"/>
              <a:gd name="connsiteX12" fmla="*/ 3661922 w 6735322"/>
              <a:gd name="connsiteY12" fmla="*/ 1802520 h 6908801"/>
              <a:gd name="connsiteX13" fmla="*/ 5464442 w 6735322"/>
              <a:gd name="connsiteY13" fmla="*/ 0 h 6908801"/>
              <a:gd name="connsiteX0" fmla="*/ 4669541 w 6472061"/>
              <a:gd name="connsiteY0" fmla="*/ 3833813 h 6908801"/>
              <a:gd name="connsiteX1" fmla="*/ 6472061 w 6472061"/>
              <a:gd name="connsiteY1" fmla="*/ 5637264 h 6908801"/>
              <a:gd name="connsiteX2" fmla="*/ 5201181 w 6472061"/>
              <a:gd name="connsiteY2" fmla="*/ 6908801 h 6908801"/>
              <a:gd name="connsiteX3" fmla="*/ 3398661 w 6472061"/>
              <a:gd name="connsiteY3" fmla="*/ 5105350 h 6908801"/>
              <a:gd name="connsiteX4" fmla="*/ 4669541 w 6472061"/>
              <a:gd name="connsiteY4" fmla="*/ 3833813 h 6908801"/>
              <a:gd name="connsiteX5" fmla="*/ 0 w 6472061"/>
              <a:gd name="connsiteY5" fmla="*/ 6472453 h 6908801"/>
              <a:gd name="connsiteX6" fmla="*/ 1271026 w 6472061"/>
              <a:gd name="connsiteY6" fmla="*/ 6472453 h 6908801"/>
              <a:gd name="connsiteX7" fmla="*/ 0 w 6472061"/>
              <a:gd name="connsiteY7" fmla="*/ 6472453 h 6908801"/>
              <a:gd name="connsiteX8" fmla="*/ 5201181 w 6472061"/>
              <a:gd name="connsiteY8" fmla="*/ 0 h 6908801"/>
              <a:gd name="connsiteX9" fmla="*/ 6472061 w 6472061"/>
              <a:gd name="connsiteY9" fmla="*/ 1270880 h 6908801"/>
              <a:gd name="connsiteX10" fmla="*/ 4669541 w 6472061"/>
              <a:gd name="connsiteY10" fmla="*/ 3073400 h 6908801"/>
              <a:gd name="connsiteX11" fmla="*/ 3398661 w 6472061"/>
              <a:gd name="connsiteY11" fmla="*/ 1802520 h 6908801"/>
              <a:gd name="connsiteX12" fmla="*/ 5201181 w 6472061"/>
              <a:gd name="connsiteY12" fmla="*/ 0 h 6908801"/>
              <a:gd name="connsiteX0" fmla="*/ 1270880 w 3073400"/>
              <a:gd name="connsiteY0" fmla="*/ 3833813 h 6908801"/>
              <a:gd name="connsiteX1" fmla="*/ 3073400 w 3073400"/>
              <a:gd name="connsiteY1" fmla="*/ 5637264 h 6908801"/>
              <a:gd name="connsiteX2" fmla="*/ 1802520 w 3073400"/>
              <a:gd name="connsiteY2" fmla="*/ 6908801 h 6908801"/>
              <a:gd name="connsiteX3" fmla="*/ 0 w 3073400"/>
              <a:gd name="connsiteY3" fmla="*/ 5105350 h 6908801"/>
              <a:gd name="connsiteX4" fmla="*/ 1270880 w 3073400"/>
              <a:gd name="connsiteY4" fmla="*/ 3833813 h 6908801"/>
              <a:gd name="connsiteX5" fmla="*/ 1802520 w 3073400"/>
              <a:gd name="connsiteY5" fmla="*/ 0 h 6908801"/>
              <a:gd name="connsiteX6" fmla="*/ 3073400 w 3073400"/>
              <a:gd name="connsiteY6" fmla="*/ 1270880 h 6908801"/>
              <a:gd name="connsiteX7" fmla="*/ 1270880 w 3073400"/>
              <a:gd name="connsiteY7" fmla="*/ 3073400 h 6908801"/>
              <a:gd name="connsiteX8" fmla="*/ 0 w 3073400"/>
              <a:gd name="connsiteY8" fmla="*/ 1802520 h 6908801"/>
              <a:gd name="connsiteX9" fmla="*/ 1802520 w 3073400"/>
              <a:gd name="connsiteY9" fmla="*/ 0 h 6908801"/>
              <a:gd name="connsiteX0" fmla="*/ 1270880 w 3073400"/>
              <a:gd name="connsiteY0" fmla="*/ 3833813 h 6908801"/>
              <a:gd name="connsiteX1" fmla="*/ 3073400 w 3073400"/>
              <a:gd name="connsiteY1" fmla="*/ 5637264 h 6908801"/>
              <a:gd name="connsiteX2" fmla="*/ 1802520 w 3073400"/>
              <a:gd name="connsiteY2" fmla="*/ 6908801 h 6908801"/>
              <a:gd name="connsiteX3" fmla="*/ 0 w 3073400"/>
              <a:gd name="connsiteY3" fmla="*/ 5105350 h 6908801"/>
              <a:gd name="connsiteX4" fmla="*/ 1270880 w 3073400"/>
              <a:gd name="connsiteY4" fmla="*/ 3833813 h 6908801"/>
              <a:gd name="connsiteX5" fmla="*/ 1802520 w 3073400"/>
              <a:gd name="connsiteY5" fmla="*/ 0 h 6908801"/>
              <a:gd name="connsiteX6" fmla="*/ 1270880 w 3073400"/>
              <a:gd name="connsiteY6" fmla="*/ 3073400 h 6908801"/>
              <a:gd name="connsiteX7" fmla="*/ 0 w 3073400"/>
              <a:gd name="connsiteY7" fmla="*/ 1802520 h 6908801"/>
              <a:gd name="connsiteX8" fmla="*/ 1802520 w 3073400"/>
              <a:gd name="connsiteY8" fmla="*/ 0 h 6908801"/>
              <a:gd name="connsiteX0" fmla="*/ 1270880 w 3073400"/>
              <a:gd name="connsiteY0" fmla="*/ 2031293 h 5106281"/>
              <a:gd name="connsiteX1" fmla="*/ 3073400 w 3073400"/>
              <a:gd name="connsiteY1" fmla="*/ 3834744 h 5106281"/>
              <a:gd name="connsiteX2" fmla="*/ 1802520 w 3073400"/>
              <a:gd name="connsiteY2" fmla="*/ 5106281 h 5106281"/>
              <a:gd name="connsiteX3" fmla="*/ 0 w 3073400"/>
              <a:gd name="connsiteY3" fmla="*/ 3302830 h 5106281"/>
              <a:gd name="connsiteX4" fmla="*/ 1270880 w 3073400"/>
              <a:gd name="connsiteY4" fmla="*/ 2031293 h 5106281"/>
              <a:gd name="connsiteX5" fmla="*/ 0 w 3073400"/>
              <a:gd name="connsiteY5" fmla="*/ 0 h 5106281"/>
              <a:gd name="connsiteX6" fmla="*/ 1270880 w 3073400"/>
              <a:gd name="connsiteY6" fmla="*/ 1270880 h 5106281"/>
              <a:gd name="connsiteX7" fmla="*/ 0 w 3073400"/>
              <a:gd name="connsiteY7" fmla="*/ 0 h 5106281"/>
              <a:gd name="connsiteX0" fmla="*/ 1270880 w 3073400"/>
              <a:gd name="connsiteY0" fmla="*/ 0 h 3074988"/>
              <a:gd name="connsiteX1" fmla="*/ 3073400 w 3073400"/>
              <a:gd name="connsiteY1" fmla="*/ 1803451 h 3074988"/>
              <a:gd name="connsiteX2" fmla="*/ 1802520 w 3073400"/>
              <a:gd name="connsiteY2" fmla="*/ 3074988 h 3074988"/>
              <a:gd name="connsiteX3" fmla="*/ 0 w 3073400"/>
              <a:gd name="connsiteY3" fmla="*/ 1271537 h 3074988"/>
              <a:gd name="connsiteX4" fmla="*/ 1270880 w 3073400"/>
              <a:gd name="connsiteY4" fmla="*/ 0 h 3074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73400" h="3074988">
                <a:moveTo>
                  <a:pt x="1270880" y="0"/>
                </a:moveTo>
                <a:lnTo>
                  <a:pt x="3073400" y="1803451"/>
                </a:lnTo>
                <a:lnTo>
                  <a:pt x="1802520" y="3074988"/>
                </a:lnTo>
                <a:lnTo>
                  <a:pt x="0" y="1271537"/>
                </a:lnTo>
                <a:lnTo>
                  <a:pt x="1270880" y="0"/>
                </a:lnTo>
                <a:close/>
              </a:path>
            </a:pathLst>
          </a:custGeom>
          <a:solidFill>
            <a:srgbClr val="333353"/>
          </a:solidFill>
        </p:spPr>
        <p:txBody>
          <a:bodyPr wrap="square" lIns="0" tIns="792000" rIns="1080000" anchor="t" anchorCtr="0">
            <a:noAutofit/>
          </a:bodyPr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Please </a:t>
            </a:r>
            <a:br>
              <a:rPr lang="en-US" noProof="0"/>
            </a:br>
            <a:r>
              <a:rPr lang="en-US" noProof="0"/>
              <a:t>insert third </a:t>
            </a:r>
            <a:br>
              <a:rPr lang="en-US" noProof="0"/>
            </a:br>
            <a:r>
              <a:rPr lang="en-US" noProof="0"/>
              <a:t>X picture here</a:t>
            </a:r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3" name="Title" descr="Headline of the presentation">
            <a:extLst>
              <a:ext uri="{FF2B5EF4-FFF2-40B4-BE49-F238E27FC236}">
                <a16:creationId xmlns:a16="http://schemas.microsoft.com/office/drawing/2014/main" id="{211B784E-E401-86A8-01A4-54AF784A84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9288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4" name="Subhead" descr="Subheadline of the presentation">
            <a:extLst>
              <a:ext uri="{FF2B5EF4-FFF2-40B4-BE49-F238E27FC236}">
                <a16:creationId xmlns:a16="http://schemas.microsoft.com/office/drawing/2014/main" id="{D8EE4E57-3379-0A07-6D6F-22DF5003911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964017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24 </a:t>
            </a:r>
            <a:r>
              <a:rPr lang="en-US" err="1"/>
              <a:t>pt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4124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  <p15:guide id="8" pos="4251">
          <p15:clr>
            <a:srgbClr val="65CEFF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Deep Blue 40pt (X 3 images)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X picture first">
            <a:extLst>
              <a:ext uri="{FF2B5EF4-FFF2-40B4-BE49-F238E27FC236}">
                <a16:creationId xmlns:a16="http://schemas.microsoft.com/office/drawing/2014/main" id="{684D687A-C9CB-4382-BA6D-0EA40F650DF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black">
          <a:xfrm>
            <a:off x="6394891" y="-1185414"/>
            <a:ext cx="4552510" cy="6563522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15" fmla="*/ 3661922 w 6735322"/>
              <a:gd name="connsiteY15" fmla="*/ 1630622 h 6736903"/>
              <a:gd name="connsiteX16" fmla="*/ 6735322 w 6735322"/>
              <a:gd name="connsiteY16" fmla="*/ 1098982 h 6736903"/>
              <a:gd name="connsiteX17" fmla="*/ 4932802 w 6735322"/>
              <a:gd name="connsiteY17" fmla="*/ 2901502 h 6736903"/>
              <a:gd name="connsiteX18" fmla="*/ 3661922 w 6735322"/>
              <a:gd name="connsiteY18" fmla="*/ 1630622 h 6736903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15" fmla="*/ 3661922 w 6735322"/>
              <a:gd name="connsiteY15" fmla="*/ 1630622 h 6736903"/>
              <a:gd name="connsiteX16" fmla="*/ 4932802 w 6735322"/>
              <a:gd name="connsiteY16" fmla="*/ 2901502 h 6736903"/>
              <a:gd name="connsiteX17" fmla="*/ 3661922 w 6735322"/>
              <a:gd name="connsiteY17" fmla="*/ 1630622 h 6736903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0" fmla="*/ 3661922 w 6735322"/>
              <a:gd name="connsiteY0" fmla="*/ 4933452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898774 w 6735322"/>
              <a:gd name="connsiteY4" fmla="*/ 0 h 6736903"/>
              <a:gd name="connsiteX5" fmla="*/ 1534287 w 6735322"/>
              <a:gd name="connsiteY5" fmla="*/ 263278 h 6736903"/>
              <a:gd name="connsiteX6" fmla="*/ 4552510 w 6735322"/>
              <a:gd name="connsiteY6" fmla="*/ 3281709 h 6736903"/>
              <a:gd name="connsiteX7" fmla="*/ 1534287 w 6735322"/>
              <a:gd name="connsiteY7" fmla="*/ 6300555 h 6736903"/>
              <a:gd name="connsiteX8" fmla="*/ 263261 w 6735322"/>
              <a:gd name="connsiteY8" fmla="*/ 6300555 h 6736903"/>
              <a:gd name="connsiteX9" fmla="*/ 263261 w 6735322"/>
              <a:gd name="connsiteY9" fmla="*/ 5029440 h 6736903"/>
              <a:gd name="connsiteX10" fmla="*/ 2010871 w 6735322"/>
              <a:gd name="connsiteY10" fmla="*/ 3281709 h 6736903"/>
              <a:gd name="connsiteX11" fmla="*/ 263261 w 6735322"/>
              <a:gd name="connsiteY11" fmla="*/ 1534393 h 6736903"/>
              <a:gd name="connsiteX12" fmla="*/ 263261 w 6735322"/>
              <a:gd name="connsiteY12" fmla="*/ 263278 h 6736903"/>
              <a:gd name="connsiteX13" fmla="*/ 898774 w 6735322"/>
              <a:gd name="connsiteY13" fmla="*/ 0 h 6736903"/>
              <a:gd name="connsiteX0" fmla="*/ 3661922 w 5464442"/>
              <a:gd name="connsiteY0" fmla="*/ 4933452 h 6736903"/>
              <a:gd name="connsiteX1" fmla="*/ 5464442 w 5464442"/>
              <a:gd name="connsiteY1" fmla="*/ 6736903 h 6736903"/>
              <a:gd name="connsiteX2" fmla="*/ 3661922 w 5464442"/>
              <a:gd name="connsiteY2" fmla="*/ 4933452 h 6736903"/>
              <a:gd name="connsiteX3" fmla="*/ 898774 w 5464442"/>
              <a:gd name="connsiteY3" fmla="*/ 0 h 6736903"/>
              <a:gd name="connsiteX4" fmla="*/ 1534287 w 5464442"/>
              <a:gd name="connsiteY4" fmla="*/ 263278 h 6736903"/>
              <a:gd name="connsiteX5" fmla="*/ 4552510 w 5464442"/>
              <a:gd name="connsiteY5" fmla="*/ 3281709 h 6736903"/>
              <a:gd name="connsiteX6" fmla="*/ 1534287 w 5464442"/>
              <a:gd name="connsiteY6" fmla="*/ 6300555 h 6736903"/>
              <a:gd name="connsiteX7" fmla="*/ 263261 w 5464442"/>
              <a:gd name="connsiteY7" fmla="*/ 6300555 h 6736903"/>
              <a:gd name="connsiteX8" fmla="*/ 263261 w 5464442"/>
              <a:gd name="connsiteY8" fmla="*/ 5029440 h 6736903"/>
              <a:gd name="connsiteX9" fmla="*/ 2010871 w 5464442"/>
              <a:gd name="connsiteY9" fmla="*/ 3281709 h 6736903"/>
              <a:gd name="connsiteX10" fmla="*/ 263261 w 5464442"/>
              <a:gd name="connsiteY10" fmla="*/ 1534393 h 6736903"/>
              <a:gd name="connsiteX11" fmla="*/ 263261 w 5464442"/>
              <a:gd name="connsiteY11" fmla="*/ 263278 h 6736903"/>
              <a:gd name="connsiteX12" fmla="*/ 898774 w 5464442"/>
              <a:gd name="connsiteY12" fmla="*/ 0 h 6736903"/>
              <a:gd name="connsiteX0" fmla="*/ 898774 w 4552510"/>
              <a:gd name="connsiteY0" fmla="*/ 0 h 6563522"/>
              <a:gd name="connsiteX1" fmla="*/ 1534287 w 4552510"/>
              <a:gd name="connsiteY1" fmla="*/ 263278 h 6563522"/>
              <a:gd name="connsiteX2" fmla="*/ 4552510 w 4552510"/>
              <a:gd name="connsiteY2" fmla="*/ 3281709 h 6563522"/>
              <a:gd name="connsiteX3" fmla="*/ 1534287 w 4552510"/>
              <a:gd name="connsiteY3" fmla="*/ 6300555 h 6563522"/>
              <a:gd name="connsiteX4" fmla="*/ 263261 w 4552510"/>
              <a:gd name="connsiteY4" fmla="*/ 6300555 h 6563522"/>
              <a:gd name="connsiteX5" fmla="*/ 263261 w 4552510"/>
              <a:gd name="connsiteY5" fmla="*/ 5029440 h 6563522"/>
              <a:gd name="connsiteX6" fmla="*/ 2010871 w 4552510"/>
              <a:gd name="connsiteY6" fmla="*/ 3281709 h 6563522"/>
              <a:gd name="connsiteX7" fmla="*/ 263261 w 4552510"/>
              <a:gd name="connsiteY7" fmla="*/ 1534393 h 6563522"/>
              <a:gd name="connsiteX8" fmla="*/ 263261 w 4552510"/>
              <a:gd name="connsiteY8" fmla="*/ 263278 h 6563522"/>
              <a:gd name="connsiteX9" fmla="*/ 898774 w 4552510"/>
              <a:gd name="connsiteY9" fmla="*/ 0 h 6563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52510" h="6563522">
                <a:moveTo>
                  <a:pt x="898774" y="0"/>
                </a:moveTo>
                <a:cubicBezTo>
                  <a:pt x="1128777" y="0"/>
                  <a:pt x="1358781" y="87759"/>
                  <a:pt x="1534287" y="263278"/>
                </a:cubicBezTo>
                <a:lnTo>
                  <a:pt x="4552510" y="3281709"/>
                </a:lnTo>
                <a:lnTo>
                  <a:pt x="1534287" y="6300555"/>
                </a:lnTo>
                <a:cubicBezTo>
                  <a:pt x="1183274" y="6651178"/>
                  <a:pt x="614275" y="6651178"/>
                  <a:pt x="263261" y="6300555"/>
                </a:cubicBezTo>
                <a:cubicBezTo>
                  <a:pt x="-87753" y="5949516"/>
                  <a:pt x="-87753" y="5380478"/>
                  <a:pt x="263261" y="5029440"/>
                </a:cubicBezTo>
                <a:lnTo>
                  <a:pt x="2010871" y="3281709"/>
                </a:lnTo>
                <a:lnTo>
                  <a:pt x="263261" y="1534393"/>
                </a:lnTo>
                <a:cubicBezTo>
                  <a:pt x="-87753" y="1183355"/>
                  <a:pt x="-87753" y="614317"/>
                  <a:pt x="263261" y="263278"/>
                </a:cubicBezTo>
                <a:cubicBezTo>
                  <a:pt x="438768" y="87759"/>
                  <a:pt x="668771" y="0"/>
                  <a:pt x="898774" y="0"/>
                </a:cubicBezTo>
                <a:close/>
              </a:path>
            </a:pathLst>
          </a:custGeom>
          <a:solidFill>
            <a:srgbClr val="E5E5E9"/>
          </a:solidFill>
        </p:spPr>
        <p:txBody>
          <a:bodyPr wrap="square" lIns="1296000" tIns="1270800" rIns="0" anchor="t" anchorCtr="0">
            <a:noAutofit/>
          </a:bodyPr>
          <a:lstStyle>
            <a:lvl1pPr algn="l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Please </a:t>
            </a:r>
            <a:br>
              <a:rPr lang="en-US" noProof="0"/>
            </a:br>
            <a:r>
              <a:rPr lang="en-US" noProof="0"/>
              <a:t>insert first </a:t>
            </a:r>
            <a:br>
              <a:rPr lang="en-US" noProof="0"/>
            </a:br>
            <a:r>
              <a:rPr lang="en-US" noProof="0"/>
              <a:t>X picture here</a:t>
            </a:r>
          </a:p>
        </p:txBody>
      </p:sp>
      <p:sp>
        <p:nvSpPr>
          <p:cNvPr id="12" name="X picture second">
            <a:extLst>
              <a:ext uri="{FF2B5EF4-FFF2-40B4-BE49-F238E27FC236}">
                <a16:creationId xmlns:a16="http://schemas.microsoft.com/office/drawing/2014/main" id="{6DF04BE6-2F28-4442-9F47-31C6F1C81B8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black">
          <a:xfrm>
            <a:off x="10056814" y="-1357312"/>
            <a:ext cx="3073400" cy="3073400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898774 w 6735322"/>
              <a:gd name="connsiteY5" fmla="*/ 171898 h 6908801"/>
              <a:gd name="connsiteX6" fmla="*/ 1534287 w 6735322"/>
              <a:gd name="connsiteY6" fmla="*/ 435176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18" fmla="*/ 5464442 w 6735322"/>
              <a:gd name="connsiteY18" fmla="*/ 0 h 6908801"/>
              <a:gd name="connsiteX0" fmla="*/ 4932802 w 6735322"/>
              <a:gd name="connsiteY0" fmla="*/ 4082159 h 7157147"/>
              <a:gd name="connsiteX1" fmla="*/ 6735322 w 6735322"/>
              <a:gd name="connsiteY1" fmla="*/ 5885610 h 7157147"/>
              <a:gd name="connsiteX2" fmla="*/ 5464442 w 6735322"/>
              <a:gd name="connsiteY2" fmla="*/ 7157147 h 7157147"/>
              <a:gd name="connsiteX3" fmla="*/ 3661922 w 6735322"/>
              <a:gd name="connsiteY3" fmla="*/ 5353696 h 7157147"/>
              <a:gd name="connsiteX4" fmla="*/ 4932802 w 6735322"/>
              <a:gd name="connsiteY4" fmla="*/ 4082159 h 7157147"/>
              <a:gd name="connsiteX5" fmla="*/ 898774 w 6735322"/>
              <a:gd name="connsiteY5" fmla="*/ 420244 h 7157147"/>
              <a:gd name="connsiteX6" fmla="*/ 1534287 w 6735322"/>
              <a:gd name="connsiteY6" fmla="*/ 6720799 h 7157147"/>
              <a:gd name="connsiteX7" fmla="*/ 263261 w 6735322"/>
              <a:gd name="connsiteY7" fmla="*/ 6720799 h 7157147"/>
              <a:gd name="connsiteX8" fmla="*/ 263261 w 6735322"/>
              <a:gd name="connsiteY8" fmla="*/ 5449684 h 7157147"/>
              <a:gd name="connsiteX9" fmla="*/ 2010871 w 6735322"/>
              <a:gd name="connsiteY9" fmla="*/ 3701953 h 7157147"/>
              <a:gd name="connsiteX10" fmla="*/ 263261 w 6735322"/>
              <a:gd name="connsiteY10" fmla="*/ 1954637 h 7157147"/>
              <a:gd name="connsiteX11" fmla="*/ 263261 w 6735322"/>
              <a:gd name="connsiteY11" fmla="*/ 683522 h 7157147"/>
              <a:gd name="connsiteX12" fmla="*/ 898774 w 6735322"/>
              <a:gd name="connsiteY12" fmla="*/ 420244 h 7157147"/>
              <a:gd name="connsiteX13" fmla="*/ 5464442 w 6735322"/>
              <a:gd name="connsiteY13" fmla="*/ 248346 h 7157147"/>
              <a:gd name="connsiteX14" fmla="*/ 6735322 w 6735322"/>
              <a:gd name="connsiteY14" fmla="*/ 1519226 h 7157147"/>
              <a:gd name="connsiteX15" fmla="*/ 4932802 w 6735322"/>
              <a:gd name="connsiteY15" fmla="*/ 3321746 h 7157147"/>
              <a:gd name="connsiteX16" fmla="*/ 3661922 w 6735322"/>
              <a:gd name="connsiteY16" fmla="*/ 2050866 h 7157147"/>
              <a:gd name="connsiteX17" fmla="*/ 5464442 w 6735322"/>
              <a:gd name="connsiteY17" fmla="*/ 248346 h 7157147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435176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263261 w 6735322"/>
              <a:gd name="connsiteY10" fmla="*/ 1706291 h 6908801"/>
              <a:gd name="connsiteX11" fmla="*/ 263261 w 6735322"/>
              <a:gd name="connsiteY11" fmla="*/ 435176 h 6908801"/>
              <a:gd name="connsiteX12" fmla="*/ 5464442 w 6735322"/>
              <a:gd name="connsiteY12" fmla="*/ 0 h 6908801"/>
              <a:gd name="connsiteX13" fmla="*/ 6735322 w 6735322"/>
              <a:gd name="connsiteY13" fmla="*/ 1270880 h 6908801"/>
              <a:gd name="connsiteX14" fmla="*/ 4932802 w 6735322"/>
              <a:gd name="connsiteY14" fmla="*/ 3073400 h 6908801"/>
              <a:gd name="connsiteX15" fmla="*/ 3661922 w 6735322"/>
              <a:gd name="connsiteY15" fmla="*/ 1802520 h 6908801"/>
              <a:gd name="connsiteX16" fmla="*/ 5464442 w 6735322"/>
              <a:gd name="connsiteY16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435176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263261 w 6735322"/>
              <a:gd name="connsiteY10" fmla="*/ 435176 h 6908801"/>
              <a:gd name="connsiteX11" fmla="*/ 5464442 w 6735322"/>
              <a:gd name="connsiteY11" fmla="*/ 0 h 6908801"/>
              <a:gd name="connsiteX12" fmla="*/ 6735322 w 6735322"/>
              <a:gd name="connsiteY12" fmla="*/ 1270880 h 6908801"/>
              <a:gd name="connsiteX13" fmla="*/ 4932802 w 6735322"/>
              <a:gd name="connsiteY13" fmla="*/ 3073400 h 6908801"/>
              <a:gd name="connsiteX14" fmla="*/ 3661922 w 6735322"/>
              <a:gd name="connsiteY14" fmla="*/ 1802520 h 6908801"/>
              <a:gd name="connsiteX15" fmla="*/ 5464442 w 6735322"/>
              <a:gd name="connsiteY15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010871 w 6735322"/>
              <a:gd name="connsiteY5" fmla="*/ 3453607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5464442 w 6735322"/>
              <a:gd name="connsiteY10" fmla="*/ 0 h 6908801"/>
              <a:gd name="connsiteX11" fmla="*/ 6735322 w 6735322"/>
              <a:gd name="connsiteY11" fmla="*/ 1270880 h 6908801"/>
              <a:gd name="connsiteX12" fmla="*/ 4932802 w 6735322"/>
              <a:gd name="connsiteY12" fmla="*/ 3073400 h 6908801"/>
              <a:gd name="connsiteX13" fmla="*/ 3661922 w 6735322"/>
              <a:gd name="connsiteY13" fmla="*/ 1802520 h 6908801"/>
              <a:gd name="connsiteX14" fmla="*/ 5464442 w 6735322"/>
              <a:gd name="connsiteY14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5201338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5464442 w 6735322"/>
              <a:gd name="connsiteY9" fmla="*/ 0 h 6908801"/>
              <a:gd name="connsiteX10" fmla="*/ 6735322 w 6735322"/>
              <a:gd name="connsiteY10" fmla="*/ 1270880 h 6908801"/>
              <a:gd name="connsiteX11" fmla="*/ 4932802 w 6735322"/>
              <a:gd name="connsiteY11" fmla="*/ 3073400 h 6908801"/>
              <a:gd name="connsiteX12" fmla="*/ 3661922 w 6735322"/>
              <a:gd name="connsiteY12" fmla="*/ 1802520 h 6908801"/>
              <a:gd name="connsiteX13" fmla="*/ 5464442 w 6735322"/>
              <a:gd name="connsiteY13" fmla="*/ 0 h 6908801"/>
              <a:gd name="connsiteX0" fmla="*/ 4669541 w 6472061"/>
              <a:gd name="connsiteY0" fmla="*/ 3833813 h 6908801"/>
              <a:gd name="connsiteX1" fmla="*/ 6472061 w 6472061"/>
              <a:gd name="connsiteY1" fmla="*/ 5637264 h 6908801"/>
              <a:gd name="connsiteX2" fmla="*/ 5201181 w 6472061"/>
              <a:gd name="connsiteY2" fmla="*/ 6908801 h 6908801"/>
              <a:gd name="connsiteX3" fmla="*/ 3398661 w 6472061"/>
              <a:gd name="connsiteY3" fmla="*/ 5105350 h 6908801"/>
              <a:gd name="connsiteX4" fmla="*/ 4669541 w 6472061"/>
              <a:gd name="connsiteY4" fmla="*/ 3833813 h 6908801"/>
              <a:gd name="connsiteX5" fmla="*/ 0 w 6472061"/>
              <a:gd name="connsiteY5" fmla="*/ 6472453 h 6908801"/>
              <a:gd name="connsiteX6" fmla="*/ 1271026 w 6472061"/>
              <a:gd name="connsiteY6" fmla="*/ 6472453 h 6908801"/>
              <a:gd name="connsiteX7" fmla="*/ 0 w 6472061"/>
              <a:gd name="connsiteY7" fmla="*/ 6472453 h 6908801"/>
              <a:gd name="connsiteX8" fmla="*/ 5201181 w 6472061"/>
              <a:gd name="connsiteY8" fmla="*/ 0 h 6908801"/>
              <a:gd name="connsiteX9" fmla="*/ 6472061 w 6472061"/>
              <a:gd name="connsiteY9" fmla="*/ 1270880 h 6908801"/>
              <a:gd name="connsiteX10" fmla="*/ 4669541 w 6472061"/>
              <a:gd name="connsiteY10" fmla="*/ 3073400 h 6908801"/>
              <a:gd name="connsiteX11" fmla="*/ 3398661 w 6472061"/>
              <a:gd name="connsiteY11" fmla="*/ 1802520 h 6908801"/>
              <a:gd name="connsiteX12" fmla="*/ 5201181 w 6472061"/>
              <a:gd name="connsiteY12" fmla="*/ 0 h 6908801"/>
              <a:gd name="connsiteX0" fmla="*/ 1270880 w 3073400"/>
              <a:gd name="connsiteY0" fmla="*/ 3833813 h 6908801"/>
              <a:gd name="connsiteX1" fmla="*/ 3073400 w 3073400"/>
              <a:gd name="connsiteY1" fmla="*/ 5637264 h 6908801"/>
              <a:gd name="connsiteX2" fmla="*/ 1802520 w 3073400"/>
              <a:gd name="connsiteY2" fmla="*/ 6908801 h 6908801"/>
              <a:gd name="connsiteX3" fmla="*/ 0 w 3073400"/>
              <a:gd name="connsiteY3" fmla="*/ 5105350 h 6908801"/>
              <a:gd name="connsiteX4" fmla="*/ 1270880 w 3073400"/>
              <a:gd name="connsiteY4" fmla="*/ 3833813 h 6908801"/>
              <a:gd name="connsiteX5" fmla="*/ 1802520 w 3073400"/>
              <a:gd name="connsiteY5" fmla="*/ 0 h 6908801"/>
              <a:gd name="connsiteX6" fmla="*/ 3073400 w 3073400"/>
              <a:gd name="connsiteY6" fmla="*/ 1270880 h 6908801"/>
              <a:gd name="connsiteX7" fmla="*/ 1270880 w 3073400"/>
              <a:gd name="connsiteY7" fmla="*/ 3073400 h 6908801"/>
              <a:gd name="connsiteX8" fmla="*/ 0 w 3073400"/>
              <a:gd name="connsiteY8" fmla="*/ 1802520 h 6908801"/>
              <a:gd name="connsiteX9" fmla="*/ 1802520 w 3073400"/>
              <a:gd name="connsiteY9" fmla="*/ 0 h 6908801"/>
              <a:gd name="connsiteX0" fmla="*/ 1270880 w 3073400"/>
              <a:gd name="connsiteY0" fmla="*/ 3833813 h 6908801"/>
              <a:gd name="connsiteX1" fmla="*/ 1802520 w 3073400"/>
              <a:gd name="connsiteY1" fmla="*/ 6908801 h 6908801"/>
              <a:gd name="connsiteX2" fmla="*/ 0 w 3073400"/>
              <a:gd name="connsiteY2" fmla="*/ 5105350 h 6908801"/>
              <a:gd name="connsiteX3" fmla="*/ 1270880 w 3073400"/>
              <a:gd name="connsiteY3" fmla="*/ 3833813 h 6908801"/>
              <a:gd name="connsiteX4" fmla="*/ 1802520 w 3073400"/>
              <a:gd name="connsiteY4" fmla="*/ 0 h 6908801"/>
              <a:gd name="connsiteX5" fmla="*/ 3073400 w 3073400"/>
              <a:gd name="connsiteY5" fmla="*/ 1270880 h 6908801"/>
              <a:gd name="connsiteX6" fmla="*/ 1270880 w 3073400"/>
              <a:gd name="connsiteY6" fmla="*/ 3073400 h 6908801"/>
              <a:gd name="connsiteX7" fmla="*/ 0 w 3073400"/>
              <a:gd name="connsiteY7" fmla="*/ 1802520 h 6908801"/>
              <a:gd name="connsiteX8" fmla="*/ 1802520 w 3073400"/>
              <a:gd name="connsiteY8" fmla="*/ 0 h 6908801"/>
              <a:gd name="connsiteX0" fmla="*/ 1270880 w 3073400"/>
              <a:gd name="connsiteY0" fmla="*/ 3833813 h 5105350"/>
              <a:gd name="connsiteX1" fmla="*/ 0 w 3073400"/>
              <a:gd name="connsiteY1" fmla="*/ 5105350 h 5105350"/>
              <a:gd name="connsiteX2" fmla="*/ 1270880 w 3073400"/>
              <a:gd name="connsiteY2" fmla="*/ 3833813 h 5105350"/>
              <a:gd name="connsiteX3" fmla="*/ 1802520 w 3073400"/>
              <a:gd name="connsiteY3" fmla="*/ 0 h 5105350"/>
              <a:gd name="connsiteX4" fmla="*/ 3073400 w 3073400"/>
              <a:gd name="connsiteY4" fmla="*/ 1270880 h 5105350"/>
              <a:gd name="connsiteX5" fmla="*/ 1270880 w 3073400"/>
              <a:gd name="connsiteY5" fmla="*/ 3073400 h 5105350"/>
              <a:gd name="connsiteX6" fmla="*/ 0 w 3073400"/>
              <a:gd name="connsiteY6" fmla="*/ 1802520 h 5105350"/>
              <a:gd name="connsiteX7" fmla="*/ 1802520 w 3073400"/>
              <a:gd name="connsiteY7" fmla="*/ 0 h 5105350"/>
              <a:gd name="connsiteX0" fmla="*/ 1802520 w 3073400"/>
              <a:gd name="connsiteY0" fmla="*/ 0 h 3073400"/>
              <a:gd name="connsiteX1" fmla="*/ 3073400 w 3073400"/>
              <a:gd name="connsiteY1" fmla="*/ 1270880 h 3073400"/>
              <a:gd name="connsiteX2" fmla="*/ 1270880 w 3073400"/>
              <a:gd name="connsiteY2" fmla="*/ 3073400 h 3073400"/>
              <a:gd name="connsiteX3" fmla="*/ 0 w 3073400"/>
              <a:gd name="connsiteY3" fmla="*/ 1802520 h 3073400"/>
              <a:gd name="connsiteX4" fmla="*/ 1802520 w 3073400"/>
              <a:gd name="connsiteY4" fmla="*/ 0 h 307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73400" h="3073400">
                <a:moveTo>
                  <a:pt x="1802520" y="0"/>
                </a:moveTo>
                <a:lnTo>
                  <a:pt x="3073400" y="1270880"/>
                </a:lnTo>
                <a:lnTo>
                  <a:pt x="1270880" y="3073400"/>
                </a:lnTo>
                <a:lnTo>
                  <a:pt x="0" y="1802520"/>
                </a:lnTo>
                <a:lnTo>
                  <a:pt x="1802520" y="0"/>
                </a:lnTo>
                <a:close/>
              </a:path>
            </a:pathLst>
          </a:custGeom>
          <a:solidFill>
            <a:srgbClr val="9999A9"/>
          </a:solidFill>
        </p:spPr>
        <p:txBody>
          <a:bodyPr wrap="square" lIns="0" tIns="1440000" rIns="1080000" anchor="t" anchorCtr="0">
            <a:noAutofit/>
          </a:bodyPr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Please </a:t>
            </a:r>
            <a:br>
              <a:rPr lang="en-US" noProof="0"/>
            </a:br>
            <a:r>
              <a:rPr lang="en-US" noProof="0"/>
              <a:t>insert second </a:t>
            </a:r>
            <a:br>
              <a:rPr lang="en-US" noProof="0"/>
            </a:br>
            <a:r>
              <a:rPr lang="en-US" noProof="0"/>
              <a:t>X picture here</a:t>
            </a:r>
          </a:p>
        </p:txBody>
      </p:sp>
      <p:sp>
        <p:nvSpPr>
          <p:cNvPr id="13" name="X picture third">
            <a:extLst>
              <a:ext uri="{FF2B5EF4-FFF2-40B4-BE49-F238E27FC236}">
                <a16:creationId xmlns:a16="http://schemas.microsoft.com/office/drawing/2014/main" id="{31071B48-22DD-4993-9A0B-35B7656021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black">
          <a:xfrm>
            <a:off x="10056814" y="2476502"/>
            <a:ext cx="3073400" cy="3074988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898774 w 6735322"/>
              <a:gd name="connsiteY5" fmla="*/ 171898 h 6908801"/>
              <a:gd name="connsiteX6" fmla="*/ 1534287 w 6735322"/>
              <a:gd name="connsiteY6" fmla="*/ 435176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18" fmla="*/ 5464442 w 6735322"/>
              <a:gd name="connsiteY18" fmla="*/ 0 h 6908801"/>
              <a:gd name="connsiteX0" fmla="*/ 4932802 w 6735322"/>
              <a:gd name="connsiteY0" fmla="*/ 4082159 h 7157147"/>
              <a:gd name="connsiteX1" fmla="*/ 6735322 w 6735322"/>
              <a:gd name="connsiteY1" fmla="*/ 5885610 h 7157147"/>
              <a:gd name="connsiteX2" fmla="*/ 5464442 w 6735322"/>
              <a:gd name="connsiteY2" fmla="*/ 7157147 h 7157147"/>
              <a:gd name="connsiteX3" fmla="*/ 3661922 w 6735322"/>
              <a:gd name="connsiteY3" fmla="*/ 5353696 h 7157147"/>
              <a:gd name="connsiteX4" fmla="*/ 4932802 w 6735322"/>
              <a:gd name="connsiteY4" fmla="*/ 4082159 h 7157147"/>
              <a:gd name="connsiteX5" fmla="*/ 898774 w 6735322"/>
              <a:gd name="connsiteY5" fmla="*/ 420244 h 7157147"/>
              <a:gd name="connsiteX6" fmla="*/ 1534287 w 6735322"/>
              <a:gd name="connsiteY6" fmla="*/ 6720799 h 7157147"/>
              <a:gd name="connsiteX7" fmla="*/ 263261 w 6735322"/>
              <a:gd name="connsiteY7" fmla="*/ 6720799 h 7157147"/>
              <a:gd name="connsiteX8" fmla="*/ 263261 w 6735322"/>
              <a:gd name="connsiteY8" fmla="*/ 5449684 h 7157147"/>
              <a:gd name="connsiteX9" fmla="*/ 2010871 w 6735322"/>
              <a:gd name="connsiteY9" fmla="*/ 3701953 h 7157147"/>
              <a:gd name="connsiteX10" fmla="*/ 263261 w 6735322"/>
              <a:gd name="connsiteY10" fmla="*/ 1954637 h 7157147"/>
              <a:gd name="connsiteX11" fmla="*/ 263261 w 6735322"/>
              <a:gd name="connsiteY11" fmla="*/ 683522 h 7157147"/>
              <a:gd name="connsiteX12" fmla="*/ 898774 w 6735322"/>
              <a:gd name="connsiteY12" fmla="*/ 420244 h 7157147"/>
              <a:gd name="connsiteX13" fmla="*/ 5464442 w 6735322"/>
              <a:gd name="connsiteY13" fmla="*/ 248346 h 7157147"/>
              <a:gd name="connsiteX14" fmla="*/ 6735322 w 6735322"/>
              <a:gd name="connsiteY14" fmla="*/ 1519226 h 7157147"/>
              <a:gd name="connsiteX15" fmla="*/ 4932802 w 6735322"/>
              <a:gd name="connsiteY15" fmla="*/ 3321746 h 7157147"/>
              <a:gd name="connsiteX16" fmla="*/ 3661922 w 6735322"/>
              <a:gd name="connsiteY16" fmla="*/ 2050866 h 7157147"/>
              <a:gd name="connsiteX17" fmla="*/ 5464442 w 6735322"/>
              <a:gd name="connsiteY17" fmla="*/ 248346 h 7157147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435176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263261 w 6735322"/>
              <a:gd name="connsiteY10" fmla="*/ 1706291 h 6908801"/>
              <a:gd name="connsiteX11" fmla="*/ 263261 w 6735322"/>
              <a:gd name="connsiteY11" fmla="*/ 435176 h 6908801"/>
              <a:gd name="connsiteX12" fmla="*/ 5464442 w 6735322"/>
              <a:gd name="connsiteY12" fmla="*/ 0 h 6908801"/>
              <a:gd name="connsiteX13" fmla="*/ 6735322 w 6735322"/>
              <a:gd name="connsiteY13" fmla="*/ 1270880 h 6908801"/>
              <a:gd name="connsiteX14" fmla="*/ 4932802 w 6735322"/>
              <a:gd name="connsiteY14" fmla="*/ 3073400 h 6908801"/>
              <a:gd name="connsiteX15" fmla="*/ 3661922 w 6735322"/>
              <a:gd name="connsiteY15" fmla="*/ 1802520 h 6908801"/>
              <a:gd name="connsiteX16" fmla="*/ 5464442 w 6735322"/>
              <a:gd name="connsiteY16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435176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263261 w 6735322"/>
              <a:gd name="connsiteY10" fmla="*/ 435176 h 6908801"/>
              <a:gd name="connsiteX11" fmla="*/ 5464442 w 6735322"/>
              <a:gd name="connsiteY11" fmla="*/ 0 h 6908801"/>
              <a:gd name="connsiteX12" fmla="*/ 6735322 w 6735322"/>
              <a:gd name="connsiteY12" fmla="*/ 1270880 h 6908801"/>
              <a:gd name="connsiteX13" fmla="*/ 4932802 w 6735322"/>
              <a:gd name="connsiteY13" fmla="*/ 3073400 h 6908801"/>
              <a:gd name="connsiteX14" fmla="*/ 3661922 w 6735322"/>
              <a:gd name="connsiteY14" fmla="*/ 1802520 h 6908801"/>
              <a:gd name="connsiteX15" fmla="*/ 5464442 w 6735322"/>
              <a:gd name="connsiteY15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010871 w 6735322"/>
              <a:gd name="connsiteY5" fmla="*/ 3453607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5464442 w 6735322"/>
              <a:gd name="connsiteY10" fmla="*/ 0 h 6908801"/>
              <a:gd name="connsiteX11" fmla="*/ 6735322 w 6735322"/>
              <a:gd name="connsiteY11" fmla="*/ 1270880 h 6908801"/>
              <a:gd name="connsiteX12" fmla="*/ 4932802 w 6735322"/>
              <a:gd name="connsiteY12" fmla="*/ 3073400 h 6908801"/>
              <a:gd name="connsiteX13" fmla="*/ 3661922 w 6735322"/>
              <a:gd name="connsiteY13" fmla="*/ 1802520 h 6908801"/>
              <a:gd name="connsiteX14" fmla="*/ 5464442 w 6735322"/>
              <a:gd name="connsiteY14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5201338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5464442 w 6735322"/>
              <a:gd name="connsiteY9" fmla="*/ 0 h 6908801"/>
              <a:gd name="connsiteX10" fmla="*/ 6735322 w 6735322"/>
              <a:gd name="connsiteY10" fmla="*/ 1270880 h 6908801"/>
              <a:gd name="connsiteX11" fmla="*/ 4932802 w 6735322"/>
              <a:gd name="connsiteY11" fmla="*/ 3073400 h 6908801"/>
              <a:gd name="connsiteX12" fmla="*/ 3661922 w 6735322"/>
              <a:gd name="connsiteY12" fmla="*/ 1802520 h 6908801"/>
              <a:gd name="connsiteX13" fmla="*/ 5464442 w 6735322"/>
              <a:gd name="connsiteY13" fmla="*/ 0 h 6908801"/>
              <a:gd name="connsiteX0" fmla="*/ 4669541 w 6472061"/>
              <a:gd name="connsiteY0" fmla="*/ 3833813 h 6908801"/>
              <a:gd name="connsiteX1" fmla="*/ 6472061 w 6472061"/>
              <a:gd name="connsiteY1" fmla="*/ 5637264 h 6908801"/>
              <a:gd name="connsiteX2" fmla="*/ 5201181 w 6472061"/>
              <a:gd name="connsiteY2" fmla="*/ 6908801 h 6908801"/>
              <a:gd name="connsiteX3" fmla="*/ 3398661 w 6472061"/>
              <a:gd name="connsiteY3" fmla="*/ 5105350 h 6908801"/>
              <a:gd name="connsiteX4" fmla="*/ 4669541 w 6472061"/>
              <a:gd name="connsiteY4" fmla="*/ 3833813 h 6908801"/>
              <a:gd name="connsiteX5" fmla="*/ 0 w 6472061"/>
              <a:gd name="connsiteY5" fmla="*/ 6472453 h 6908801"/>
              <a:gd name="connsiteX6" fmla="*/ 1271026 w 6472061"/>
              <a:gd name="connsiteY6" fmla="*/ 6472453 h 6908801"/>
              <a:gd name="connsiteX7" fmla="*/ 0 w 6472061"/>
              <a:gd name="connsiteY7" fmla="*/ 6472453 h 6908801"/>
              <a:gd name="connsiteX8" fmla="*/ 5201181 w 6472061"/>
              <a:gd name="connsiteY8" fmla="*/ 0 h 6908801"/>
              <a:gd name="connsiteX9" fmla="*/ 6472061 w 6472061"/>
              <a:gd name="connsiteY9" fmla="*/ 1270880 h 6908801"/>
              <a:gd name="connsiteX10" fmla="*/ 4669541 w 6472061"/>
              <a:gd name="connsiteY10" fmla="*/ 3073400 h 6908801"/>
              <a:gd name="connsiteX11" fmla="*/ 3398661 w 6472061"/>
              <a:gd name="connsiteY11" fmla="*/ 1802520 h 6908801"/>
              <a:gd name="connsiteX12" fmla="*/ 5201181 w 6472061"/>
              <a:gd name="connsiteY12" fmla="*/ 0 h 6908801"/>
              <a:gd name="connsiteX0" fmla="*/ 1270880 w 3073400"/>
              <a:gd name="connsiteY0" fmla="*/ 3833813 h 6908801"/>
              <a:gd name="connsiteX1" fmla="*/ 3073400 w 3073400"/>
              <a:gd name="connsiteY1" fmla="*/ 5637264 h 6908801"/>
              <a:gd name="connsiteX2" fmla="*/ 1802520 w 3073400"/>
              <a:gd name="connsiteY2" fmla="*/ 6908801 h 6908801"/>
              <a:gd name="connsiteX3" fmla="*/ 0 w 3073400"/>
              <a:gd name="connsiteY3" fmla="*/ 5105350 h 6908801"/>
              <a:gd name="connsiteX4" fmla="*/ 1270880 w 3073400"/>
              <a:gd name="connsiteY4" fmla="*/ 3833813 h 6908801"/>
              <a:gd name="connsiteX5" fmla="*/ 1802520 w 3073400"/>
              <a:gd name="connsiteY5" fmla="*/ 0 h 6908801"/>
              <a:gd name="connsiteX6" fmla="*/ 3073400 w 3073400"/>
              <a:gd name="connsiteY6" fmla="*/ 1270880 h 6908801"/>
              <a:gd name="connsiteX7" fmla="*/ 1270880 w 3073400"/>
              <a:gd name="connsiteY7" fmla="*/ 3073400 h 6908801"/>
              <a:gd name="connsiteX8" fmla="*/ 0 w 3073400"/>
              <a:gd name="connsiteY8" fmla="*/ 1802520 h 6908801"/>
              <a:gd name="connsiteX9" fmla="*/ 1802520 w 3073400"/>
              <a:gd name="connsiteY9" fmla="*/ 0 h 6908801"/>
              <a:gd name="connsiteX0" fmla="*/ 1270880 w 3073400"/>
              <a:gd name="connsiteY0" fmla="*/ 3833813 h 6908801"/>
              <a:gd name="connsiteX1" fmla="*/ 3073400 w 3073400"/>
              <a:gd name="connsiteY1" fmla="*/ 5637264 h 6908801"/>
              <a:gd name="connsiteX2" fmla="*/ 1802520 w 3073400"/>
              <a:gd name="connsiteY2" fmla="*/ 6908801 h 6908801"/>
              <a:gd name="connsiteX3" fmla="*/ 0 w 3073400"/>
              <a:gd name="connsiteY3" fmla="*/ 5105350 h 6908801"/>
              <a:gd name="connsiteX4" fmla="*/ 1270880 w 3073400"/>
              <a:gd name="connsiteY4" fmla="*/ 3833813 h 6908801"/>
              <a:gd name="connsiteX5" fmla="*/ 1802520 w 3073400"/>
              <a:gd name="connsiteY5" fmla="*/ 0 h 6908801"/>
              <a:gd name="connsiteX6" fmla="*/ 1270880 w 3073400"/>
              <a:gd name="connsiteY6" fmla="*/ 3073400 h 6908801"/>
              <a:gd name="connsiteX7" fmla="*/ 0 w 3073400"/>
              <a:gd name="connsiteY7" fmla="*/ 1802520 h 6908801"/>
              <a:gd name="connsiteX8" fmla="*/ 1802520 w 3073400"/>
              <a:gd name="connsiteY8" fmla="*/ 0 h 6908801"/>
              <a:gd name="connsiteX0" fmla="*/ 1270880 w 3073400"/>
              <a:gd name="connsiteY0" fmla="*/ 2031293 h 5106281"/>
              <a:gd name="connsiteX1" fmla="*/ 3073400 w 3073400"/>
              <a:gd name="connsiteY1" fmla="*/ 3834744 h 5106281"/>
              <a:gd name="connsiteX2" fmla="*/ 1802520 w 3073400"/>
              <a:gd name="connsiteY2" fmla="*/ 5106281 h 5106281"/>
              <a:gd name="connsiteX3" fmla="*/ 0 w 3073400"/>
              <a:gd name="connsiteY3" fmla="*/ 3302830 h 5106281"/>
              <a:gd name="connsiteX4" fmla="*/ 1270880 w 3073400"/>
              <a:gd name="connsiteY4" fmla="*/ 2031293 h 5106281"/>
              <a:gd name="connsiteX5" fmla="*/ 0 w 3073400"/>
              <a:gd name="connsiteY5" fmla="*/ 0 h 5106281"/>
              <a:gd name="connsiteX6" fmla="*/ 1270880 w 3073400"/>
              <a:gd name="connsiteY6" fmla="*/ 1270880 h 5106281"/>
              <a:gd name="connsiteX7" fmla="*/ 0 w 3073400"/>
              <a:gd name="connsiteY7" fmla="*/ 0 h 5106281"/>
              <a:gd name="connsiteX0" fmla="*/ 1270880 w 3073400"/>
              <a:gd name="connsiteY0" fmla="*/ 0 h 3074988"/>
              <a:gd name="connsiteX1" fmla="*/ 3073400 w 3073400"/>
              <a:gd name="connsiteY1" fmla="*/ 1803451 h 3074988"/>
              <a:gd name="connsiteX2" fmla="*/ 1802520 w 3073400"/>
              <a:gd name="connsiteY2" fmla="*/ 3074988 h 3074988"/>
              <a:gd name="connsiteX3" fmla="*/ 0 w 3073400"/>
              <a:gd name="connsiteY3" fmla="*/ 1271537 h 3074988"/>
              <a:gd name="connsiteX4" fmla="*/ 1270880 w 3073400"/>
              <a:gd name="connsiteY4" fmla="*/ 0 h 3074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73400" h="3074988">
                <a:moveTo>
                  <a:pt x="1270880" y="0"/>
                </a:moveTo>
                <a:lnTo>
                  <a:pt x="3073400" y="1803451"/>
                </a:lnTo>
                <a:lnTo>
                  <a:pt x="1802520" y="3074988"/>
                </a:lnTo>
                <a:lnTo>
                  <a:pt x="0" y="1271537"/>
                </a:lnTo>
                <a:lnTo>
                  <a:pt x="1270880" y="0"/>
                </a:lnTo>
                <a:close/>
              </a:path>
            </a:pathLst>
          </a:custGeom>
          <a:solidFill>
            <a:srgbClr val="333353"/>
          </a:solidFill>
        </p:spPr>
        <p:txBody>
          <a:bodyPr wrap="square" lIns="0" tIns="792000" rIns="1080000" anchor="t" anchorCtr="0">
            <a:noAutofit/>
          </a:bodyPr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Please </a:t>
            </a:r>
            <a:br>
              <a:rPr lang="en-US" noProof="0"/>
            </a:br>
            <a:r>
              <a:rPr lang="en-US" noProof="0"/>
              <a:t>insert third </a:t>
            </a:r>
            <a:br>
              <a:rPr lang="en-US" noProof="0"/>
            </a:br>
            <a:r>
              <a:rPr lang="en-US" noProof="0"/>
              <a:t>X picture here</a:t>
            </a:r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Title" descr="Headline of the presentation">
            <a:extLst>
              <a:ext uri="{FF2B5EF4-FFF2-40B4-BE49-F238E27FC236}">
                <a16:creationId xmlns:a16="http://schemas.microsoft.com/office/drawing/2014/main" id="{FD55D30A-0739-469D-8F8E-FE849E76D3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7302365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6" name="Subhead" descr="Subheadline of the presentation">
            <a:extLst>
              <a:ext uri="{FF2B5EF4-FFF2-40B4-BE49-F238E27FC236}">
                <a16:creationId xmlns:a16="http://schemas.microsoft.com/office/drawing/2014/main" id="{97848765-58A1-C7AA-551E-52FA5040A2C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7301602" cy="804655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16 </a:t>
            </a:r>
            <a:r>
              <a:rPr lang="en-US" err="1"/>
              <a:t>pt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0564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  <p15:guide id="8" pos="4251">
          <p15:clr>
            <a:srgbClr val="65CEFF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80pt (X one image with blur background)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Blur background picture">
            <a:extLst>
              <a:ext uri="{FF2B5EF4-FFF2-40B4-BE49-F238E27FC236}">
                <a16:creationId xmlns:a16="http://schemas.microsoft.com/office/drawing/2014/main" id="{38F86097-2D6B-4626-AEB3-A281A0A3CA2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black">
          <a:xfrm>
            <a:off x="0" y="0"/>
            <a:ext cx="12192000" cy="6858000"/>
          </a:xfrm>
          <a:prstGeom prst="rect">
            <a:avLst/>
          </a:prstGeom>
          <a:solidFill>
            <a:srgbClr val="66667E"/>
          </a:solidFill>
        </p:spPr>
        <p:txBody>
          <a:bodyPr wrap="square" lIns="144000" tIns="108000" rIns="144000" bIns="108000">
            <a:noAutofit/>
          </a:bodyPr>
          <a:lstStyle>
            <a:lvl1pPr>
              <a:defRPr>
                <a:sym typeface="Wingdings" panose="05000000000000000000" pitchFamily="2" charset="2"/>
              </a:defRPr>
            </a:lvl1pPr>
          </a:lstStyle>
          <a:p>
            <a:r>
              <a:rPr lang="en-US"/>
              <a:t>Insert x picture and blur strongly using the panel “Effects“ </a:t>
            </a:r>
            <a:br>
              <a:rPr lang="en-US"/>
            </a:br>
            <a:r>
              <a:rPr lang="en-US"/>
              <a:t> “Artistic Effects”  “Blur” function with maximum expression; </a:t>
            </a:r>
            <a:br>
              <a:rPr lang="en-US"/>
            </a:br>
            <a:r>
              <a:rPr lang="en-US"/>
              <a:t>modify transparency or brightness/contrast if necessary</a:t>
            </a:r>
          </a:p>
        </p:txBody>
      </p:sp>
      <p:sp>
        <p:nvSpPr>
          <p:cNvPr id="8" name="X picture">
            <a:extLst>
              <a:ext uri="{FF2B5EF4-FFF2-40B4-BE49-F238E27FC236}">
                <a16:creationId xmlns:a16="http://schemas.microsoft.com/office/drawing/2014/main" id="{80FF28FC-0BCA-48D9-A24A-DB433EFF095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black">
          <a:xfrm>
            <a:off x="6394891" y="-1357312"/>
            <a:ext cx="6735322" cy="6908801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735322" h="6908801">
                <a:moveTo>
                  <a:pt x="4932802" y="3833813"/>
                </a:moveTo>
                <a:lnTo>
                  <a:pt x="6735322" y="5637264"/>
                </a:lnTo>
                <a:lnTo>
                  <a:pt x="5464442" y="6908801"/>
                </a:lnTo>
                <a:lnTo>
                  <a:pt x="3661922" y="5105350"/>
                </a:lnTo>
                <a:close/>
                <a:moveTo>
                  <a:pt x="898774" y="171898"/>
                </a:moveTo>
                <a:cubicBezTo>
                  <a:pt x="1128777" y="171898"/>
                  <a:pt x="1358781" y="259657"/>
                  <a:pt x="1534287" y="435176"/>
                </a:cubicBezTo>
                <a:lnTo>
                  <a:pt x="4552510" y="3453607"/>
                </a:lnTo>
                <a:lnTo>
                  <a:pt x="1534287" y="6472453"/>
                </a:lnTo>
                <a:cubicBezTo>
                  <a:pt x="1183274" y="6823076"/>
                  <a:pt x="614275" y="6823076"/>
                  <a:pt x="263261" y="6472453"/>
                </a:cubicBezTo>
                <a:cubicBezTo>
                  <a:pt x="-87753" y="6121414"/>
                  <a:pt x="-87753" y="5552376"/>
                  <a:pt x="263261" y="5201338"/>
                </a:cubicBezTo>
                <a:lnTo>
                  <a:pt x="2010871" y="3453607"/>
                </a:lnTo>
                <a:lnTo>
                  <a:pt x="263261" y="1706291"/>
                </a:lnTo>
                <a:cubicBezTo>
                  <a:pt x="-87753" y="1355253"/>
                  <a:pt x="-87753" y="786215"/>
                  <a:pt x="263261" y="435176"/>
                </a:cubicBezTo>
                <a:cubicBezTo>
                  <a:pt x="438768" y="259657"/>
                  <a:pt x="668771" y="171898"/>
                  <a:pt x="898774" y="171898"/>
                </a:cubicBezTo>
                <a:close/>
                <a:moveTo>
                  <a:pt x="5464442" y="0"/>
                </a:moveTo>
                <a:lnTo>
                  <a:pt x="6735322" y="1270880"/>
                </a:lnTo>
                <a:lnTo>
                  <a:pt x="4932802" y="3073400"/>
                </a:lnTo>
                <a:lnTo>
                  <a:pt x="3661922" y="1802520"/>
                </a:lnTo>
                <a:close/>
              </a:path>
            </a:pathLst>
          </a:custGeom>
          <a:solidFill>
            <a:srgbClr val="CCCCD4"/>
          </a:solidFill>
        </p:spPr>
        <p:txBody>
          <a:bodyPr wrap="square" lIns="0" rIns="468000" anchor="ctr" anchorCtr="0">
            <a:noAutofit/>
          </a:bodyPr>
          <a:lstStyle>
            <a:lvl1pPr algn="ctr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Please insert the </a:t>
            </a:r>
            <a:br>
              <a:rPr lang="en-US" noProof="0"/>
            </a:br>
            <a:r>
              <a:rPr lang="en-US" noProof="0"/>
              <a:t>same X picture here</a:t>
            </a:r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E86182CC-93AB-439F-83B8-5E98B14A78D4}"/>
              </a:ext>
            </a:extLst>
          </p:cNvPr>
          <p:cNvSpPr/>
          <p:nvPr/>
        </p:nvSpPr>
        <p:spPr>
          <a:xfrm>
            <a:off x="10274400" y="6364800"/>
            <a:ext cx="1512000" cy="240408"/>
          </a:xfrm>
          <a:custGeom>
            <a:avLst/>
            <a:gdLst>
              <a:gd name="connsiteX0" fmla="*/ 0 w 1512000"/>
              <a:gd name="connsiteY0" fmla="*/ 240408 h 240408"/>
              <a:gd name="connsiteX1" fmla="*/ 1512000 w 1512000"/>
              <a:gd name="connsiteY1" fmla="*/ 240408 h 240408"/>
              <a:gd name="connsiteX2" fmla="*/ 1512000 w 1512000"/>
              <a:gd name="connsiteY2" fmla="*/ 0 h 240408"/>
              <a:gd name="connsiteX3" fmla="*/ 0 w 1512000"/>
              <a:gd name="connsiteY3" fmla="*/ 0 h 240408"/>
              <a:gd name="connsiteX4" fmla="*/ 0 w 1512000"/>
              <a:gd name="connsiteY4" fmla="*/ 0 h 2404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12000" h="240408">
                <a:moveTo>
                  <a:pt x="0" y="240408"/>
                </a:moveTo>
                <a:lnTo>
                  <a:pt x="1512000" y="240408"/>
                </a:lnTo>
                <a:lnTo>
                  <a:pt x="151200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noFill/>
          <a:ln w="150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21" name="Siemens Logo">
            <a:extLst>
              <a:ext uri="{FF2B5EF4-FFF2-40B4-BE49-F238E27FC236}">
                <a16:creationId xmlns:a16="http://schemas.microsoft.com/office/drawing/2014/main" id="{15424DCB-9FB7-4AFC-BE09-89FFBCD3B06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Title" descr="Headline of the presentation">
            <a:extLst>
              <a:ext uri="{FF2B5EF4-FFF2-40B4-BE49-F238E27FC236}">
                <a16:creationId xmlns:a16="http://schemas.microsoft.com/office/drawing/2014/main" id="{E73186CB-C6F0-CAF3-D2F1-6A1263777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1414464"/>
            <a:ext cx="750114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7" name="Subhead" descr="Subheadline of the presentation">
            <a:extLst>
              <a:ext uri="{FF2B5EF4-FFF2-40B4-BE49-F238E27FC236}">
                <a16:creationId xmlns:a16="http://schemas.microsoft.com/office/drawing/2014/main" id="{E3C45349-7C38-596B-F3ED-E60D2FDAA85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7"/>
            <a:ext cx="7501148" cy="105313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32 </a:t>
            </a:r>
            <a:r>
              <a:rPr lang="en-US" err="1"/>
              <a:t>pt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4216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  <p15:guide id="9" pos="4250">
          <p15:clr>
            <a:srgbClr val="65CEFF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60pt (X one image with blur background)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Blur background picture">
            <a:extLst>
              <a:ext uri="{FF2B5EF4-FFF2-40B4-BE49-F238E27FC236}">
                <a16:creationId xmlns:a16="http://schemas.microsoft.com/office/drawing/2014/main" id="{98467D58-0872-4499-81D8-D8090BD5F6F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black">
          <a:xfrm>
            <a:off x="0" y="0"/>
            <a:ext cx="12192000" cy="6858000"/>
          </a:xfrm>
          <a:custGeom>
            <a:avLst/>
            <a:gdLst>
              <a:gd name="connsiteX0" fmla="*/ 11369497 w 12192000"/>
              <a:gd name="connsiteY0" fmla="*/ 6368887 h 6858000"/>
              <a:gd name="connsiteX1" fmla="*/ 11369497 w 12192000"/>
              <a:gd name="connsiteY1" fmla="*/ 6599160 h 6858000"/>
              <a:gd name="connsiteX2" fmla="*/ 11414821 w 12192000"/>
              <a:gd name="connsiteY2" fmla="*/ 6599160 h 6858000"/>
              <a:gd name="connsiteX3" fmla="*/ 11414821 w 12192000"/>
              <a:gd name="connsiteY3" fmla="*/ 6442936 h 6858000"/>
              <a:gd name="connsiteX4" fmla="*/ 11496009 w 12192000"/>
              <a:gd name="connsiteY4" fmla="*/ 6599160 h 6858000"/>
              <a:gd name="connsiteX5" fmla="*/ 11568440 w 12192000"/>
              <a:gd name="connsiteY5" fmla="*/ 6599160 h 6858000"/>
              <a:gd name="connsiteX6" fmla="*/ 11568440 w 12192000"/>
              <a:gd name="connsiteY6" fmla="*/ 6368887 h 6858000"/>
              <a:gd name="connsiteX7" fmla="*/ 11523134 w 12192000"/>
              <a:gd name="connsiteY7" fmla="*/ 6368887 h 6858000"/>
              <a:gd name="connsiteX8" fmla="*/ 11523134 w 12192000"/>
              <a:gd name="connsiteY8" fmla="*/ 6523037 h 6858000"/>
              <a:gd name="connsiteX9" fmla="*/ 11444045 w 12192000"/>
              <a:gd name="connsiteY9" fmla="*/ 6368887 h 6858000"/>
              <a:gd name="connsiteX10" fmla="*/ 11159541 w 12192000"/>
              <a:gd name="connsiteY10" fmla="*/ 6368887 h 6858000"/>
              <a:gd name="connsiteX11" fmla="*/ 11159541 w 12192000"/>
              <a:gd name="connsiteY11" fmla="*/ 6599160 h 6858000"/>
              <a:gd name="connsiteX12" fmla="*/ 11327175 w 12192000"/>
              <a:gd name="connsiteY12" fmla="*/ 6599160 h 6858000"/>
              <a:gd name="connsiteX13" fmla="*/ 11327175 w 12192000"/>
              <a:gd name="connsiteY13" fmla="*/ 6555168 h 6858000"/>
              <a:gd name="connsiteX14" fmla="*/ 11221539 w 12192000"/>
              <a:gd name="connsiteY14" fmla="*/ 6555168 h 6858000"/>
              <a:gd name="connsiteX15" fmla="*/ 11221539 w 12192000"/>
              <a:gd name="connsiteY15" fmla="*/ 6500523 h 6858000"/>
              <a:gd name="connsiteX16" fmla="*/ 11311170 w 12192000"/>
              <a:gd name="connsiteY16" fmla="*/ 6500523 h 6858000"/>
              <a:gd name="connsiteX17" fmla="*/ 11311170 w 12192000"/>
              <a:gd name="connsiteY17" fmla="*/ 6462533 h 6858000"/>
              <a:gd name="connsiteX18" fmla="*/ 11221539 w 12192000"/>
              <a:gd name="connsiteY18" fmla="*/ 6462533 h 6858000"/>
              <a:gd name="connsiteX19" fmla="*/ 11221539 w 12192000"/>
              <a:gd name="connsiteY19" fmla="*/ 6410537 h 6858000"/>
              <a:gd name="connsiteX20" fmla="*/ 11324505 w 12192000"/>
              <a:gd name="connsiteY20" fmla="*/ 6410537 h 6858000"/>
              <a:gd name="connsiteX21" fmla="*/ 11324505 w 12192000"/>
              <a:gd name="connsiteY21" fmla="*/ 6368887 h 6858000"/>
              <a:gd name="connsiteX22" fmla="*/ 10820605 w 12192000"/>
              <a:gd name="connsiteY22" fmla="*/ 6368887 h 6858000"/>
              <a:gd name="connsiteX23" fmla="*/ 10820605 w 12192000"/>
              <a:gd name="connsiteY23" fmla="*/ 6599160 h 6858000"/>
              <a:gd name="connsiteX24" fmla="*/ 10865923 w 12192000"/>
              <a:gd name="connsiteY24" fmla="*/ 6599160 h 6858000"/>
              <a:gd name="connsiteX25" fmla="*/ 10865923 w 12192000"/>
              <a:gd name="connsiteY25" fmla="*/ 6436121 h 6858000"/>
              <a:gd name="connsiteX26" fmla="*/ 10932154 w 12192000"/>
              <a:gd name="connsiteY26" fmla="*/ 6601498 h 6858000"/>
              <a:gd name="connsiteX27" fmla="*/ 10972024 w 12192000"/>
              <a:gd name="connsiteY27" fmla="*/ 6601498 h 6858000"/>
              <a:gd name="connsiteX28" fmla="*/ 11039556 w 12192000"/>
              <a:gd name="connsiteY28" fmla="*/ 6436121 h 6858000"/>
              <a:gd name="connsiteX29" fmla="*/ 11039556 w 12192000"/>
              <a:gd name="connsiteY29" fmla="*/ 6599160 h 6858000"/>
              <a:gd name="connsiteX30" fmla="*/ 11100541 w 12192000"/>
              <a:gd name="connsiteY30" fmla="*/ 6599160 h 6858000"/>
              <a:gd name="connsiteX31" fmla="*/ 11100541 w 12192000"/>
              <a:gd name="connsiteY31" fmla="*/ 6368887 h 6858000"/>
              <a:gd name="connsiteX32" fmla="*/ 11021329 w 12192000"/>
              <a:gd name="connsiteY32" fmla="*/ 6368887 h 6858000"/>
              <a:gd name="connsiteX33" fmla="*/ 10961938 w 12192000"/>
              <a:gd name="connsiteY33" fmla="*/ 6516021 h 6858000"/>
              <a:gd name="connsiteX34" fmla="*/ 10903999 w 12192000"/>
              <a:gd name="connsiteY34" fmla="*/ 6368887 h 6858000"/>
              <a:gd name="connsiteX35" fmla="*/ 10610995 w 12192000"/>
              <a:gd name="connsiteY35" fmla="*/ 6368887 h 6858000"/>
              <a:gd name="connsiteX36" fmla="*/ 10610995 w 12192000"/>
              <a:gd name="connsiteY36" fmla="*/ 6599160 h 6858000"/>
              <a:gd name="connsiteX37" fmla="*/ 10778615 w 12192000"/>
              <a:gd name="connsiteY37" fmla="*/ 6599160 h 6858000"/>
              <a:gd name="connsiteX38" fmla="*/ 10778615 w 12192000"/>
              <a:gd name="connsiteY38" fmla="*/ 6555168 h 6858000"/>
              <a:gd name="connsiteX39" fmla="*/ 10672987 w 12192000"/>
              <a:gd name="connsiteY39" fmla="*/ 6555168 h 6858000"/>
              <a:gd name="connsiteX40" fmla="*/ 10672987 w 12192000"/>
              <a:gd name="connsiteY40" fmla="*/ 6500523 h 6858000"/>
              <a:gd name="connsiteX41" fmla="*/ 10762621 w 12192000"/>
              <a:gd name="connsiteY41" fmla="*/ 6500523 h 6858000"/>
              <a:gd name="connsiteX42" fmla="*/ 10762621 w 12192000"/>
              <a:gd name="connsiteY42" fmla="*/ 6462533 h 6858000"/>
              <a:gd name="connsiteX43" fmla="*/ 10672987 w 12192000"/>
              <a:gd name="connsiteY43" fmla="*/ 6462533 h 6858000"/>
              <a:gd name="connsiteX44" fmla="*/ 10672987 w 12192000"/>
              <a:gd name="connsiteY44" fmla="*/ 6410537 h 6858000"/>
              <a:gd name="connsiteX45" fmla="*/ 10775962 w 12192000"/>
              <a:gd name="connsiteY45" fmla="*/ 6410537 h 6858000"/>
              <a:gd name="connsiteX46" fmla="*/ 10775962 w 12192000"/>
              <a:gd name="connsiteY46" fmla="*/ 6368887 h 6858000"/>
              <a:gd name="connsiteX47" fmla="*/ 10487687 w 12192000"/>
              <a:gd name="connsiteY47" fmla="*/ 6368887 h 6858000"/>
              <a:gd name="connsiteX48" fmla="*/ 10487687 w 12192000"/>
              <a:gd name="connsiteY48" fmla="*/ 6599160 h 6858000"/>
              <a:gd name="connsiteX49" fmla="*/ 10552007 w 12192000"/>
              <a:gd name="connsiteY49" fmla="*/ 6599160 h 6858000"/>
              <a:gd name="connsiteX50" fmla="*/ 10552007 w 12192000"/>
              <a:gd name="connsiteY50" fmla="*/ 6368887 h 6858000"/>
              <a:gd name="connsiteX51" fmla="*/ 10367470 w 12192000"/>
              <a:gd name="connsiteY51" fmla="*/ 6364885 h 6858000"/>
              <a:gd name="connsiteX52" fmla="*/ 10300425 w 12192000"/>
              <a:gd name="connsiteY52" fmla="*/ 6382610 h 6858000"/>
              <a:gd name="connsiteX53" fmla="*/ 10274400 w 12192000"/>
              <a:gd name="connsiteY53" fmla="*/ 6434656 h 6858000"/>
              <a:gd name="connsiteX54" fmla="*/ 10292269 w 12192000"/>
              <a:gd name="connsiteY54" fmla="*/ 6478568 h 6858000"/>
              <a:gd name="connsiteX55" fmla="*/ 10351524 w 12192000"/>
              <a:gd name="connsiteY55" fmla="*/ 6510444 h 6858000"/>
              <a:gd name="connsiteX56" fmla="*/ 10383027 w 12192000"/>
              <a:gd name="connsiteY56" fmla="*/ 6526719 h 6858000"/>
              <a:gd name="connsiteX57" fmla="*/ 10389041 w 12192000"/>
              <a:gd name="connsiteY57" fmla="*/ 6540375 h 6858000"/>
              <a:gd name="connsiteX58" fmla="*/ 10347777 w 12192000"/>
              <a:gd name="connsiteY58" fmla="*/ 6562178 h 6858000"/>
              <a:gd name="connsiteX59" fmla="*/ 10279066 w 12192000"/>
              <a:gd name="connsiteY59" fmla="*/ 6549958 h 6858000"/>
              <a:gd name="connsiteX60" fmla="*/ 10279066 w 12192000"/>
              <a:gd name="connsiteY60" fmla="*/ 6595435 h 6858000"/>
              <a:gd name="connsiteX61" fmla="*/ 10350484 w 12192000"/>
              <a:gd name="connsiteY61" fmla="*/ 6603813 h 6858000"/>
              <a:gd name="connsiteX62" fmla="*/ 10418823 w 12192000"/>
              <a:gd name="connsiteY62" fmla="*/ 6587884 h 6858000"/>
              <a:gd name="connsiteX63" fmla="*/ 10451363 w 12192000"/>
              <a:gd name="connsiteY63" fmla="*/ 6530789 h 6858000"/>
              <a:gd name="connsiteX64" fmla="*/ 10434764 w 12192000"/>
              <a:gd name="connsiteY64" fmla="*/ 6488326 h 6858000"/>
              <a:gd name="connsiteX65" fmla="*/ 10378642 w 12192000"/>
              <a:gd name="connsiteY65" fmla="*/ 6455774 h 6858000"/>
              <a:gd name="connsiteX66" fmla="*/ 10342860 w 12192000"/>
              <a:gd name="connsiteY66" fmla="*/ 6438528 h 6858000"/>
              <a:gd name="connsiteX67" fmla="*/ 10335051 w 12192000"/>
              <a:gd name="connsiteY67" fmla="*/ 6425522 h 6858000"/>
              <a:gd name="connsiteX68" fmla="*/ 10373790 w 12192000"/>
              <a:gd name="connsiteY68" fmla="*/ 6404217 h 6858000"/>
              <a:gd name="connsiteX69" fmla="*/ 10433367 w 12192000"/>
              <a:gd name="connsiteY69" fmla="*/ 6417022 h 6858000"/>
              <a:gd name="connsiteX70" fmla="*/ 10433367 w 12192000"/>
              <a:gd name="connsiteY70" fmla="*/ 6373275 h 6858000"/>
              <a:gd name="connsiteX71" fmla="*/ 10367470 w 12192000"/>
              <a:gd name="connsiteY71" fmla="*/ 6364885 h 6858000"/>
              <a:gd name="connsiteX72" fmla="*/ 11702529 w 12192000"/>
              <a:gd name="connsiteY72" fmla="*/ 6364883 h 6858000"/>
              <a:gd name="connsiteX73" fmla="*/ 11635480 w 12192000"/>
              <a:gd name="connsiteY73" fmla="*/ 6382608 h 6858000"/>
              <a:gd name="connsiteX74" fmla="*/ 11609459 w 12192000"/>
              <a:gd name="connsiteY74" fmla="*/ 6434499 h 6858000"/>
              <a:gd name="connsiteX75" fmla="*/ 11627311 w 12192000"/>
              <a:gd name="connsiteY75" fmla="*/ 6478567 h 6858000"/>
              <a:gd name="connsiteX76" fmla="*/ 11686580 w 12192000"/>
              <a:gd name="connsiteY76" fmla="*/ 6510443 h 6858000"/>
              <a:gd name="connsiteX77" fmla="*/ 11718249 w 12192000"/>
              <a:gd name="connsiteY77" fmla="*/ 6526718 h 6858000"/>
              <a:gd name="connsiteX78" fmla="*/ 11724076 w 12192000"/>
              <a:gd name="connsiteY78" fmla="*/ 6540375 h 6858000"/>
              <a:gd name="connsiteX79" fmla="*/ 11682826 w 12192000"/>
              <a:gd name="connsiteY79" fmla="*/ 6562178 h 6858000"/>
              <a:gd name="connsiteX80" fmla="*/ 11614102 w 12192000"/>
              <a:gd name="connsiteY80" fmla="*/ 6549958 h 6858000"/>
              <a:gd name="connsiteX81" fmla="*/ 11614102 w 12192000"/>
              <a:gd name="connsiteY81" fmla="*/ 6595434 h 6858000"/>
              <a:gd name="connsiteX82" fmla="*/ 11685538 w 12192000"/>
              <a:gd name="connsiteY82" fmla="*/ 6603811 h 6858000"/>
              <a:gd name="connsiteX83" fmla="*/ 11754033 w 12192000"/>
              <a:gd name="connsiteY83" fmla="*/ 6587882 h 6858000"/>
              <a:gd name="connsiteX84" fmla="*/ 11786399 w 12192000"/>
              <a:gd name="connsiteY84" fmla="*/ 6530787 h 6858000"/>
              <a:gd name="connsiteX85" fmla="*/ 11769798 w 12192000"/>
              <a:gd name="connsiteY85" fmla="*/ 6488324 h 6858000"/>
              <a:gd name="connsiteX86" fmla="*/ 11713846 w 12192000"/>
              <a:gd name="connsiteY86" fmla="*/ 6455772 h 6858000"/>
              <a:gd name="connsiteX87" fmla="*/ 11677894 w 12192000"/>
              <a:gd name="connsiteY87" fmla="*/ 6438526 h 6858000"/>
              <a:gd name="connsiteX88" fmla="*/ 11670111 w 12192000"/>
              <a:gd name="connsiteY88" fmla="*/ 6425520 h 6858000"/>
              <a:gd name="connsiteX89" fmla="*/ 11708672 w 12192000"/>
              <a:gd name="connsiteY89" fmla="*/ 6404215 h 6858000"/>
              <a:gd name="connsiteX90" fmla="*/ 11768408 w 12192000"/>
              <a:gd name="connsiteY90" fmla="*/ 6417020 h 6858000"/>
              <a:gd name="connsiteX91" fmla="*/ 11768408 w 12192000"/>
              <a:gd name="connsiteY91" fmla="*/ 6373273 h 6858000"/>
              <a:gd name="connsiteX92" fmla="*/ 11762721 w 12192000"/>
              <a:gd name="connsiteY92" fmla="*/ 6372286 h 6858000"/>
              <a:gd name="connsiteX93" fmla="*/ 11702529 w 12192000"/>
              <a:gd name="connsiteY93" fmla="*/ 6364883 h 6858000"/>
              <a:gd name="connsiteX94" fmla="*/ 0 w 12192000"/>
              <a:gd name="connsiteY94" fmla="*/ 0 h 6858000"/>
              <a:gd name="connsiteX95" fmla="*/ 12192000 w 12192000"/>
              <a:gd name="connsiteY95" fmla="*/ 0 h 6858000"/>
              <a:gd name="connsiteX96" fmla="*/ 12192000 w 12192000"/>
              <a:gd name="connsiteY96" fmla="*/ 6858000 h 6858000"/>
              <a:gd name="connsiteX97" fmla="*/ 0 w 12192000"/>
              <a:gd name="connsiteY9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</a:cxnLst>
            <a:rect l="l" t="t" r="r" b="b"/>
            <a:pathLst>
              <a:path w="12192000" h="6858000">
                <a:moveTo>
                  <a:pt x="11369497" y="6368887"/>
                </a:moveTo>
                <a:lnTo>
                  <a:pt x="11369497" y="6599160"/>
                </a:lnTo>
                <a:lnTo>
                  <a:pt x="11414821" y="6599160"/>
                </a:lnTo>
                <a:lnTo>
                  <a:pt x="11414821" y="6442936"/>
                </a:lnTo>
                <a:lnTo>
                  <a:pt x="11496009" y="6599160"/>
                </a:lnTo>
                <a:lnTo>
                  <a:pt x="11568440" y="6599160"/>
                </a:lnTo>
                <a:lnTo>
                  <a:pt x="11568440" y="6368887"/>
                </a:lnTo>
                <a:lnTo>
                  <a:pt x="11523134" y="6368887"/>
                </a:lnTo>
                <a:lnTo>
                  <a:pt x="11523134" y="6523037"/>
                </a:lnTo>
                <a:lnTo>
                  <a:pt x="11444045" y="6368887"/>
                </a:lnTo>
                <a:close/>
                <a:moveTo>
                  <a:pt x="11159541" y="6368887"/>
                </a:moveTo>
                <a:lnTo>
                  <a:pt x="11159541" y="6599160"/>
                </a:lnTo>
                <a:lnTo>
                  <a:pt x="11327175" y="6599160"/>
                </a:lnTo>
                <a:lnTo>
                  <a:pt x="11327175" y="6555168"/>
                </a:lnTo>
                <a:lnTo>
                  <a:pt x="11221539" y="6555168"/>
                </a:lnTo>
                <a:lnTo>
                  <a:pt x="11221539" y="6500523"/>
                </a:lnTo>
                <a:lnTo>
                  <a:pt x="11311170" y="6500523"/>
                </a:lnTo>
                <a:lnTo>
                  <a:pt x="11311170" y="6462533"/>
                </a:lnTo>
                <a:lnTo>
                  <a:pt x="11221539" y="6462533"/>
                </a:lnTo>
                <a:lnTo>
                  <a:pt x="11221539" y="6410537"/>
                </a:lnTo>
                <a:lnTo>
                  <a:pt x="11324505" y="6410537"/>
                </a:lnTo>
                <a:lnTo>
                  <a:pt x="11324505" y="6368887"/>
                </a:lnTo>
                <a:close/>
                <a:moveTo>
                  <a:pt x="10820605" y="6368887"/>
                </a:moveTo>
                <a:lnTo>
                  <a:pt x="10820605" y="6599160"/>
                </a:lnTo>
                <a:lnTo>
                  <a:pt x="10865923" y="6599160"/>
                </a:lnTo>
                <a:lnTo>
                  <a:pt x="10865923" y="6436121"/>
                </a:lnTo>
                <a:lnTo>
                  <a:pt x="10932154" y="6601498"/>
                </a:lnTo>
                <a:lnTo>
                  <a:pt x="10972024" y="6601498"/>
                </a:lnTo>
                <a:lnTo>
                  <a:pt x="11039556" y="6436121"/>
                </a:lnTo>
                <a:lnTo>
                  <a:pt x="11039556" y="6599160"/>
                </a:lnTo>
                <a:lnTo>
                  <a:pt x="11100541" y="6599160"/>
                </a:lnTo>
                <a:lnTo>
                  <a:pt x="11100541" y="6368887"/>
                </a:lnTo>
                <a:lnTo>
                  <a:pt x="11021329" y="6368887"/>
                </a:lnTo>
                <a:lnTo>
                  <a:pt x="10961938" y="6516021"/>
                </a:lnTo>
                <a:lnTo>
                  <a:pt x="10903999" y="6368887"/>
                </a:lnTo>
                <a:close/>
                <a:moveTo>
                  <a:pt x="10610995" y="6368887"/>
                </a:moveTo>
                <a:lnTo>
                  <a:pt x="10610995" y="6599160"/>
                </a:lnTo>
                <a:lnTo>
                  <a:pt x="10778615" y="6599160"/>
                </a:lnTo>
                <a:lnTo>
                  <a:pt x="10778615" y="6555168"/>
                </a:lnTo>
                <a:lnTo>
                  <a:pt x="10672987" y="6555168"/>
                </a:lnTo>
                <a:lnTo>
                  <a:pt x="10672987" y="6500523"/>
                </a:lnTo>
                <a:lnTo>
                  <a:pt x="10762621" y="6500523"/>
                </a:lnTo>
                <a:lnTo>
                  <a:pt x="10762621" y="6462533"/>
                </a:lnTo>
                <a:lnTo>
                  <a:pt x="10672987" y="6462533"/>
                </a:lnTo>
                <a:lnTo>
                  <a:pt x="10672987" y="6410537"/>
                </a:lnTo>
                <a:lnTo>
                  <a:pt x="10775962" y="6410537"/>
                </a:lnTo>
                <a:lnTo>
                  <a:pt x="10775962" y="6368887"/>
                </a:lnTo>
                <a:close/>
                <a:moveTo>
                  <a:pt x="10487687" y="6368887"/>
                </a:moveTo>
                <a:lnTo>
                  <a:pt x="10487687" y="6599160"/>
                </a:lnTo>
                <a:lnTo>
                  <a:pt x="10552007" y="6599160"/>
                </a:lnTo>
                <a:lnTo>
                  <a:pt x="10552007" y="6368887"/>
                </a:lnTo>
                <a:close/>
                <a:moveTo>
                  <a:pt x="10367470" y="6364885"/>
                </a:moveTo>
                <a:cubicBezTo>
                  <a:pt x="10339915" y="6364885"/>
                  <a:pt x="10317578" y="6370789"/>
                  <a:pt x="10300425" y="6382610"/>
                </a:cubicBezTo>
                <a:cubicBezTo>
                  <a:pt x="10283079" y="6394535"/>
                  <a:pt x="10274400" y="6411889"/>
                  <a:pt x="10274400" y="6434656"/>
                </a:cubicBezTo>
                <a:cubicBezTo>
                  <a:pt x="10274400" y="6452336"/>
                  <a:pt x="10280356" y="6466966"/>
                  <a:pt x="10292269" y="6478568"/>
                </a:cubicBezTo>
                <a:cubicBezTo>
                  <a:pt x="10301460" y="6487357"/>
                  <a:pt x="10321221" y="6497983"/>
                  <a:pt x="10351524" y="6510444"/>
                </a:cubicBezTo>
                <a:cubicBezTo>
                  <a:pt x="10368413" y="6517388"/>
                  <a:pt x="10378923" y="6522809"/>
                  <a:pt x="10383027" y="6526719"/>
                </a:cubicBezTo>
                <a:cubicBezTo>
                  <a:pt x="10387039" y="6530405"/>
                  <a:pt x="10389041" y="6534958"/>
                  <a:pt x="10389041" y="6540375"/>
                </a:cubicBezTo>
                <a:cubicBezTo>
                  <a:pt x="10389041" y="6554907"/>
                  <a:pt x="10375285" y="6562178"/>
                  <a:pt x="10347777" y="6562178"/>
                </a:cubicBezTo>
                <a:cubicBezTo>
                  <a:pt x="10327854" y="6562178"/>
                  <a:pt x="10304950" y="6558105"/>
                  <a:pt x="10279066" y="6549958"/>
                </a:cubicBezTo>
                <a:lnTo>
                  <a:pt x="10279066" y="6595435"/>
                </a:lnTo>
                <a:cubicBezTo>
                  <a:pt x="10303040" y="6601029"/>
                  <a:pt x="10326851" y="6603813"/>
                  <a:pt x="10350484" y="6603813"/>
                </a:cubicBezTo>
                <a:cubicBezTo>
                  <a:pt x="10378468" y="6603813"/>
                  <a:pt x="10401252" y="6598518"/>
                  <a:pt x="10418823" y="6587884"/>
                </a:cubicBezTo>
                <a:cubicBezTo>
                  <a:pt x="10440511" y="6574770"/>
                  <a:pt x="10451363" y="6555739"/>
                  <a:pt x="10451363" y="6530789"/>
                </a:cubicBezTo>
                <a:cubicBezTo>
                  <a:pt x="10451363" y="6513431"/>
                  <a:pt x="10445823" y="6499270"/>
                  <a:pt x="10434764" y="6488326"/>
                </a:cubicBezTo>
                <a:cubicBezTo>
                  <a:pt x="10425444" y="6479100"/>
                  <a:pt x="10406739" y="6468253"/>
                  <a:pt x="10378642" y="6455774"/>
                </a:cubicBezTo>
                <a:cubicBezTo>
                  <a:pt x="10359128" y="6446990"/>
                  <a:pt x="10347192" y="6441247"/>
                  <a:pt x="10342860" y="6438528"/>
                </a:cubicBezTo>
                <a:cubicBezTo>
                  <a:pt x="10337651" y="6435169"/>
                  <a:pt x="10335051" y="6430835"/>
                  <a:pt x="10335051" y="6425522"/>
                </a:cubicBezTo>
                <a:cubicBezTo>
                  <a:pt x="10335051" y="6411308"/>
                  <a:pt x="10347963" y="6404217"/>
                  <a:pt x="10373790" y="6404217"/>
                </a:cubicBezTo>
                <a:cubicBezTo>
                  <a:pt x="10392130" y="6404217"/>
                  <a:pt x="10411981" y="6408479"/>
                  <a:pt x="10433367" y="6417022"/>
                </a:cubicBezTo>
                <a:lnTo>
                  <a:pt x="10433367" y="6373275"/>
                </a:lnTo>
                <a:cubicBezTo>
                  <a:pt x="10404626" y="6367679"/>
                  <a:pt x="10382652" y="6364885"/>
                  <a:pt x="10367470" y="6364885"/>
                </a:cubicBezTo>
                <a:close/>
                <a:moveTo>
                  <a:pt x="11702529" y="6364883"/>
                </a:moveTo>
                <a:cubicBezTo>
                  <a:pt x="11674971" y="6364883"/>
                  <a:pt x="11652608" y="6370787"/>
                  <a:pt x="11635480" y="6382608"/>
                </a:cubicBezTo>
                <a:cubicBezTo>
                  <a:pt x="11618117" y="6394533"/>
                  <a:pt x="11609459" y="6411829"/>
                  <a:pt x="11609459" y="6434499"/>
                </a:cubicBezTo>
                <a:cubicBezTo>
                  <a:pt x="11609459" y="6452384"/>
                  <a:pt x="11615404" y="6467068"/>
                  <a:pt x="11627311" y="6478567"/>
                </a:cubicBezTo>
                <a:cubicBezTo>
                  <a:pt x="11636587" y="6487464"/>
                  <a:pt x="11656367" y="6498086"/>
                  <a:pt x="11686580" y="6510443"/>
                </a:cubicBezTo>
                <a:cubicBezTo>
                  <a:pt x="11703570" y="6517388"/>
                  <a:pt x="11714124" y="6522808"/>
                  <a:pt x="11718249" y="6526718"/>
                </a:cubicBezTo>
                <a:cubicBezTo>
                  <a:pt x="11722127" y="6530405"/>
                  <a:pt x="11724076" y="6534957"/>
                  <a:pt x="11724076" y="6540375"/>
                </a:cubicBezTo>
                <a:cubicBezTo>
                  <a:pt x="11724076" y="6554907"/>
                  <a:pt x="11710337" y="6562178"/>
                  <a:pt x="11682826" y="6562178"/>
                </a:cubicBezTo>
                <a:cubicBezTo>
                  <a:pt x="11662668" y="6562178"/>
                  <a:pt x="11639767" y="6558105"/>
                  <a:pt x="11614102" y="6549958"/>
                </a:cubicBezTo>
                <a:lnTo>
                  <a:pt x="11614102" y="6595434"/>
                </a:lnTo>
                <a:cubicBezTo>
                  <a:pt x="11638058" y="6601029"/>
                  <a:pt x="11661880" y="6603812"/>
                  <a:pt x="11685538" y="6603811"/>
                </a:cubicBezTo>
                <a:cubicBezTo>
                  <a:pt x="11713518" y="6603811"/>
                  <a:pt x="11736360" y="6598516"/>
                  <a:pt x="11754033" y="6587882"/>
                </a:cubicBezTo>
                <a:cubicBezTo>
                  <a:pt x="11775611" y="6574768"/>
                  <a:pt x="11786399" y="6555737"/>
                  <a:pt x="11786399" y="6530787"/>
                </a:cubicBezTo>
                <a:cubicBezTo>
                  <a:pt x="11786399" y="6513429"/>
                  <a:pt x="11780873" y="6499268"/>
                  <a:pt x="11769798" y="6488324"/>
                </a:cubicBezTo>
                <a:cubicBezTo>
                  <a:pt x="11760396" y="6479098"/>
                  <a:pt x="11741730" y="6468251"/>
                  <a:pt x="11713846" y="6455772"/>
                </a:cubicBezTo>
                <a:cubicBezTo>
                  <a:pt x="11694005" y="6446886"/>
                  <a:pt x="11682021" y="6441141"/>
                  <a:pt x="11677894" y="6438526"/>
                </a:cubicBezTo>
                <a:cubicBezTo>
                  <a:pt x="11672698" y="6435167"/>
                  <a:pt x="11670111" y="6430833"/>
                  <a:pt x="11670111" y="6425520"/>
                </a:cubicBezTo>
                <a:cubicBezTo>
                  <a:pt x="11670111" y="6411306"/>
                  <a:pt x="11682944" y="6404215"/>
                  <a:pt x="11708672" y="6404215"/>
                </a:cubicBezTo>
                <a:cubicBezTo>
                  <a:pt x="11727111" y="6404215"/>
                  <a:pt x="11747019" y="6408477"/>
                  <a:pt x="11768408" y="6417020"/>
                </a:cubicBezTo>
                <a:lnTo>
                  <a:pt x="11768408" y="6373273"/>
                </a:lnTo>
                <a:lnTo>
                  <a:pt x="11762721" y="6372286"/>
                </a:lnTo>
                <a:cubicBezTo>
                  <a:pt x="11738098" y="6367343"/>
                  <a:pt x="11718022" y="6364883"/>
                  <a:pt x="11702529" y="6364883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66667E"/>
          </a:solidFill>
        </p:spPr>
        <p:txBody>
          <a:bodyPr wrap="square" lIns="144000" tIns="108000" rIns="144000" bIns="108000">
            <a:noAutofit/>
          </a:bodyPr>
          <a:lstStyle>
            <a:lvl1pPr>
              <a:defRPr>
                <a:sym typeface="Wingdings" panose="05000000000000000000" pitchFamily="2" charset="2"/>
              </a:defRPr>
            </a:lvl1pPr>
          </a:lstStyle>
          <a:p>
            <a:r>
              <a:rPr lang="en-US"/>
              <a:t>Insert x picture and blur strongly using the panel “Effects“ </a:t>
            </a:r>
            <a:br>
              <a:rPr lang="en-US"/>
            </a:br>
            <a:r>
              <a:rPr lang="en-US"/>
              <a:t> “Artistic Effects”  “Blur” function with maximum expression</a:t>
            </a:r>
          </a:p>
        </p:txBody>
      </p:sp>
      <p:sp>
        <p:nvSpPr>
          <p:cNvPr id="7" name="X picture">
            <a:extLst>
              <a:ext uri="{FF2B5EF4-FFF2-40B4-BE49-F238E27FC236}">
                <a16:creationId xmlns:a16="http://schemas.microsoft.com/office/drawing/2014/main" id="{32EF6E99-BC78-448E-A300-CAC98B2B48E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black">
          <a:xfrm>
            <a:off x="6394891" y="-1357312"/>
            <a:ext cx="6735322" cy="6908801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735322" h="6908801">
                <a:moveTo>
                  <a:pt x="4932802" y="3833813"/>
                </a:moveTo>
                <a:lnTo>
                  <a:pt x="6735322" y="5637264"/>
                </a:lnTo>
                <a:lnTo>
                  <a:pt x="5464442" y="6908801"/>
                </a:lnTo>
                <a:lnTo>
                  <a:pt x="3661922" y="5105350"/>
                </a:lnTo>
                <a:close/>
                <a:moveTo>
                  <a:pt x="898774" y="171898"/>
                </a:moveTo>
                <a:cubicBezTo>
                  <a:pt x="1128777" y="171898"/>
                  <a:pt x="1358781" y="259657"/>
                  <a:pt x="1534287" y="435176"/>
                </a:cubicBezTo>
                <a:lnTo>
                  <a:pt x="4552510" y="3453607"/>
                </a:lnTo>
                <a:lnTo>
                  <a:pt x="1534287" y="6472453"/>
                </a:lnTo>
                <a:cubicBezTo>
                  <a:pt x="1183274" y="6823076"/>
                  <a:pt x="614275" y="6823076"/>
                  <a:pt x="263261" y="6472453"/>
                </a:cubicBezTo>
                <a:cubicBezTo>
                  <a:pt x="-87753" y="6121414"/>
                  <a:pt x="-87753" y="5552376"/>
                  <a:pt x="263261" y="5201338"/>
                </a:cubicBezTo>
                <a:lnTo>
                  <a:pt x="2010871" y="3453607"/>
                </a:lnTo>
                <a:lnTo>
                  <a:pt x="263261" y="1706291"/>
                </a:lnTo>
                <a:cubicBezTo>
                  <a:pt x="-87753" y="1355253"/>
                  <a:pt x="-87753" y="786215"/>
                  <a:pt x="263261" y="435176"/>
                </a:cubicBezTo>
                <a:cubicBezTo>
                  <a:pt x="438768" y="259657"/>
                  <a:pt x="668771" y="171898"/>
                  <a:pt x="898774" y="171898"/>
                </a:cubicBezTo>
                <a:close/>
                <a:moveTo>
                  <a:pt x="5464442" y="0"/>
                </a:moveTo>
                <a:lnTo>
                  <a:pt x="6735322" y="1270880"/>
                </a:lnTo>
                <a:lnTo>
                  <a:pt x="4932802" y="3073400"/>
                </a:lnTo>
                <a:lnTo>
                  <a:pt x="3661922" y="1802520"/>
                </a:lnTo>
                <a:close/>
              </a:path>
            </a:pathLst>
          </a:custGeom>
          <a:solidFill>
            <a:srgbClr val="CCCCD4"/>
          </a:solidFill>
        </p:spPr>
        <p:txBody>
          <a:bodyPr wrap="square" lIns="0" rIns="468000" anchor="ctr" anchorCtr="0">
            <a:noAutofit/>
          </a:bodyPr>
          <a:lstStyle>
            <a:lvl1pPr algn="ctr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Please insert the </a:t>
            </a:r>
            <a:br>
              <a:rPr lang="en-US" noProof="0"/>
            </a:br>
            <a:r>
              <a:rPr lang="en-US" noProof="0"/>
              <a:t>same X picture here</a:t>
            </a:r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Title" descr="Headline of the presentation">
            <a:extLst>
              <a:ext uri="{FF2B5EF4-FFF2-40B4-BE49-F238E27FC236}">
                <a16:creationId xmlns:a16="http://schemas.microsoft.com/office/drawing/2014/main" id="{C7F0FBC3-F14A-0DD0-A69D-8F7171F247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7978226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6" name="Subhead" descr="Subheadline of the presentation">
            <a:extLst>
              <a:ext uri="{FF2B5EF4-FFF2-40B4-BE49-F238E27FC236}">
                <a16:creationId xmlns:a16="http://schemas.microsoft.com/office/drawing/2014/main" id="{C86CB9BC-9420-5864-CBE4-31D1623E483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7978226" cy="964017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24 </a:t>
            </a:r>
            <a:r>
              <a:rPr lang="en-US" err="1"/>
              <a:t>pt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5202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  <p15:guide id="8" pos="4251">
          <p15:clr>
            <a:srgbClr val="65CEFF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40pt (X one image with blur background)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Blur background picture">
            <a:extLst>
              <a:ext uri="{FF2B5EF4-FFF2-40B4-BE49-F238E27FC236}">
                <a16:creationId xmlns:a16="http://schemas.microsoft.com/office/drawing/2014/main" id="{EB910D38-0BEA-44CA-A43C-8C6D47DE7A4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black">
          <a:xfrm>
            <a:off x="0" y="0"/>
            <a:ext cx="12192000" cy="6858000"/>
          </a:xfrm>
          <a:custGeom>
            <a:avLst/>
            <a:gdLst>
              <a:gd name="connsiteX0" fmla="*/ 11369497 w 12192000"/>
              <a:gd name="connsiteY0" fmla="*/ 6368887 h 6858000"/>
              <a:gd name="connsiteX1" fmla="*/ 11369497 w 12192000"/>
              <a:gd name="connsiteY1" fmla="*/ 6599160 h 6858000"/>
              <a:gd name="connsiteX2" fmla="*/ 11414821 w 12192000"/>
              <a:gd name="connsiteY2" fmla="*/ 6599160 h 6858000"/>
              <a:gd name="connsiteX3" fmla="*/ 11414821 w 12192000"/>
              <a:gd name="connsiteY3" fmla="*/ 6442936 h 6858000"/>
              <a:gd name="connsiteX4" fmla="*/ 11496009 w 12192000"/>
              <a:gd name="connsiteY4" fmla="*/ 6599160 h 6858000"/>
              <a:gd name="connsiteX5" fmla="*/ 11568440 w 12192000"/>
              <a:gd name="connsiteY5" fmla="*/ 6599160 h 6858000"/>
              <a:gd name="connsiteX6" fmla="*/ 11568440 w 12192000"/>
              <a:gd name="connsiteY6" fmla="*/ 6368887 h 6858000"/>
              <a:gd name="connsiteX7" fmla="*/ 11523134 w 12192000"/>
              <a:gd name="connsiteY7" fmla="*/ 6368887 h 6858000"/>
              <a:gd name="connsiteX8" fmla="*/ 11523134 w 12192000"/>
              <a:gd name="connsiteY8" fmla="*/ 6523037 h 6858000"/>
              <a:gd name="connsiteX9" fmla="*/ 11444045 w 12192000"/>
              <a:gd name="connsiteY9" fmla="*/ 6368887 h 6858000"/>
              <a:gd name="connsiteX10" fmla="*/ 11159541 w 12192000"/>
              <a:gd name="connsiteY10" fmla="*/ 6368887 h 6858000"/>
              <a:gd name="connsiteX11" fmla="*/ 11159541 w 12192000"/>
              <a:gd name="connsiteY11" fmla="*/ 6599160 h 6858000"/>
              <a:gd name="connsiteX12" fmla="*/ 11327175 w 12192000"/>
              <a:gd name="connsiteY12" fmla="*/ 6599160 h 6858000"/>
              <a:gd name="connsiteX13" fmla="*/ 11327175 w 12192000"/>
              <a:gd name="connsiteY13" fmla="*/ 6555168 h 6858000"/>
              <a:gd name="connsiteX14" fmla="*/ 11221539 w 12192000"/>
              <a:gd name="connsiteY14" fmla="*/ 6555168 h 6858000"/>
              <a:gd name="connsiteX15" fmla="*/ 11221539 w 12192000"/>
              <a:gd name="connsiteY15" fmla="*/ 6500523 h 6858000"/>
              <a:gd name="connsiteX16" fmla="*/ 11311170 w 12192000"/>
              <a:gd name="connsiteY16" fmla="*/ 6500523 h 6858000"/>
              <a:gd name="connsiteX17" fmla="*/ 11311170 w 12192000"/>
              <a:gd name="connsiteY17" fmla="*/ 6462533 h 6858000"/>
              <a:gd name="connsiteX18" fmla="*/ 11221539 w 12192000"/>
              <a:gd name="connsiteY18" fmla="*/ 6462533 h 6858000"/>
              <a:gd name="connsiteX19" fmla="*/ 11221539 w 12192000"/>
              <a:gd name="connsiteY19" fmla="*/ 6410537 h 6858000"/>
              <a:gd name="connsiteX20" fmla="*/ 11324505 w 12192000"/>
              <a:gd name="connsiteY20" fmla="*/ 6410537 h 6858000"/>
              <a:gd name="connsiteX21" fmla="*/ 11324505 w 12192000"/>
              <a:gd name="connsiteY21" fmla="*/ 6368887 h 6858000"/>
              <a:gd name="connsiteX22" fmla="*/ 10820605 w 12192000"/>
              <a:gd name="connsiteY22" fmla="*/ 6368887 h 6858000"/>
              <a:gd name="connsiteX23" fmla="*/ 10820605 w 12192000"/>
              <a:gd name="connsiteY23" fmla="*/ 6599160 h 6858000"/>
              <a:gd name="connsiteX24" fmla="*/ 10865923 w 12192000"/>
              <a:gd name="connsiteY24" fmla="*/ 6599160 h 6858000"/>
              <a:gd name="connsiteX25" fmla="*/ 10865923 w 12192000"/>
              <a:gd name="connsiteY25" fmla="*/ 6436121 h 6858000"/>
              <a:gd name="connsiteX26" fmla="*/ 10932154 w 12192000"/>
              <a:gd name="connsiteY26" fmla="*/ 6601498 h 6858000"/>
              <a:gd name="connsiteX27" fmla="*/ 10972024 w 12192000"/>
              <a:gd name="connsiteY27" fmla="*/ 6601498 h 6858000"/>
              <a:gd name="connsiteX28" fmla="*/ 11039556 w 12192000"/>
              <a:gd name="connsiteY28" fmla="*/ 6436121 h 6858000"/>
              <a:gd name="connsiteX29" fmla="*/ 11039556 w 12192000"/>
              <a:gd name="connsiteY29" fmla="*/ 6599160 h 6858000"/>
              <a:gd name="connsiteX30" fmla="*/ 11100541 w 12192000"/>
              <a:gd name="connsiteY30" fmla="*/ 6599160 h 6858000"/>
              <a:gd name="connsiteX31" fmla="*/ 11100541 w 12192000"/>
              <a:gd name="connsiteY31" fmla="*/ 6368887 h 6858000"/>
              <a:gd name="connsiteX32" fmla="*/ 11021329 w 12192000"/>
              <a:gd name="connsiteY32" fmla="*/ 6368887 h 6858000"/>
              <a:gd name="connsiteX33" fmla="*/ 10961938 w 12192000"/>
              <a:gd name="connsiteY33" fmla="*/ 6516021 h 6858000"/>
              <a:gd name="connsiteX34" fmla="*/ 10903999 w 12192000"/>
              <a:gd name="connsiteY34" fmla="*/ 6368887 h 6858000"/>
              <a:gd name="connsiteX35" fmla="*/ 10610995 w 12192000"/>
              <a:gd name="connsiteY35" fmla="*/ 6368887 h 6858000"/>
              <a:gd name="connsiteX36" fmla="*/ 10610995 w 12192000"/>
              <a:gd name="connsiteY36" fmla="*/ 6599160 h 6858000"/>
              <a:gd name="connsiteX37" fmla="*/ 10778615 w 12192000"/>
              <a:gd name="connsiteY37" fmla="*/ 6599160 h 6858000"/>
              <a:gd name="connsiteX38" fmla="*/ 10778615 w 12192000"/>
              <a:gd name="connsiteY38" fmla="*/ 6555168 h 6858000"/>
              <a:gd name="connsiteX39" fmla="*/ 10672987 w 12192000"/>
              <a:gd name="connsiteY39" fmla="*/ 6555168 h 6858000"/>
              <a:gd name="connsiteX40" fmla="*/ 10672987 w 12192000"/>
              <a:gd name="connsiteY40" fmla="*/ 6500523 h 6858000"/>
              <a:gd name="connsiteX41" fmla="*/ 10762621 w 12192000"/>
              <a:gd name="connsiteY41" fmla="*/ 6500523 h 6858000"/>
              <a:gd name="connsiteX42" fmla="*/ 10762621 w 12192000"/>
              <a:gd name="connsiteY42" fmla="*/ 6462533 h 6858000"/>
              <a:gd name="connsiteX43" fmla="*/ 10672987 w 12192000"/>
              <a:gd name="connsiteY43" fmla="*/ 6462533 h 6858000"/>
              <a:gd name="connsiteX44" fmla="*/ 10672987 w 12192000"/>
              <a:gd name="connsiteY44" fmla="*/ 6410537 h 6858000"/>
              <a:gd name="connsiteX45" fmla="*/ 10775962 w 12192000"/>
              <a:gd name="connsiteY45" fmla="*/ 6410537 h 6858000"/>
              <a:gd name="connsiteX46" fmla="*/ 10775962 w 12192000"/>
              <a:gd name="connsiteY46" fmla="*/ 6368887 h 6858000"/>
              <a:gd name="connsiteX47" fmla="*/ 10487687 w 12192000"/>
              <a:gd name="connsiteY47" fmla="*/ 6368887 h 6858000"/>
              <a:gd name="connsiteX48" fmla="*/ 10487687 w 12192000"/>
              <a:gd name="connsiteY48" fmla="*/ 6599160 h 6858000"/>
              <a:gd name="connsiteX49" fmla="*/ 10552007 w 12192000"/>
              <a:gd name="connsiteY49" fmla="*/ 6599160 h 6858000"/>
              <a:gd name="connsiteX50" fmla="*/ 10552007 w 12192000"/>
              <a:gd name="connsiteY50" fmla="*/ 6368887 h 6858000"/>
              <a:gd name="connsiteX51" fmla="*/ 10367470 w 12192000"/>
              <a:gd name="connsiteY51" fmla="*/ 6364885 h 6858000"/>
              <a:gd name="connsiteX52" fmla="*/ 10300425 w 12192000"/>
              <a:gd name="connsiteY52" fmla="*/ 6382610 h 6858000"/>
              <a:gd name="connsiteX53" fmla="*/ 10274400 w 12192000"/>
              <a:gd name="connsiteY53" fmla="*/ 6434656 h 6858000"/>
              <a:gd name="connsiteX54" fmla="*/ 10292269 w 12192000"/>
              <a:gd name="connsiteY54" fmla="*/ 6478568 h 6858000"/>
              <a:gd name="connsiteX55" fmla="*/ 10351524 w 12192000"/>
              <a:gd name="connsiteY55" fmla="*/ 6510444 h 6858000"/>
              <a:gd name="connsiteX56" fmla="*/ 10383027 w 12192000"/>
              <a:gd name="connsiteY56" fmla="*/ 6526719 h 6858000"/>
              <a:gd name="connsiteX57" fmla="*/ 10389041 w 12192000"/>
              <a:gd name="connsiteY57" fmla="*/ 6540375 h 6858000"/>
              <a:gd name="connsiteX58" fmla="*/ 10347777 w 12192000"/>
              <a:gd name="connsiteY58" fmla="*/ 6562178 h 6858000"/>
              <a:gd name="connsiteX59" fmla="*/ 10279066 w 12192000"/>
              <a:gd name="connsiteY59" fmla="*/ 6549958 h 6858000"/>
              <a:gd name="connsiteX60" fmla="*/ 10279066 w 12192000"/>
              <a:gd name="connsiteY60" fmla="*/ 6595435 h 6858000"/>
              <a:gd name="connsiteX61" fmla="*/ 10350484 w 12192000"/>
              <a:gd name="connsiteY61" fmla="*/ 6603813 h 6858000"/>
              <a:gd name="connsiteX62" fmla="*/ 10418823 w 12192000"/>
              <a:gd name="connsiteY62" fmla="*/ 6587884 h 6858000"/>
              <a:gd name="connsiteX63" fmla="*/ 10451363 w 12192000"/>
              <a:gd name="connsiteY63" fmla="*/ 6530789 h 6858000"/>
              <a:gd name="connsiteX64" fmla="*/ 10434764 w 12192000"/>
              <a:gd name="connsiteY64" fmla="*/ 6488326 h 6858000"/>
              <a:gd name="connsiteX65" fmla="*/ 10378642 w 12192000"/>
              <a:gd name="connsiteY65" fmla="*/ 6455774 h 6858000"/>
              <a:gd name="connsiteX66" fmla="*/ 10342860 w 12192000"/>
              <a:gd name="connsiteY66" fmla="*/ 6438528 h 6858000"/>
              <a:gd name="connsiteX67" fmla="*/ 10335051 w 12192000"/>
              <a:gd name="connsiteY67" fmla="*/ 6425522 h 6858000"/>
              <a:gd name="connsiteX68" fmla="*/ 10373790 w 12192000"/>
              <a:gd name="connsiteY68" fmla="*/ 6404217 h 6858000"/>
              <a:gd name="connsiteX69" fmla="*/ 10433367 w 12192000"/>
              <a:gd name="connsiteY69" fmla="*/ 6417022 h 6858000"/>
              <a:gd name="connsiteX70" fmla="*/ 10433367 w 12192000"/>
              <a:gd name="connsiteY70" fmla="*/ 6373275 h 6858000"/>
              <a:gd name="connsiteX71" fmla="*/ 10367470 w 12192000"/>
              <a:gd name="connsiteY71" fmla="*/ 6364885 h 6858000"/>
              <a:gd name="connsiteX72" fmla="*/ 11702529 w 12192000"/>
              <a:gd name="connsiteY72" fmla="*/ 6364883 h 6858000"/>
              <a:gd name="connsiteX73" fmla="*/ 11635480 w 12192000"/>
              <a:gd name="connsiteY73" fmla="*/ 6382608 h 6858000"/>
              <a:gd name="connsiteX74" fmla="*/ 11609459 w 12192000"/>
              <a:gd name="connsiteY74" fmla="*/ 6434499 h 6858000"/>
              <a:gd name="connsiteX75" fmla="*/ 11627311 w 12192000"/>
              <a:gd name="connsiteY75" fmla="*/ 6478567 h 6858000"/>
              <a:gd name="connsiteX76" fmla="*/ 11686580 w 12192000"/>
              <a:gd name="connsiteY76" fmla="*/ 6510443 h 6858000"/>
              <a:gd name="connsiteX77" fmla="*/ 11718249 w 12192000"/>
              <a:gd name="connsiteY77" fmla="*/ 6526718 h 6858000"/>
              <a:gd name="connsiteX78" fmla="*/ 11724076 w 12192000"/>
              <a:gd name="connsiteY78" fmla="*/ 6540375 h 6858000"/>
              <a:gd name="connsiteX79" fmla="*/ 11682826 w 12192000"/>
              <a:gd name="connsiteY79" fmla="*/ 6562178 h 6858000"/>
              <a:gd name="connsiteX80" fmla="*/ 11614102 w 12192000"/>
              <a:gd name="connsiteY80" fmla="*/ 6549958 h 6858000"/>
              <a:gd name="connsiteX81" fmla="*/ 11614102 w 12192000"/>
              <a:gd name="connsiteY81" fmla="*/ 6595434 h 6858000"/>
              <a:gd name="connsiteX82" fmla="*/ 11685538 w 12192000"/>
              <a:gd name="connsiteY82" fmla="*/ 6603811 h 6858000"/>
              <a:gd name="connsiteX83" fmla="*/ 11754033 w 12192000"/>
              <a:gd name="connsiteY83" fmla="*/ 6587882 h 6858000"/>
              <a:gd name="connsiteX84" fmla="*/ 11786399 w 12192000"/>
              <a:gd name="connsiteY84" fmla="*/ 6530787 h 6858000"/>
              <a:gd name="connsiteX85" fmla="*/ 11769798 w 12192000"/>
              <a:gd name="connsiteY85" fmla="*/ 6488324 h 6858000"/>
              <a:gd name="connsiteX86" fmla="*/ 11713846 w 12192000"/>
              <a:gd name="connsiteY86" fmla="*/ 6455772 h 6858000"/>
              <a:gd name="connsiteX87" fmla="*/ 11677894 w 12192000"/>
              <a:gd name="connsiteY87" fmla="*/ 6438526 h 6858000"/>
              <a:gd name="connsiteX88" fmla="*/ 11670111 w 12192000"/>
              <a:gd name="connsiteY88" fmla="*/ 6425520 h 6858000"/>
              <a:gd name="connsiteX89" fmla="*/ 11708672 w 12192000"/>
              <a:gd name="connsiteY89" fmla="*/ 6404215 h 6858000"/>
              <a:gd name="connsiteX90" fmla="*/ 11768408 w 12192000"/>
              <a:gd name="connsiteY90" fmla="*/ 6417020 h 6858000"/>
              <a:gd name="connsiteX91" fmla="*/ 11768408 w 12192000"/>
              <a:gd name="connsiteY91" fmla="*/ 6373273 h 6858000"/>
              <a:gd name="connsiteX92" fmla="*/ 11762721 w 12192000"/>
              <a:gd name="connsiteY92" fmla="*/ 6372286 h 6858000"/>
              <a:gd name="connsiteX93" fmla="*/ 11702529 w 12192000"/>
              <a:gd name="connsiteY93" fmla="*/ 6364883 h 6858000"/>
              <a:gd name="connsiteX94" fmla="*/ 0 w 12192000"/>
              <a:gd name="connsiteY94" fmla="*/ 0 h 6858000"/>
              <a:gd name="connsiteX95" fmla="*/ 12192000 w 12192000"/>
              <a:gd name="connsiteY95" fmla="*/ 0 h 6858000"/>
              <a:gd name="connsiteX96" fmla="*/ 12192000 w 12192000"/>
              <a:gd name="connsiteY96" fmla="*/ 6858000 h 6858000"/>
              <a:gd name="connsiteX97" fmla="*/ 0 w 12192000"/>
              <a:gd name="connsiteY9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</a:cxnLst>
            <a:rect l="l" t="t" r="r" b="b"/>
            <a:pathLst>
              <a:path w="12192000" h="6858000">
                <a:moveTo>
                  <a:pt x="11369497" y="6368887"/>
                </a:moveTo>
                <a:lnTo>
                  <a:pt x="11369497" y="6599160"/>
                </a:lnTo>
                <a:lnTo>
                  <a:pt x="11414821" y="6599160"/>
                </a:lnTo>
                <a:lnTo>
                  <a:pt x="11414821" y="6442936"/>
                </a:lnTo>
                <a:lnTo>
                  <a:pt x="11496009" y="6599160"/>
                </a:lnTo>
                <a:lnTo>
                  <a:pt x="11568440" y="6599160"/>
                </a:lnTo>
                <a:lnTo>
                  <a:pt x="11568440" y="6368887"/>
                </a:lnTo>
                <a:lnTo>
                  <a:pt x="11523134" y="6368887"/>
                </a:lnTo>
                <a:lnTo>
                  <a:pt x="11523134" y="6523037"/>
                </a:lnTo>
                <a:lnTo>
                  <a:pt x="11444045" y="6368887"/>
                </a:lnTo>
                <a:close/>
                <a:moveTo>
                  <a:pt x="11159541" y="6368887"/>
                </a:moveTo>
                <a:lnTo>
                  <a:pt x="11159541" y="6599160"/>
                </a:lnTo>
                <a:lnTo>
                  <a:pt x="11327175" y="6599160"/>
                </a:lnTo>
                <a:lnTo>
                  <a:pt x="11327175" y="6555168"/>
                </a:lnTo>
                <a:lnTo>
                  <a:pt x="11221539" y="6555168"/>
                </a:lnTo>
                <a:lnTo>
                  <a:pt x="11221539" y="6500523"/>
                </a:lnTo>
                <a:lnTo>
                  <a:pt x="11311170" y="6500523"/>
                </a:lnTo>
                <a:lnTo>
                  <a:pt x="11311170" y="6462533"/>
                </a:lnTo>
                <a:lnTo>
                  <a:pt x="11221539" y="6462533"/>
                </a:lnTo>
                <a:lnTo>
                  <a:pt x="11221539" y="6410537"/>
                </a:lnTo>
                <a:lnTo>
                  <a:pt x="11324505" y="6410537"/>
                </a:lnTo>
                <a:lnTo>
                  <a:pt x="11324505" y="6368887"/>
                </a:lnTo>
                <a:close/>
                <a:moveTo>
                  <a:pt x="10820605" y="6368887"/>
                </a:moveTo>
                <a:lnTo>
                  <a:pt x="10820605" y="6599160"/>
                </a:lnTo>
                <a:lnTo>
                  <a:pt x="10865923" y="6599160"/>
                </a:lnTo>
                <a:lnTo>
                  <a:pt x="10865923" y="6436121"/>
                </a:lnTo>
                <a:lnTo>
                  <a:pt x="10932154" y="6601498"/>
                </a:lnTo>
                <a:lnTo>
                  <a:pt x="10972024" y="6601498"/>
                </a:lnTo>
                <a:lnTo>
                  <a:pt x="11039556" y="6436121"/>
                </a:lnTo>
                <a:lnTo>
                  <a:pt x="11039556" y="6599160"/>
                </a:lnTo>
                <a:lnTo>
                  <a:pt x="11100541" y="6599160"/>
                </a:lnTo>
                <a:lnTo>
                  <a:pt x="11100541" y="6368887"/>
                </a:lnTo>
                <a:lnTo>
                  <a:pt x="11021329" y="6368887"/>
                </a:lnTo>
                <a:lnTo>
                  <a:pt x="10961938" y="6516021"/>
                </a:lnTo>
                <a:lnTo>
                  <a:pt x="10903999" y="6368887"/>
                </a:lnTo>
                <a:close/>
                <a:moveTo>
                  <a:pt x="10610995" y="6368887"/>
                </a:moveTo>
                <a:lnTo>
                  <a:pt x="10610995" y="6599160"/>
                </a:lnTo>
                <a:lnTo>
                  <a:pt x="10778615" y="6599160"/>
                </a:lnTo>
                <a:lnTo>
                  <a:pt x="10778615" y="6555168"/>
                </a:lnTo>
                <a:lnTo>
                  <a:pt x="10672987" y="6555168"/>
                </a:lnTo>
                <a:lnTo>
                  <a:pt x="10672987" y="6500523"/>
                </a:lnTo>
                <a:lnTo>
                  <a:pt x="10762621" y="6500523"/>
                </a:lnTo>
                <a:lnTo>
                  <a:pt x="10762621" y="6462533"/>
                </a:lnTo>
                <a:lnTo>
                  <a:pt x="10672987" y="6462533"/>
                </a:lnTo>
                <a:lnTo>
                  <a:pt x="10672987" y="6410537"/>
                </a:lnTo>
                <a:lnTo>
                  <a:pt x="10775962" y="6410537"/>
                </a:lnTo>
                <a:lnTo>
                  <a:pt x="10775962" y="6368887"/>
                </a:lnTo>
                <a:close/>
                <a:moveTo>
                  <a:pt x="10487687" y="6368887"/>
                </a:moveTo>
                <a:lnTo>
                  <a:pt x="10487687" y="6599160"/>
                </a:lnTo>
                <a:lnTo>
                  <a:pt x="10552007" y="6599160"/>
                </a:lnTo>
                <a:lnTo>
                  <a:pt x="10552007" y="6368887"/>
                </a:lnTo>
                <a:close/>
                <a:moveTo>
                  <a:pt x="10367470" y="6364885"/>
                </a:moveTo>
                <a:cubicBezTo>
                  <a:pt x="10339915" y="6364885"/>
                  <a:pt x="10317578" y="6370789"/>
                  <a:pt x="10300425" y="6382610"/>
                </a:cubicBezTo>
                <a:cubicBezTo>
                  <a:pt x="10283079" y="6394535"/>
                  <a:pt x="10274400" y="6411889"/>
                  <a:pt x="10274400" y="6434656"/>
                </a:cubicBezTo>
                <a:cubicBezTo>
                  <a:pt x="10274400" y="6452336"/>
                  <a:pt x="10280356" y="6466966"/>
                  <a:pt x="10292269" y="6478568"/>
                </a:cubicBezTo>
                <a:cubicBezTo>
                  <a:pt x="10301460" y="6487357"/>
                  <a:pt x="10321221" y="6497983"/>
                  <a:pt x="10351524" y="6510444"/>
                </a:cubicBezTo>
                <a:cubicBezTo>
                  <a:pt x="10368413" y="6517388"/>
                  <a:pt x="10378923" y="6522809"/>
                  <a:pt x="10383027" y="6526719"/>
                </a:cubicBezTo>
                <a:cubicBezTo>
                  <a:pt x="10387039" y="6530405"/>
                  <a:pt x="10389041" y="6534958"/>
                  <a:pt x="10389041" y="6540375"/>
                </a:cubicBezTo>
                <a:cubicBezTo>
                  <a:pt x="10389041" y="6554907"/>
                  <a:pt x="10375285" y="6562178"/>
                  <a:pt x="10347777" y="6562178"/>
                </a:cubicBezTo>
                <a:cubicBezTo>
                  <a:pt x="10327854" y="6562178"/>
                  <a:pt x="10304950" y="6558105"/>
                  <a:pt x="10279066" y="6549958"/>
                </a:cubicBezTo>
                <a:lnTo>
                  <a:pt x="10279066" y="6595435"/>
                </a:lnTo>
                <a:cubicBezTo>
                  <a:pt x="10303040" y="6601029"/>
                  <a:pt x="10326851" y="6603813"/>
                  <a:pt x="10350484" y="6603813"/>
                </a:cubicBezTo>
                <a:cubicBezTo>
                  <a:pt x="10378468" y="6603813"/>
                  <a:pt x="10401252" y="6598518"/>
                  <a:pt x="10418823" y="6587884"/>
                </a:cubicBezTo>
                <a:cubicBezTo>
                  <a:pt x="10440511" y="6574770"/>
                  <a:pt x="10451363" y="6555739"/>
                  <a:pt x="10451363" y="6530789"/>
                </a:cubicBezTo>
                <a:cubicBezTo>
                  <a:pt x="10451363" y="6513431"/>
                  <a:pt x="10445823" y="6499270"/>
                  <a:pt x="10434764" y="6488326"/>
                </a:cubicBezTo>
                <a:cubicBezTo>
                  <a:pt x="10425444" y="6479100"/>
                  <a:pt x="10406739" y="6468253"/>
                  <a:pt x="10378642" y="6455774"/>
                </a:cubicBezTo>
                <a:cubicBezTo>
                  <a:pt x="10359128" y="6446990"/>
                  <a:pt x="10347192" y="6441247"/>
                  <a:pt x="10342860" y="6438528"/>
                </a:cubicBezTo>
                <a:cubicBezTo>
                  <a:pt x="10337651" y="6435169"/>
                  <a:pt x="10335051" y="6430835"/>
                  <a:pt x="10335051" y="6425522"/>
                </a:cubicBezTo>
                <a:cubicBezTo>
                  <a:pt x="10335051" y="6411308"/>
                  <a:pt x="10347963" y="6404217"/>
                  <a:pt x="10373790" y="6404217"/>
                </a:cubicBezTo>
                <a:cubicBezTo>
                  <a:pt x="10392130" y="6404217"/>
                  <a:pt x="10411981" y="6408479"/>
                  <a:pt x="10433367" y="6417022"/>
                </a:cubicBezTo>
                <a:lnTo>
                  <a:pt x="10433367" y="6373275"/>
                </a:lnTo>
                <a:cubicBezTo>
                  <a:pt x="10404626" y="6367679"/>
                  <a:pt x="10382652" y="6364885"/>
                  <a:pt x="10367470" y="6364885"/>
                </a:cubicBezTo>
                <a:close/>
                <a:moveTo>
                  <a:pt x="11702529" y="6364883"/>
                </a:moveTo>
                <a:cubicBezTo>
                  <a:pt x="11674971" y="6364883"/>
                  <a:pt x="11652608" y="6370787"/>
                  <a:pt x="11635480" y="6382608"/>
                </a:cubicBezTo>
                <a:cubicBezTo>
                  <a:pt x="11618117" y="6394533"/>
                  <a:pt x="11609459" y="6411829"/>
                  <a:pt x="11609459" y="6434499"/>
                </a:cubicBezTo>
                <a:cubicBezTo>
                  <a:pt x="11609459" y="6452384"/>
                  <a:pt x="11615404" y="6467068"/>
                  <a:pt x="11627311" y="6478567"/>
                </a:cubicBezTo>
                <a:cubicBezTo>
                  <a:pt x="11636587" y="6487464"/>
                  <a:pt x="11656367" y="6498086"/>
                  <a:pt x="11686580" y="6510443"/>
                </a:cubicBezTo>
                <a:cubicBezTo>
                  <a:pt x="11703570" y="6517388"/>
                  <a:pt x="11714124" y="6522808"/>
                  <a:pt x="11718249" y="6526718"/>
                </a:cubicBezTo>
                <a:cubicBezTo>
                  <a:pt x="11722127" y="6530405"/>
                  <a:pt x="11724076" y="6534957"/>
                  <a:pt x="11724076" y="6540375"/>
                </a:cubicBezTo>
                <a:cubicBezTo>
                  <a:pt x="11724076" y="6554907"/>
                  <a:pt x="11710337" y="6562178"/>
                  <a:pt x="11682826" y="6562178"/>
                </a:cubicBezTo>
                <a:cubicBezTo>
                  <a:pt x="11662668" y="6562178"/>
                  <a:pt x="11639767" y="6558105"/>
                  <a:pt x="11614102" y="6549958"/>
                </a:cubicBezTo>
                <a:lnTo>
                  <a:pt x="11614102" y="6595434"/>
                </a:lnTo>
                <a:cubicBezTo>
                  <a:pt x="11638058" y="6601029"/>
                  <a:pt x="11661880" y="6603812"/>
                  <a:pt x="11685538" y="6603811"/>
                </a:cubicBezTo>
                <a:cubicBezTo>
                  <a:pt x="11713518" y="6603811"/>
                  <a:pt x="11736360" y="6598516"/>
                  <a:pt x="11754033" y="6587882"/>
                </a:cubicBezTo>
                <a:cubicBezTo>
                  <a:pt x="11775611" y="6574768"/>
                  <a:pt x="11786399" y="6555737"/>
                  <a:pt x="11786399" y="6530787"/>
                </a:cubicBezTo>
                <a:cubicBezTo>
                  <a:pt x="11786399" y="6513429"/>
                  <a:pt x="11780873" y="6499268"/>
                  <a:pt x="11769798" y="6488324"/>
                </a:cubicBezTo>
                <a:cubicBezTo>
                  <a:pt x="11760396" y="6479098"/>
                  <a:pt x="11741730" y="6468251"/>
                  <a:pt x="11713846" y="6455772"/>
                </a:cubicBezTo>
                <a:cubicBezTo>
                  <a:pt x="11694005" y="6446886"/>
                  <a:pt x="11682021" y="6441141"/>
                  <a:pt x="11677894" y="6438526"/>
                </a:cubicBezTo>
                <a:cubicBezTo>
                  <a:pt x="11672698" y="6435167"/>
                  <a:pt x="11670111" y="6430833"/>
                  <a:pt x="11670111" y="6425520"/>
                </a:cubicBezTo>
                <a:cubicBezTo>
                  <a:pt x="11670111" y="6411306"/>
                  <a:pt x="11682944" y="6404215"/>
                  <a:pt x="11708672" y="6404215"/>
                </a:cubicBezTo>
                <a:cubicBezTo>
                  <a:pt x="11727111" y="6404215"/>
                  <a:pt x="11747019" y="6408477"/>
                  <a:pt x="11768408" y="6417020"/>
                </a:cubicBezTo>
                <a:lnTo>
                  <a:pt x="11768408" y="6373273"/>
                </a:lnTo>
                <a:lnTo>
                  <a:pt x="11762721" y="6372286"/>
                </a:lnTo>
                <a:cubicBezTo>
                  <a:pt x="11738098" y="6367343"/>
                  <a:pt x="11718022" y="6364883"/>
                  <a:pt x="11702529" y="6364883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66667E"/>
          </a:solidFill>
        </p:spPr>
        <p:txBody>
          <a:bodyPr wrap="square" lIns="144000" tIns="108000" rIns="144000" bIns="108000">
            <a:noAutofit/>
          </a:bodyPr>
          <a:lstStyle>
            <a:lvl1pPr>
              <a:defRPr>
                <a:sym typeface="Wingdings" panose="05000000000000000000" pitchFamily="2" charset="2"/>
              </a:defRPr>
            </a:lvl1pPr>
          </a:lstStyle>
          <a:p>
            <a:r>
              <a:rPr lang="en-US"/>
              <a:t>Insert x picture and blur strongly using the panel “Effects“ </a:t>
            </a:r>
            <a:br>
              <a:rPr lang="en-US"/>
            </a:br>
            <a:r>
              <a:rPr lang="en-US"/>
              <a:t> “Artistic Effects”  “Blur” function with maximum expression</a:t>
            </a:r>
          </a:p>
        </p:txBody>
      </p:sp>
      <p:sp>
        <p:nvSpPr>
          <p:cNvPr id="9" name="X picture">
            <a:extLst>
              <a:ext uri="{FF2B5EF4-FFF2-40B4-BE49-F238E27FC236}">
                <a16:creationId xmlns:a16="http://schemas.microsoft.com/office/drawing/2014/main" id="{D6BF0780-C12B-4477-9347-CA82E26E130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black">
          <a:xfrm>
            <a:off x="6394891" y="-1357312"/>
            <a:ext cx="6735322" cy="6908801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735322" h="6908801">
                <a:moveTo>
                  <a:pt x="4932802" y="3833813"/>
                </a:moveTo>
                <a:lnTo>
                  <a:pt x="6735322" y="5637264"/>
                </a:lnTo>
                <a:lnTo>
                  <a:pt x="5464442" y="6908801"/>
                </a:lnTo>
                <a:lnTo>
                  <a:pt x="3661922" y="5105350"/>
                </a:lnTo>
                <a:close/>
                <a:moveTo>
                  <a:pt x="898774" y="171898"/>
                </a:moveTo>
                <a:cubicBezTo>
                  <a:pt x="1128777" y="171898"/>
                  <a:pt x="1358781" y="259657"/>
                  <a:pt x="1534287" y="435176"/>
                </a:cubicBezTo>
                <a:lnTo>
                  <a:pt x="4552510" y="3453607"/>
                </a:lnTo>
                <a:lnTo>
                  <a:pt x="1534287" y="6472453"/>
                </a:lnTo>
                <a:cubicBezTo>
                  <a:pt x="1183274" y="6823076"/>
                  <a:pt x="614275" y="6823076"/>
                  <a:pt x="263261" y="6472453"/>
                </a:cubicBezTo>
                <a:cubicBezTo>
                  <a:pt x="-87753" y="6121414"/>
                  <a:pt x="-87753" y="5552376"/>
                  <a:pt x="263261" y="5201338"/>
                </a:cubicBezTo>
                <a:lnTo>
                  <a:pt x="2010871" y="3453607"/>
                </a:lnTo>
                <a:lnTo>
                  <a:pt x="263261" y="1706291"/>
                </a:lnTo>
                <a:cubicBezTo>
                  <a:pt x="-87753" y="1355253"/>
                  <a:pt x="-87753" y="786215"/>
                  <a:pt x="263261" y="435176"/>
                </a:cubicBezTo>
                <a:cubicBezTo>
                  <a:pt x="438768" y="259657"/>
                  <a:pt x="668771" y="171898"/>
                  <a:pt x="898774" y="171898"/>
                </a:cubicBezTo>
                <a:close/>
                <a:moveTo>
                  <a:pt x="5464442" y="0"/>
                </a:moveTo>
                <a:lnTo>
                  <a:pt x="6735322" y="1270880"/>
                </a:lnTo>
                <a:lnTo>
                  <a:pt x="4932802" y="3073400"/>
                </a:lnTo>
                <a:lnTo>
                  <a:pt x="3661922" y="1802520"/>
                </a:lnTo>
                <a:close/>
              </a:path>
            </a:pathLst>
          </a:custGeom>
          <a:solidFill>
            <a:srgbClr val="CCCCD4"/>
          </a:solidFill>
        </p:spPr>
        <p:txBody>
          <a:bodyPr wrap="square" lIns="0" rIns="468000" anchor="ctr" anchorCtr="0">
            <a:noAutofit/>
          </a:bodyPr>
          <a:lstStyle>
            <a:lvl1pPr algn="ctr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Please insert the </a:t>
            </a:r>
            <a:br>
              <a:rPr lang="en-US" noProof="0"/>
            </a:br>
            <a:r>
              <a:rPr lang="en-US" noProof="0"/>
              <a:t>same X picture here</a:t>
            </a:r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Title" descr="Headline of the presentation">
            <a:extLst>
              <a:ext uri="{FF2B5EF4-FFF2-40B4-BE49-F238E27FC236}">
                <a16:creationId xmlns:a16="http://schemas.microsoft.com/office/drawing/2014/main" id="{7F3D546C-3E9B-65EB-34D0-CDE06F19F5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7302365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6" name="Subhead" descr="Subheadline of the presentation">
            <a:extLst>
              <a:ext uri="{FF2B5EF4-FFF2-40B4-BE49-F238E27FC236}">
                <a16:creationId xmlns:a16="http://schemas.microsoft.com/office/drawing/2014/main" id="{5DC67F50-A412-A175-0C5A-AA4410CA124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7301602" cy="804655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16 </a:t>
            </a:r>
            <a:r>
              <a:rPr lang="en-US" err="1"/>
              <a:t>pt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5737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  <p15:guide id="8" pos="4250">
          <p15:clr>
            <a:srgbClr val="65CEFF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4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16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33613854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Deep Blue (X one image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py">
            <a:extLst>
              <a:ext uri="{FF2B5EF4-FFF2-40B4-BE49-F238E27FC236}">
                <a16:creationId xmlns:a16="http://schemas.microsoft.com/office/drawing/2014/main" id="{9E21D6DF-C9DB-4F02-863A-C5513347A27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411162" y="1417101"/>
            <a:ext cx="6337301" cy="4389698"/>
          </a:xfrm>
        </p:spPr>
        <p:txBody>
          <a:bodyPr tIns="216000">
            <a:noAutofit/>
          </a:bodyPr>
          <a:lstStyle>
            <a:lvl1pPr marL="0">
              <a:lnSpc>
                <a:spcPct val="110000"/>
              </a:lnSpc>
              <a:spcAft>
                <a:spcPts val="0"/>
              </a:spcAft>
              <a:defRPr sz="3200" b="0">
                <a:solidFill>
                  <a:schemeClr val="tx1"/>
                </a:solidFill>
              </a:defRPr>
            </a:lvl1pPr>
            <a:lvl2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/>
            </a:lvl2pPr>
            <a:lvl3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3pPr>
            <a:lvl4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4pPr>
            <a:lvl5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5pPr>
          </a:lstStyle>
          <a:p>
            <a:pPr lvl="0"/>
            <a:r>
              <a:rPr lang="en-US"/>
              <a:t>Please insert quote here</a:t>
            </a:r>
          </a:p>
          <a:p>
            <a:pPr lvl="1"/>
            <a:r>
              <a:rPr lang="en-US"/>
              <a:t>Name, Author</a:t>
            </a:r>
          </a:p>
        </p:txBody>
      </p:sp>
      <p:sp>
        <p:nvSpPr>
          <p:cNvPr id="9" name="X picture">
            <a:extLst>
              <a:ext uri="{FF2B5EF4-FFF2-40B4-BE49-F238E27FC236}">
                <a16:creationId xmlns:a16="http://schemas.microsoft.com/office/drawing/2014/main" id="{095AB11F-1B30-490A-967E-721E16C20DD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black">
          <a:xfrm>
            <a:off x="6394891" y="-1357312"/>
            <a:ext cx="6735322" cy="6908801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735322" h="6908801">
                <a:moveTo>
                  <a:pt x="4932802" y="3833813"/>
                </a:moveTo>
                <a:lnTo>
                  <a:pt x="6735322" y="5637264"/>
                </a:lnTo>
                <a:lnTo>
                  <a:pt x="5464442" y="6908801"/>
                </a:lnTo>
                <a:lnTo>
                  <a:pt x="3661922" y="5105350"/>
                </a:lnTo>
                <a:close/>
                <a:moveTo>
                  <a:pt x="898774" y="171898"/>
                </a:moveTo>
                <a:cubicBezTo>
                  <a:pt x="1128777" y="171898"/>
                  <a:pt x="1358781" y="259657"/>
                  <a:pt x="1534287" y="435176"/>
                </a:cubicBezTo>
                <a:lnTo>
                  <a:pt x="4552510" y="3453607"/>
                </a:lnTo>
                <a:lnTo>
                  <a:pt x="1534287" y="6472453"/>
                </a:lnTo>
                <a:cubicBezTo>
                  <a:pt x="1183274" y="6823076"/>
                  <a:pt x="614275" y="6823076"/>
                  <a:pt x="263261" y="6472453"/>
                </a:cubicBezTo>
                <a:cubicBezTo>
                  <a:pt x="-87753" y="6121414"/>
                  <a:pt x="-87753" y="5552376"/>
                  <a:pt x="263261" y="5201338"/>
                </a:cubicBezTo>
                <a:lnTo>
                  <a:pt x="2010871" y="3453607"/>
                </a:lnTo>
                <a:lnTo>
                  <a:pt x="263261" y="1706291"/>
                </a:lnTo>
                <a:cubicBezTo>
                  <a:pt x="-87753" y="1355253"/>
                  <a:pt x="-87753" y="786215"/>
                  <a:pt x="263261" y="435176"/>
                </a:cubicBezTo>
                <a:cubicBezTo>
                  <a:pt x="438768" y="259657"/>
                  <a:pt x="668771" y="171898"/>
                  <a:pt x="898774" y="171898"/>
                </a:cubicBezTo>
                <a:close/>
                <a:moveTo>
                  <a:pt x="5464442" y="0"/>
                </a:moveTo>
                <a:lnTo>
                  <a:pt x="6735322" y="1270880"/>
                </a:lnTo>
                <a:lnTo>
                  <a:pt x="4932802" y="3073400"/>
                </a:lnTo>
                <a:lnTo>
                  <a:pt x="3661922" y="1802520"/>
                </a:lnTo>
                <a:close/>
              </a:path>
            </a:pathLst>
          </a:custGeom>
          <a:solidFill>
            <a:srgbClr val="CCCCD4"/>
          </a:solidFill>
        </p:spPr>
        <p:txBody>
          <a:bodyPr wrap="square" lIns="0" rIns="468000" anchor="ctr" anchorCtr="0">
            <a:noAutofit/>
          </a:bodyPr>
          <a:lstStyle>
            <a:lvl1pPr algn="ctr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Please insert </a:t>
            </a:r>
            <a:br>
              <a:rPr lang="en-US" noProof="0"/>
            </a:br>
            <a:r>
              <a:rPr lang="en-US" noProof="0"/>
              <a:t>one X picture here</a:t>
            </a:r>
          </a:p>
        </p:txBody>
      </p:sp>
      <p:sp>
        <p:nvSpPr>
          <p:cNvPr id="11" name="Quote marks">
            <a:extLst>
              <a:ext uri="{FF2B5EF4-FFF2-40B4-BE49-F238E27FC236}">
                <a16:creationId xmlns:a16="http://schemas.microsoft.com/office/drawing/2014/main" id="{916E4245-F21C-4EAB-8B26-FEA21C26067F}"/>
              </a:ext>
            </a:extLst>
          </p:cNvPr>
          <p:cNvSpPr>
            <a:spLocks noChangeAspect="1"/>
          </p:cNvSpPr>
          <p:nvPr userDrawn="1"/>
        </p:nvSpPr>
        <p:spPr bwMode="black">
          <a:xfrm>
            <a:off x="411162" y="980495"/>
            <a:ext cx="612000" cy="436606"/>
          </a:xfrm>
          <a:custGeom>
            <a:avLst/>
            <a:gdLst>
              <a:gd name="connsiteX0" fmla="*/ 0 w 2619164"/>
              <a:gd name="connsiteY0" fmla="*/ 1868543 h 1868542"/>
              <a:gd name="connsiteX1" fmla="*/ 742610 w 2619164"/>
              <a:gd name="connsiteY1" fmla="*/ 0 h 1868542"/>
              <a:gd name="connsiteX2" fmla="*/ 1318210 w 2619164"/>
              <a:gd name="connsiteY2" fmla="*/ 0 h 1868542"/>
              <a:gd name="connsiteX3" fmla="*/ 742610 w 2619164"/>
              <a:gd name="connsiteY3" fmla="*/ 1868543 h 1868542"/>
              <a:gd name="connsiteX4" fmla="*/ 0 w 2619164"/>
              <a:gd name="connsiteY4" fmla="*/ 1868543 h 1868542"/>
              <a:gd name="connsiteX5" fmla="*/ 1300954 w 2619164"/>
              <a:gd name="connsiteY5" fmla="*/ 1868543 h 1868542"/>
              <a:gd name="connsiteX6" fmla="*/ 2043564 w 2619164"/>
              <a:gd name="connsiteY6" fmla="*/ 0 h 1868542"/>
              <a:gd name="connsiteX7" fmla="*/ 2619164 w 2619164"/>
              <a:gd name="connsiteY7" fmla="*/ 0 h 1868542"/>
              <a:gd name="connsiteX8" fmla="*/ 2043564 w 2619164"/>
              <a:gd name="connsiteY8" fmla="*/ 1868543 h 1868542"/>
              <a:gd name="connsiteX9" fmla="*/ 1300954 w 2619164"/>
              <a:gd name="connsiteY9" fmla="*/ 1868543 h 186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19164" h="1868542">
                <a:moveTo>
                  <a:pt x="0" y="1868543"/>
                </a:moveTo>
                <a:lnTo>
                  <a:pt x="742610" y="0"/>
                </a:lnTo>
                <a:lnTo>
                  <a:pt x="1318210" y="0"/>
                </a:lnTo>
                <a:lnTo>
                  <a:pt x="742610" y="1868543"/>
                </a:lnTo>
                <a:lnTo>
                  <a:pt x="0" y="1868543"/>
                </a:lnTo>
                <a:close/>
                <a:moveTo>
                  <a:pt x="1300954" y="1868543"/>
                </a:moveTo>
                <a:lnTo>
                  <a:pt x="2043564" y="0"/>
                </a:lnTo>
                <a:lnTo>
                  <a:pt x="2619164" y="0"/>
                </a:lnTo>
                <a:lnTo>
                  <a:pt x="2043564" y="1868543"/>
                </a:lnTo>
                <a:lnTo>
                  <a:pt x="1300954" y="1868543"/>
                </a:lnTo>
                <a:close/>
              </a:path>
            </a:pathLst>
          </a:custGeom>
          <a:solidFill>
            <a:schemeClr val="tx1"/>
          </a:solidFill>
          <a:ln w="615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EC4F35EF-AC94-4800-9CB7-CA49CAFDD24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CCC7FBE7-01B9-4EC8-8BE1-F416F7C5B7A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>
          <a:xfrm>
            <a:off x="411162" y="6310800"/>
            <a:ext cx="648000" cy="547200"/>
          </a:xfrm>
        </p:spPr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Siemens Logo">
            <a:extLst>
              <a:ext uri="{FF2B5EF4-FFF2-40B4-BE49-F238E27FC236}">
                <a16:creationId xmlns:a16="http://schemas.microsoft.com/office/drawing/2014/main" id="{AF2E271F-5AF7-408E-9752-03D1D6448EA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08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891">
          <p15:clr>
            <a:srgbClr val="65CEFF"/>
          </p15:clr>
        </p15:guide>
        <p15:guide id="5" orient="horz" pos="1073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3885">
          <p15:clr>
            <a:srgbClr val="65CEFF"/>
          </p15:clr>
        </p15:guide>
        <p15:guide id="8" orient="horz" pos="4157">
          <p15:clr>
            <a:srgbClr val="65CEFF"/>
          </p15:clr>
        </p15:guide>
        <p15:guide id="9" pos="4251">
          <p15:clr>
            <a:srgbClr val="65CEFF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Deep Blue (X two images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py">
            <a:extLst>
              <a:ext uri="{FF2B5EF4-FFF2-40B4-BE49-F238E27FC236}">
                <a16:creationId xmlns:a16="http://schemas.microsoft.com/office/drawing/2014/main" id="{9E21D6DF-C9DB-4F02-863A-C5513347A27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411162" y="1417101"/>
            <a:ext cx="6337301" cy="4389698"/>
          </a:xfrm>
        </p:spPr>
        <p:txBody>
          <a:bodyPr tIns="216000">
            <a:noAutofit/>
          </a:bodyPr>
          <a:lstStyle>
            <a:lvl1pPr marL="0">
              <a:lnSpc>
                <a:spcPct val="110000"/>
              </a:lnSpc>
              <a:spcAft>
                <a:spcPts val="0"/>
              </a:spcAft>
              <a:defRPr sz="3200" b="0">
                <a:solidFill>
                  <a:schemeClr val="tx1"/>
                </a:solidFill>
              </a:defRPr>
            </a:lvl1pPr>
            <a:lvl2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/>
            </a:lvl2pPr>
            <a:lvl3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3pPr>
            <a:lvl4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4pPr>
            <a:lvl5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5pPr>
          </a:lstStyle>
          <a:p>
            <a:pPr lvl="0"/>
            <a:r>
              <a:rPr lang="en-US"/>
              <a:t>Please insert quote here</a:t>
            </a:r>
          </a:p>
          <a:p>
            <a:pPr lvl="1"/>
            <a:r>
              <a:rPr lang="en-US"/>
              <a:t>Name, Author</a:t>
            </a:r>
          </a:p>
        </p:txBody>
      </p:sp>
      <p:sp>
        <p:nvSpPr>
          <p:cNvPr id="10" name="X picture first">
            <a:extLst>
              <a:ext uri="{FF2B5EF4-FFF2-40B4-BE49-F238E27FC236}">
                <a16:creationId xmlns:a16="http://schemas.microsoft.com/office/drawing/2014/main" id="{ADF56F0B-2A10-41DB-9EE2-446D0CCF789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black">
          <a:xfrm>
            <a:off x="6394891" y="-1185414"/>
            <a:ext cx="4552510" cy="6563522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15" fmla="*/ 3661922 w 6735322"/>
              <a:gd name="connsiteY15" fmla="*/ 1630622 h 6736903"/>
              <a:gd name="connsiteX16" fmla="*/ 6735322 w 6735322"/>
              <a:gd name="connsiteY16" fmla="*/ 1098982 h 6736903"/>
              <a:gd name="connsiteX17" fmla="*/ 4932802 w 6735322"/>
              <a:gd name="connsiteY17" fmla="*/ 2901502 h 6736903"/>
              <a:gd name="connsiteX18" fmla="*/ 3661922 w 6735322"/>
              <a:gd name="connsiteY18" fmla="*/ 1630622 h 6736903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15" fmla="*/ 3661922 w 6735322"/>
              <a:gd name="connsiteY15" fmla="*/ 1630622 h 6736903"/>
              <a:gd name="connsiteX16" fmla="*/ 4932802 w 6735322"/>
              <a:gd name="connsiteY16" fmla="*/ 2901502 h 6736903"/>
              <a:gd name="connsiteX17" fmla="*/ 3661922 w 6735322"/>
              <a:gd name="connsiteY17" fmla="*/ 1630622 h 6736903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0" fmla="*/ 3661922 w 6735322"/>
              <a:gd name="connsiteY0" fmla="*/ 4933452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898774 w 6735322"/>
              <a:gd name="connsiteY4" fmla="*/ 0 h 6736903"/>
              <a:gd name="connsiteX5" fmla="*/ 1534287 w 6735322"/>
              <a:gd name="connsiteY5" fmla="*/ 263278 h 6736903"/>
              <a:gd name="connsiteX6" fmla="*/ 4552510 w 6735322"/>
              <a:gd name="connsiteY6" fmla="*/ 3281709 h 6736903"/>
              <a:gd name="connsiteX7" fmla="*/ 1534287 w 6735322"/>
              <a:gd name="connsiteY7" fmla="*/ 6300555 h 6736903"/>
              <a:gd name="connsiteX8" fmla="*/ 263261 w 6735322"/>
              <a:gd name="connsiteY8" fmla="*/ 6300555 h 6736903"/>
              <a:gd name="connsiteX9" fmla="*/ 263261 w 6735322"/>
              <a:gd name="connsiteY9" fmla="*/ 5029440 h 6736903"/>
              <a:gd name="connsiteX10" fmla="*/ 2010871 w 6735322"/>
              <a:gd name="connsiteY10" fmla="*/ 3281709 h 6736903"/>
              <a:gd name="connsiteX11" fmla="*/ 263261 w 6735322"/>
              <a:gd name="connsiteY11" fmla="*/ 1534393 h 6736903"/>
              <a:gd name="connsiteX12" fmla="*/ 263261 w 6735322"/>
              <a:gd name="connsiteY12" fmla="*/ 263278 h 6736903"/>
              <a:gd name="connsiteX13" fmla="*/ 898774 w 6735322"/>
              <a:gd name="connsiteY13" fmla="*/ 0 h 6736903"/>
              <a:gd name="connsiteX0" fmla="*/ 3661922 w 5464442"/>
              <a:gd name="connsiteY0" fmla="*/ 4933452 h 6736903"/>
              <a:gd name="connsiteX1" fmla="*/ 5464442 w 5464442"/>
              <a:gd name="connsiteY1" fmla="*/ 6736903 h 6736903"/>
              <a:gd name="connsiteX2" fmla="*/ 3661922 w 5464442"/>
              <a:gd name="connsiteY2" fmla="*/ 4933452 h 6736903"/>
              <a:gd name="connsiteX3" fmla="*/ 898774 w 5464442"/>
              <a:gd name="connsiteY3" fmla="*/ 0 h 6736903"/>
              <a:gd name="connsiteX4" fmla="*/ 1534287 w 5464442"/>
              <a:gd name="connsiteY4" fmla="*/ 263278 h 6736903"/>
              <a:gd name="connsiteX5" fmla="*/ 4552510 w 5464442"/>
              <a:gd name="connsiteY5" fmla="*/ 3281709 h 6736903"/>
              <a:gd name="connsiteX6" fmla="*/ 1534287 w 5464442"/>
              <a:gd name="connsiteY6" fmla="*/ 6300555 h 6736903"/>
              <a:gd name="connsiteX7" fmla="*/ 263261 w 5464442"/>
              <a:gd name="connsiteY7" fmla="*/ 6300555 h 6736903"/>
              <a:gd name="connsiteX8" fmla="*/ 263261 w 5464442"/>
              <a:gd name="connsiteY8" fmla="*/ 5029440 h 6736903"/>
              <a:gd name="connsiteX9" fmla="*/ 2010871 w 5464442"/>
              <a:gd name="connsiteY9" fmla="*/ 3281709 h 6736903"/>
              <a:gd name="connsiteX10" fmla="*/ 263261 w 5464442"/>
              <a:gd name="connsiteY10" fmla="*/ 1534393 h 6736903"/>
              <a:gd name="connsiteX11" fmla="*/ 263261 w 5464442"/>
              <a:gd name="connsiteY11" fmla="*/ 263278 h 6736903"/>
              <a:gd name="connsiteX12" fmla="*/ 898774 w 5464442"/>
              <a:gd name="connsiteY12" fmla="*/ 0 h 6736903"/>
              <a:gd name="connsiteX0" fmla="*/ 898774 w 4552510"/>
              <a:gd name="connsiteY0" fmla="*/ 0 h 6563522"/>
              <a:gd name="connsiteX1" fmla="*/ 1534287 w 4552510"/>
              <a:gd name="connsiteY1" fmla="*/ 263278 h 6563522"/>
              <a:gd name="connsiteX2" fmla="*/ 4552510 w 4552510"/>
              <a:gd name="connsiteY2" fmla="*/ 3281709 h 6563522"/>
              <a:gd name="connsiteX3" fmla="*/ 1534287 w 4552510"/>
              <a:gd name="connsiteY3" fmla="*/ 6300555 h 6563522"/>
              <a:gd name="connsiteX4" fmla="*/ 263261 w 4552510"/>
              <a:gd name="connsiteY4" fmla="*/ 6300555 h 6563522"/>
              <a:gd name="connsiteX5" fmla="*/ 263261 w 4552510"/>
              <a:gd name="connsiteY5" fmla="*/ 5029440 h 6563522"/>
              <a:gd name="connsiteX6" fmla="*/ 2010871 w 4552510"/>
              <a:gd name="connsiteY6" fmla="*/ 3281709 h 6563522"/>
              <a:gd name="connsiteX7" fmla="*/ 263261 w 4552510"/>
              <a:gd name="connsiteY7" fmla="*/ 1534393 h 6563522"/>
              <a:gd name="connsiteX8" fmla="*/ 263261 w 4552510"/>
              <a:gd name="connsiteY8" fmla="*/ 263278 h 6563522"/>
              <a:gd name="connsiteX9" fmla="*/ 898774 w 4552510"/>
              <a:gd name="connsiteY9" fmla="*/ 0 h 6563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52510" h="6563522">
                <a:moveTo>
                  <a:pt x="898774" y="0"/>
                </a:moveTo>
                <a:cubicBezTo>
                  <a:pt x="1128777" y="0"/>
                  <a:pt x="1358781" y="87759"/>
                  <a:pt x="1534287" y="263278"/>
                </a:cubicBezTo>
                <a:lnTo>
                  <a:pt x="4552510" y="3281709"/>
                </a:lnTo>
                <a:lnTo>
                  <a:pt x="1534287" y="6300555"/>
                </a:lnTo>
                <a:cubicBezTo>
                  <a:pt x="1183274" y="6651178"/>
                  <a:pt x="614275" y="6651178"/>
                  <a:pt x="263261" y="6300555"/>
                </a:cubicBezTo>
                <a:cubicBezTo>
                  <a:pt x="-87753" y="5949516"/>
                  <a:pt x="-87753" y="5380478"/>
                  <a:pt x="263261" y="5029440"/>
                </a:cubicBezTo>
                <a:lnTo>
                  <a:pt x="2010871" y="3281709"/>
                </a:lnTo>
                <a:lnTo>
                  <a:pt x="263261" y="1534393"/>
                </a:lnTo>
                <a:cubicBezTo>
                  <a:pt x="-87753" y="1183355"/>
                  <a:pt x="-87753" y="614317"/>
                  <a:pt x="263261" y="263278"/>
                </a:cubicBezTo>
                <a:cubicBezTo>
                  <a:pt x="438768" y="87759"/>
                  <a:pt x="668771" y="0"/>
                  <a:pt x="898774" y="0"/>
                </a:cubicBezTo>
                <a:close/>
              </a:path>
            </a:pathLst>
          </a:custGeom>
          <a:solidFill>
            <a:srgbClr val="CCCCD4"/>
          </a:solidFill>
        </p:spPr>
        <p:txBody>
          <a:bodyPr wrap="square" lIns="1296000" tIns="1270800" rIns="0" anchor="t" anchorCtr="0">
            <a:noAutofit/>
          </a:bodyPr>
          <a:lstStyle>
            <a:lvl1pPr algn="l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Please </a:t>
            </a:r>
            <a:br>
              <a:rPr lang="en-US" noProof="0"/>
            </a:br>
            <a:r>
              <a:rPr lang="en-US" noProof="0"/>
              <a:t>insert first </a:t>
            </a:r>
            <a:br>
              <a:rPr lang="en-US" noProof="0"/>
            </a:br>
            <a:r>
              <a:rPr lang="en-US" noProof="0"/>
              <a:t>X picture here</a:t>
            </a:r>
          </a:p>
        </p:txBody>
      </p:sp>
      <p:sp>
        <p:nvSpPr>
          <p:cNvPr id="12" name="X picture second">
            <a:extLst>
              <a:ext uri="{FF2B5EF4-FFF2-40B4-BE49-F238E27FC236}">
                <a16:creationId xmlns:a16="http://schemas.microsoft.com/office/drawing/2014/main" id="{9DCC56D2-77D2-4490-A996-F4DCA6C27C93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 bwMode="black">
          <a:xfrm>
            <a:off x="10056814" y="-1357312"/>
            <a:ext cx="3073400" cy="6908801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898774 w 6735322"/>
              <a:gd name="connsiteY5" fmla="*/ 171898 h 6908801"/>
              <a:gd name="connsiteX6" fmla="*/ 1534287 w 6735322"/>
              <a:gd name="connsiteY6" fmla="*/ 435176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18" fmla="*/ 5464442 w 6735322"/>
              <a:gd name="connsiteY18" fmla="*/ 0 h 6908801"/>
              <a:gd name="connsiteX0" fmla="*/ 4932802 w 6735322"/>
              <a:gd name="connsiteY0" fmla="*/ 4082159 h 7157147"/>
              <a:gd name="connsiteX1" fmla="*/ 6735322 w 6735322"/>
              <a:gd name="connsiteY1" fmla="*/ 5885610 h 7157147"/>
              <a:gd name="connsiteX2" fmla="*/ 5464442 w 6735322"/>
              <a:gd name="connsiteY2" fmla="*/ 7157147 h 7157147"/>
              <a:gd name="connsiteX3" fmla="*/ 3661922 w 6735322"/>
              <a:gd name="connsiteY3" fmla="*/ 5353696 h 7157147"/>
              <a:gd name="connsiteX4" fmla="*/ 4932802 w 6735322"/>
              <a:gd name="connsiteY4" fmla="*/ 4082159 h 7157147"/>
              <a:gd name="connsiteX5" fmla="*/ 898774 w 6735322"/>
              <a:gd name="connsiteY5" fmla="*/ 420244 h 7157147"/>
              <a:gd name="connsiteX6" fmla="*/ 1534287 w 6735322"/>
              <a:gd name="connsiteY6" fmla="*/ 6720799 h 7157147"/>
              <a:gd name="connsiteX7" fmla="*/ 263261 w 6735322"/>
              <a:gd name="connsiteY7" fmla="*/ 6720799 h 7157147"/>
              <a:gd name="connsiteX8" fmla="*/ 263261 w 6735322"/>
              <a:gd name="connsiteY8" fmla="*/ 5449684 h 7157147"/>
              <a:gd name="connsiteX9" fmla="*/ 2010871 w 6735322"/>
              <a:gd name="connsiteY9" fmla="*/ 3701953 h 7157147"/>
              <a:gd name="connsiteX10" fmla="*/ 263261 w 6735322"/>
              <a:gd name="connsiteY10" fmla="*/ 1954637 h 7157147"/>
              <a:gd name="connsiteX11" fmla="*/ 263261 w 6735322"/>
              <a:gd name="connsiteY11" fmla="*/ 683522 h 7157147"/>
              <a:gd name="connsiteX12" fmla="*/ 898774 w 6735322"/>
              <a:gd name="connsiteY12" fmla="*/ 420244 h 7157147"/>
              <a:gd name="connsiteX13" fmla="*/ 5464442 w 6735322"/>
              <a:gd name="connsiteY13" fmla="*/ 248346 h 7157147"/>
              <a:gd name="connsiteX14" fmla="*/ 6735322 w 6735322"/>
              <a:gd name="connsiteY14" fmla="*/ 1519226 h 7157147"/>
              <a:gd name="connsiteX15" fmla="*/ 4932802 w 6735322"/>
              <a:gd name="connsiteY15" fmla="*/ 3321746 h 7157147"/>
              <a:gd name="connsiteX16" fmla="*/ 3661922 w 6735322"/>
              <a:gd name="connsiteY16" fmla="*/ 2050866 h 7157147"/>
              <a:gd name="connsiteX17" fmla="*/ 5464442 w 6735322"/>
              <a:gd name="connsiteY17" fmla="*/ 248346 h 7157147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435176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263261 w 6735322"/>
              <a:gd name="connsiteY10" fmla="*/ 1706291 h 6908801"/>
              <a:gd name="connsiteX11" fmla="*/ 263261 w 6735322"/>
              <a:gd name="connsiteY11" fmla="*/ 435176 h 6908801"/>
              <a:gd name="connsiteX12" fmla="*/ 5464442 w 6735322"/>
              <a:gd name="connsiteY12" fmla="*/ 0 h 6908801"/>
              <a:gd name="connsiteX13" fmla="*/ 6735322 w 6735322"/>
              <a:gd name="connsiteY13" fmla="*/ 1270880 h 6908801"/>
              <a:gd name="connsiteX14" fmla="*/ 4932802 w 6735322"/>
              <a:gd name="connsiteY14" fmla="*/ 3073400 h 6908801"/>
              <a:gd name="connsiteX15" fmla="*/ 3661922 w 6735322"/>
              <a:gd name="connsiteY15" fmla="*/ 1802520 h 6908801"/>
              <a:gd name="connsiteX16" fmla="*/ 5464442 w 6735322"/>
              <a:gd name="connsiteY16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435176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263261 w 6735322"/>
              <a:gd name="connsiteY10" fmla="*/ 435176 h 6908801"/>
              <a:gd name="connsiteX11" fmla="*/ 5464442 w 6735322"/>
              <a:gd name="connsiteY11" fmla="*/ 0 h 6908801"/>
              <a:gd name="connsiteX12" fmla="*/ 6735322 w 6735322"/>
              <a:gd name="connsiteY12" fmla="*/ 1270880 h 6908801"/>
              <a:gd name="connsiteX13" fmla="*/ 4932802 w 6735322"/>
              <a:gd name="connsiteY13" fmla="*/ 3073400 h 6908801"/>
              <a:gd name="connsiteX14" fmla="*/ 3661922 w 6735322"/>
              <a:gd name="connsiteY14" fmla="*/ 1802520 h 6908801"/>
              <a:gd name="connsiteX15" fmla="*/ 5464442 w 6735322"/>
              <a:gd name="connsiteY15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010871 w 6735322"/>
              <a:gd name="connsiteY5" fmla="*/ 3453607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5464442 w 6735322"/>
              <a:gd name="connsiteY10" fmla="*/ 0 h 6908801"/>
              <a:gd name="connsiteX11" fmla="*/ 6735322 w 6735322"/>
              <a:gd name="connsiteY11" fmla="*/ 1270880 h 6908801"/>
              <a:gd name="connsiteX12" fmla="*/ 4932802 w 6735322"/>
              <a:gd name="connsiteY12" fmla="*/ 3073400 h 6908801"/>
              <a:gd name="connsiteX13" fmla="*/ 3661922 w 6735322"/>
              <a:gd name="connsiteY13" fmla="*/ 1802520 h 6908801"/>
              <a:gd name="connsiteX14" fmla="*/ 5464442 w 6735322"/>
              <a:gd name="connsiteY14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5201338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5464442 w 6735322"/>
              <a:gd name="connsiteY9" fmla="*/ 0 h 6908801"/>
              <a:gd name="connsiteX10" fmla="*/ 6735322 w 6735322"/>
              <a:gd name="connsiteY10" fmla="*/ 1270880 h 6908801"/>
              <a:gd name="connsiteX11" fmla="*/ 4932802 w 6735322"/>
              <a:gd name="connsiteY11" fmla="*/ 3073400 h 6908801"/>
              <a:gd name="connsiteX12" fmla="*/ 3661922 w 6735322"/>
              <a:gd name="connsiteY12" fmla="*/ 1802520 h 6908801"/>
              <a:gd name="connsiteX13" fmla="*/ 5464442 w 6735322"/>
              <a:gd name="connsiteY13" fmla="*/ 0 h 6908801"/>
              <a:gd name="connsiteX0" fmla="*/ 4669541 w 6472061"/>
              <a:gd name="connsiteY0" fmla="*/ 3833813 h 6908801"/>
              <a:gd name="connsiteX1" fmla="*/ 6472061 w 6472061"/>
              <a:gd name="connsiteY1" fmla="*/ 5637264 h 6908801"/>
              <a:gd name="connsiteX2" fmla="*/ 5201181 w 6472061"/>
              <a:gd name="connsiteY2" fmla="*/ 6908801 h 6908801"/>
              <a:gd name="connsiteX3" fmla="*/ 3398661 w 6472061"/>
              <a:gd name="connsiteY3" fmla="*/ 5105350 h 6908801"/>
              <a:gd name="connsiteX4" fmla="*/ 4669541 w 6472061"/>
              <a:gd name="connsiteY4" fmla="*/ 3833813 h 6908801"/>
              <a:gd name="connsiteX5" fmla="*/ 0 w 6472061"/>
              <a:gd name="connsiteY5" fmla="*/ 6472453 h 6908801"/>
              <a:gd name="connsiteX6" fmla="*/ 1271026 w 6472061"/>
              <a:gd name="connsiteY6" fmla="*/ 6472453 h 6908801"/>
              <a:gd name="connsiteX7" fmla="*/ 0 w 6472061"/>
              <a:gd name="connsiteY7" fmla="*/ 6472453 h 6908801"/>
              <a:gd name="connsiteX8" fmla="*/ 5201181 w 6472061"/>
              <a:gd name="connsiteY8" fmla="*/ 0 h 6908801"/>
              <a:gd name="connsiteX9" fmla="*/ 6472061 w 6472061"/>
              <a:gd name="connsiteY9" fmla="*/ 1270880 h 6908801"/>
              <a:gd name="connsiteX10" fmla="*/ 4669541 w 6472061"/>
              <a:gd name="connsiteY10" fmla="*/ 3073400 h 6908801"/>
              <a:gd name="connsiteX11" fmla="*/ 3398661 w 6472061"/>
              <a:gd name="connsiteY11" fmla="*/ 1802520 h 6908801"/>
              <a:gd name="connsiteX12" fmla="*/ 5201181 w 6472061"/>
              <a:gd name="connsiteY12" fmla="*/ 0 h 6908801"/>
              <a:gd name="connsiteX0" fmla="*/ 1270880 w 3073400"/>
              <a:gd name="connsiteY0" fmla="*/ 3833813 h 6908801"/>
              <a:gd name="connsiteX1" fmla="*/ 3073400 w 3073400"/>
              <a:gd name="connsiteY1" fmla="*/ 5637264 h 6908801"/>
              <a:gd name="connsiteX2" fmla="*/ 1802520 w 3073400"/>
              <a:gd name="connsiteY2" fmla="*/ 6908801 h 6908801"/>
              <a:gd name="connsiteX3" fmla="*/ 0 w 3073400"/>
              <a:gd name="connsiteY3" fmla="*/ 5105350 h 6908801"/>
              <a:gd name="connsiteX4" fmla="*/ 1270880 w 3073400"/>
              <a:gd name="connsiteY4" fmla="*/ 3833813 h 6908801"/>
              <a:gd name="connsiteX5" fmla="*/ 1802520 w 3073400"/>
              <a:gd name="connsiteY5" fmla="*/ 0 h 6908801"/>
              <a:gd name="connsiteX6" fmla="*/ 3073400 w 3073400"/>
              <a:gd name="connsiteY6" fmla="*/ 1270880 h 6908801"/>
              <a:gd name="connsiteX7" fmla="*/ 1270880 w 3073400"/>
              <a:gd name="connsiteY7" fmla="*/ 3073400 h 6908801"/>
              <a:gd name="connsiteX8" fmla="*/ 0 w 3073400"/>
              <a:gd name="connsiteY8" fmla="*/ 1802520 h 6908801"/>
              <a:gd name="connsiteX9" fmla="*/ 1802520 w 3073400"/>
              <a:gd name="connsiteY9" fmla="*/ 0 h 6908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073400" h="6908801">
                <a:moveTo>
                  <a:pt x="1270880" y="3833813"/>
                </a:moveTo>
                <a:lnTo>
                  <a:pt x="3073400" y="5637264"/>
                </a:lnTo>
                <a:lnTo>
                  <a:pt x="1802520" y="6908801"/>
                </a:lnTo>
                <a:lnTo>
                  <a:pt x="0" y="5105350"/>
                </a:lnTo>
                <a:lnTo>
                  <a:pt x="1270880" y="3833813"/>
                </a:lnTo>
                <a:close/>
                <a:moveTo>
                  <a:pt x="1802520" y="0"/>
                </a:moveTo>
                <a:lnTo>
                  <a:pt x="3073400" y="1270880"/>
                </a:lnTo>
                <a:lnTo>
                  <a:pt x="1270880" y="3073400"/>
                </a:lnTo>
                <a:lnTo>
                  <a:pt x="0" y="1802520"/>
                </a:lnTo>
                <a:lnTo>
                  <a:pt x="1802520" y="0"/>
                </a:lnTo>
                <a:close/>
              </a:path>
            </a:pathLst>
          </a:custGeom>
          <a:solidFill>
            <a:srgbClr val="66667E"/>
          </a:solidFill>
        </p:spPr>
        <p:txBody>
          <a:bodyPr wrap="square" lIns="0" tIns="1440000" rIns="1080000" anchor="t" anchorCtr="0">
            <a:noAutofit/>
          </a:bodyPr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Please </a:t>
            </a:r>
            <a:br>
              <a:rPr lang="en-US" noProof="0"/>
            </a:br>
            <a:r>
              <a:rPr lang="en-US" noProof="0"/>
              <a:t>insert second </a:t>
            </a:r>
            <a:br>
              <a:rPr lang="en-US" noProof="0"/>
            </a:br>
            <a:r>
              <a:rPr lang="en-US" noProof="0"/>
              <a:t>X picture here</a:t>
            </a:r>
          </a:p>
        </p:txBody>
      </p:sp>
      <p:sp>
        <p:nvSpPr>
          <p:cNvPr id="11" name="Quote marks">
            <a:extLst>
              <a:ext uri="{FF2B5EF4-FFF2-40B4-BE49-F238E27FC236}">
                <a16:creationId xmlns:a16="http://schemas.microsoft.com/office/drawing/2014/main" id="{916E4245-F21C-4EAB-8B26-FEA21C26067F}"/>
              </a:ext>
            </a:extLst>
          </p:cNvPr>
          <p:cNvSpPr>
            <a:spLocks noChangeAspect="1"/>
          </p:cNvSpPr>
          <p:nvPr userDrawn="1"/>
        </p:nvSpPr>
        <p:spPr bwMode="black">
          <a:xfrm>
            <a:off x="411162" y="980495"/>
            <a:ext cx="612000" cy="436606"/>
          </a:xfrm>
          <a:custGeom>
            <a:avLst/>
            <a:gdLst>
              <a:gd name="connsiteX0" fmla="*/ 0 w 2619164"/>
              <a:gd name="connsiteY0" fmla="*/ 1868543 h 1868542"/>
              <a:gd name="connsiteX1" fmla="*/ 742610 w 2619164"/>
              <a:gd name="connsiteY1" fmla="*/ 0 h 1868542"/>
              <a:gd name="connsiteX2" fmla="*/ 1318210 w 2619164"/>
              <a:gd name="connsiteY2" fmla="*/ 0 h 1868542"/>
              <a:gd name="connsiteX3" fmla="*/ 742610 w 2619164"/>
              <a:gd name="connsiteY3" fmla="*/ 1868543 h 1868542"/>
              <a:gd name="connsiteX4" fmla="*/ 0 w 2619164"/>
              <a:gd name="connsiteY4" fmla="*/ 1868543 h 1868542"/>
              <a:gd name="connsiteX5" fmla="*/ 1300954 w 2619164"/>
              <a:gd name="connsiteY5" fmla="*/ 1868543 h 1868542"/>
              <a:gd name="connsiteX6" fmla="*/ 2043564 w 2619164"/>
              <a:gd name="connsiteY6" fmla="*/ 0 h 1868542"/>
              <a:gd name="connsiteX7" fmla="*/ 2619164 w 2619164"/>
              <a:gd name="connsiteY7" fmla="*/ 0 h 1868542"/>
              <a:gd name="connsiteX8" fmla="*/ 2043564 w 2619164"/>
              <a:gd name="connsiteY8" fmla="*/ 1868543 h 1868542"/>
              <a:gd name="connsiteX9" fmla="*/ 1300954 w 2619164"/>
              <a:gd name="connsiteY9" fmla="*/ 1868543 h 186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19164" h="1868542">
                <a:moveTo>
                  <a:pt x="0" y="1868543"/>
                </a:moveTo>
                <a:lnTo>
                  <a:pt x="742610" y="0"/>
                </a:lnTo>
                <a:lnTo>
                  <a:pt x="1318210" y="0"/>
                </a:lnTo>
                <a:lnTo>
                  <a:pt x="742610" y="1868543"/>
                </a:lnTo>
                <a:lnTo>
                  <a:pt x="0" y="1868543"/>
                </a:lnTo>
                <a:close/>
                <a:moveTo>
                  <a:pt x="1300954" y="1868543"/>
                </a:moveTo>
                <a:lnTo>
                  <a:pt x="2043564" y="0"/>
                </a:lnTo>
                <a:lnTo>
                  <a:pt x="2619164" y="0"/>
                </a:lnTo>
                <a:lnTo>
                  <a:pt x="2043564" y="1868543"/>
                </a:lnTo>
                <a:lnTo>
                  <a:pt x="1300954" y="1868543"/>
                </a:lnTo>
                <a:close/>
              </a:path>
            </a:pathLst>
          </a:custGeom>
          <a:solidFill>
            <a:schemeClr val="tx1"/>
          </a:solidFill>
          <a:ln w="615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EC4F35EF-AC94-4800-9CB7-CA49CAFDD24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CCC7FBE7-01B9-4EC8-8BE1-F416F7C5B7A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>
          <a:xfrm>
            <a:off x="411162" y="6310800"/>
            <a:ext cx="648000" cy="547200"/>
          </a:xfrm>
        </p:spPr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Siemens Logo">
            <a:extLst>
              <a:ext uri="{FF2B5EF4-FFF2-40B4-BE49-F238E27FC236}">
                <a16:creationId xmlns:a16="http://schemas.microsoft.com/office/drawing/2014/main" id="{AF2E271F-5AF7-408E-9752-03D1D6448EA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5872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891">
          <p15:clr>
            <a:srgbClr val="65CEFF"/>
          </p15:clr>
        </p15:guide>
        <p15:guide id="5" orient="horz" pos="1073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3885">
          <p15:clr>
            <a:srgbClr val="65CEFF"/>
          </p15:clr>
        </p15:guide>
        <p15:guide id="8" orient="horz" pos="4157">
          <p15:clr>
            <a:srgbClr val="65CEFF"/>
          </p15:clr>
        </p15:guide>
        <p15:guide id="9" pos="4251">
          <p15:clr>
            <a:srgbClr val="65CEFF"/>
          </p15:clr>
        </p15:guide>
      </p15:sldGuideLst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ne object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800"/>
            <a:ext cx="11376026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7367E6C0-4D2C-4C5F-86D8-A2CFF0EB3D6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r>
              <a:rPr lang="en-US"/>
              <a:t>Unrestricted | © Siemens 2023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6F746812-65E3-4C09-AC38-B0CFE93C8A9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Siemens Logo">
            <a:extLst>
              <a:ext uri="{FF2B5EF4-FFF2-40B4-BE49-F238E27FC236}">
                <a16:creationId xmlns:a16="http://schemas.microsoft.com/office/drawing/2014/main" id="{2EA6CE5F-6FF7-4E0A-AEB2-1A7C43CE05C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8087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6472">
          <p15:clr>
            <a:srgbClr val="65CEFF"/>
          </p15:clr>
        </p15:guide>
        <p15:guide id="4" orient="horz" pos="302">
          <p15:clr>
            <a:srgbClr val="65CEFF"/>
          </p15:clr>
        </p15:guide>
        <p15:guide id="5" orient="horz" pos="664">
          <p15:clr>
            <a:srgbClr val="65CEFF"/>
          </p15:clr>
        </p15:guide>
        <p15:guide id="6" orient="horz" pos="891">
          <p15:clr>
            <a:srgbClr val="65CEFF"/>
          </p15:clr>
        </p15:guide>
        <p15:guide id="7" orient="horz" pos="3658">
          <p15:clr>
            <a:srgbClr val="65CEFF"/>
          </p15:clr>
        </p15:guide>
        <p15:guide id="8" orient="horz" pos="3885">
          <p15:clr>
            <a:srgbClr val="65CEFF"/>
          </p15:clr>
        </p15:guide>
        <p15:guide id="9" orient="horz" pos="4157">
          <p15:clr>
            <a:srgbClr val="65CEFF"/>
          </p15:clr>
        </p15:guide>
      </p15:sldGuideLst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gnisphere" descr="A picture containing fireworks, star, table, sky&#10;&#10;Description automatically generated">
            <a:extLst>
              <a:ext uri="{FF2B5EF4-FFF2-40B4-BE49-F238E27FC236}">
                <a16:creationId xmlns:a16="http://schemas.microsoft.com/office/drawing/2014/main" id="{591CD5A4-BDEB-4734-8FA5-5C3B4A08A49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0" y="1414464"/>
            <a:ext cx="11376788" cy="2462213"/>
          </a:xfr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b="700"/>
            </a:stretch>
          </a:blipFill>
        </p:spPr>
        <p:txBody>
          <a:bodyPr rIns="0" bIns="0" anchor="t" anchorCtr="0">
            <a:spAutoFit/>
          </a:bodyPr>
          <a:lstStyle>
            <a:lvl1pPr marL="540000">
              <a:lnSpc>
                <a:spcPct val="100000"/>
              </a:lnSpc>
              <a:defRPr sz="8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3" y="3876677"/>
            <a:ext cx="9288000" cy="1930398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Siemens Digital Industries Software</a:t>
            </a:r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  <p:grpSp>
        <p:nvGrpSpPr>
          <p:cNvPr id="7" name="guides">
            <a:extLst>
              <a:ext uri="{FF2B5EF4-FFF2-40B4-BE49-F238E27FC236}">
                <a16:creationId xmlns:a16="http://schemas.microsoft.com/office/drawing/2014/main" id="{53BE117E-CDD5-4342-8C0F-74E4ED307BBB}"/>
              </a:ext>
            </a:extLst>
          </p:cNvPr>
          <p:cNvGrpSpPr/>
          <p:nvPr userDrawn="1"/>
        </p:nvGrpSpPr>
        <p:grpSpPr>
          <a:xfrm>
            <a:off x="-218016" y="-216000"/>
            <a:ext cx="12630816" cy="7290000"/>
            <a:chOff x="-218016" y="-216000"/>
            <a:chExt cx="12630816" cy="7290000"/>
          </a:xfrm>
        </p:grpSpPr>
        <p:cxnSp>
          <p:nvCxnSpPr>
            <p:cNvPr id="8" name="Gerade Verbindung 2">
              <a:extLst>
                <a:ext uri="{FF2B5EF4-FFF2-40B4-BE49-F238E27FC236}">
                  <a16:creationId xmlns:a16="http://schemas.microsoft.com/office/drawing/2014/main" id="{B219785C-AE8F-854B-8046-BA6D1DA599F4}"/>
                </a:ext>
              </a:extLst>
            </p:cNvPr>
            <p:cNvCxnSpPr/>
            <p:nvPr userDrawn="1"/>
          </p:nvCxnSpPr>
          <p:spPr bwMode="auto">
            <a:xfrm>
              <a:off x="41148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" name="Gerade Verbindung 35">
              <a:extLst>
                <a:ext uri="{FF2B5EF4-FFF2-40B4-BE49-F238E27FC236}">
                  <a16:creationId xmlns:a16="http://schemas.microsoft.com/office/drawing/2014/main" id="{9529802F-08FD-294F-A76F-398E506DD589}"/>
                </a:ext>
              </a:extLst>
            </p:cNvPr>
            <p:cNvCxnSpPr/>
            <p:nvPr userDrawn="1"/>
          </p:nvCxnSpPr>
          <p:spPr bwMode="auto">
            <a:xfrm>
              <a:off x="58705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" name="Gerade Verbindung 36">
              <a:extLst>
                <a:ext uri="{FF2B5EF4-FFF2-40B4-BE49-F238E27FC236}">
                  <a16:creationId xmlns:a16="http://schemas.microsoft.com/office/drawing/2014/main" id="{239F0CC0-BAD1-6140-9068-7B4B3643E924}"/>
                </a:ext>
              </a:extLst>
            </p:cNvPr>
            <p:cNvCxnSpPr/>
            <p:nvPr userDrawn="1"/>
          </p:nvCxnSpPr>
          <p:spPr bwMode="auto">
            <a:xfrm>
              <a:off x="6313932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Gerade Verbindung 37">
              <a:extLst>
                <a:ext uri="{FF2B5EF4-FFF2-40B4-BE49-F238E27FC236}">
                  <a16:creationId xmlns:a16="http://schemas.microsoft.com/office/drawing/2014/main" id="{88BCB114-9238-C24F-998F-80ED043AF1D5}"/>
                </a:ext>
              </a:extLst>
            </p:cNvPr>
            <p:cNvCxnSpPr/>
            <p:nvPr userDrawn="1"/>
          </p:nvCxnSpPr>
          <p:spPr bwMode="auto">
            <a:xfrm>
              <a:off x="102799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" name="Gerade Verbindung 38">
              <a:extLst>
                <a:ext uri="{FF2B5EF4-FFF2-40B4-BE49-F238E27FC236}">
                  <a16:creationId xmlns:a16="http://schemas.microsoft.com/office/drawing/2014/main" id="{57D6E603-AE0D-FD4D-B83B-004B60126B4D}"/>
                </a:ext>
              </a:extLst>
            </p:cNvPr>
            <p:cNvCxnSpPr/>
            <p:nvPr userDrawn="1"/>
          </p:nvCxnSpPr>
          <p:spPr bwMode="auto">
            <a:xfrm>
              <a:off x="1178433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Gerade Verbindung 39">
              <a:extLst>
                <a:ext uri="{FF2B5EF4-FFF2-40B4-BE49-F238E27FC236}">
                  <a16:creationId xmlns:a16="http://schemas.microsoft.com/office/drawing/2014/main" id="{A5272C97-25A1-E64A-99C2-B1AEC71AB165}"/>
                </a:ext>
              </a:extLst>
            </p:cNvPr>
            <p:cNvCxnSpPr/>
            <p:nvPr userDrawn="1"/>
          </p:nvCxnSpPr>
          <p:spPr bwMode="auto">
            <a:xfrm rot="5400000">
              <a:off x="12322800" y="39319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" name="Gerade Verbindung 41">
              <a:extLst>
                <a:ext uri="{FF2B5EF4-FFF2-40B4-BE49-F238E27FC236}">
                  <a16:creationId xmlns:a16="http://schemas.microsoft.com/office/drawing/2014/main" id="{0EAF05FD-6D7D-BD42-9365-07362DBA8A0E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" name="Gerade Verbindung 42">
              <a:extLst>
                <a:ext uri="{FF2B5EF4-FFF2-40B4-BE49-F238E27FC236}">
                  <a16:creationId xmlns:a16="http://schemas.microsoft.com/office/drawing/2014/main" id="{7B121FD7-F304-134A-B65C-21B9E641983F}"/>
                </a:ext>
              </a:extLst>
            </p:cNvPr>
            <p:cNvCxnSpPr/>
            <p:nvPr userDrawn="1"/>
          </p:nvCxnSpPr>
          <p:spPr bwMode="auto">
            <a:xfrm rot="5400000">
              <a:off x="12322800" y="3630168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Gerade Verbindung 43">
              <a:extLst>
                <a:ext uri="{FF2B5EF4-FFF2-40B4-BE49-F238E27FC236}">
                  <a16:creationId xmlns:a16="http://schemas.microsoft.com/office/drawing/2014/main" id="{01ADCDD8-6878-7F44-847A-7A90BAF42050}"/>
                </a:ext>
              </a:extLst>
            </p:cNvPr>
            <p:cNvCxnSpPr/>
            <p:nvPr userDrawn="1"/>
          </p:nvCxnSpPr>
          <p:spPr bwMode="auto">
            <a:xfrm rot="5400000">
              <a:off x="12322800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Gerade Verbindung 44">
              <a:extLst>
                <a:ext uri="{FF2B5EF4-FFF2-40B4-BE49-F238E27FC236}">
                  <a16:creationId xmlns:a16="http://schemas.microsoft.com/office/drawing/2014/main" id="{C6E9F728-C879-3149-AD93-E5C37D1E10DD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Gerade Verbindung 51">
              <a:extLst>
                <a:ext uri="{FF2B5EF4-FFF2-40B4-BE49-F238E27FC236}">
                  <a16:creationId xmlns:a16="http://schemas.microsoft.com/office/drawing/2014/main" id="{3231059F-5DC1-464B-870D-B5226B336D74}"/>
                </a:ext>
              </a:extLst>
            </p:cNvPr>
            <p:cNvCxnSpPr/>
            <p:nvPr userDrawn="1"/>
          </p:nvCxnSpPr>
          <p:spPr bwMode="auto">
            <a:xfrm>
              <a:off x="41148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Gerade Verbindung 52">
              <a:extLst>
                <a:ext uri="{FF2B5EF4-FFF2-40B4-BE49-F238E27FC236}">
                  <a16:creationId xmlns:a16="http://schemas.microsoft.com/office/drawing/2014/main" id="{454E27F2-18EB-D240-9FBE-1559E915FEBB}"/>
                </a:ext>
              </a:extLst>
            </p:cNvPr>
            <p:cNvCxnSpPr/>
            <p:nvPr userDrawn="1"/>
          </p:nvCxnSpPr>
          <p:spPr bwMode="auto">
            <a:xfrm>
              <a:off x="5870448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Gerade Verbindung 53">
              <a:extLst>
                <a:ext uri="{FF2B5EF4-FFF2-40B4-BE49-F238E27FC236}">
                  <a16:creationId xmlns:a16="http://schemas.microsoft.com/office/drawing/2014/main" id="{EBE7F1AB-1666-F845-BCF2-C4D17A3F31A8}"/>
                </a:ext>
              </a:extLst>
            </p:cNvPr>
            <p:cNvCxnSpPr/>
            <p:nvPr userDrawn="1"/>
          </p:nvCxnSpPr>
          <p:spPr bwMode="auto">
            <a:xfrm>
              <a:off x="6318504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Gerade Verbindung 54">
              <a:extLst>
                <a:ext uri="{FF2B5EF4-FFF2-40B4-BE49-F238E27FC236}">
                  <a16:creationId xmlns:a16="http://schemas.microsoft.com/office/drawing/2014/main" id="{ADAA1130-3074-E04E-A8B1-3BBA4521B6C5}"/>
                </a:ext>
              </a:extLst>
            </p:cNvPr>
            <p:cNvCxnSpPr/>
            <p:nvPr userDrawn="1"/>
          </p:nvCxnSpPr>
          <p:spPr bwMode="auto">
            <a:xfrm>
              <a:off x="1027565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Gerade Verbindung 55">
              <a:extLst>
                <a:ext uri="{FF2B5EF4-FFF2-40B4-BE49-F238E27FC236}">
                  <a16:creationId xmlns:a16="http://schemas.microsoft.com/office/drawing/2014/main" id="{512BA223-DE19-A147-A0D0-B79B2964001B}"/>
                </a:ext>
              </a:extLst>
            </p:cNvPr>
            <p:cNvCxnSpPr/>
            <p:nvPr userDrawn="1"/>
          </p:nvCxnSpPr>
          <p:spPr bwMode="auto">
            <a:xfrm>
              <a:off x="11786616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Gerade Verbindung 56">
              <a:extLst>
                <a:ext uri="{FF2B5EF4-FFF2-40B4-BE49-F238E27FC236}">
                  <a16:creationId xmlns:a16="http://schemas.microsoft.com/office/drawing/2014/main" id="{8047752A-61E9-D84E-8808-F8C3E9FEFF07}"/>
                </a:ext>
              </a:extLst>
            </p:cNvPr>
            <p:cNvCxnSpPr/>
            <p:nvPr userDrawn="1"/>
          </p:nvCxnSpPr>
          <p:spPr bwMode="auto">
            <a:xfrm rot="5400000">
              <a:off x="-128016" y="38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Gerade Verbindung 58">
              <a:extLst>
                <a:ext uri="{FF2B5EF4-FFF2-40B4-BE49-F238E27FC236}">
                  <a16:creationId xmlns:a16="http://schemas.microsoft.com/office/drawing/2014/main" id="{543B7AB3-1C4F-0246-BB82-21A700A14E29}"/>
                </a:ext>
              </a:extLst>
            </p:cNvPr>
            <p:cNvCxnSpPr/>
            <p:nvPr userDrawn="1"/>
          </p:nvCxnSpPr>
          <p:spPr bwMode="auto">
            <a:xfrm rot="5400000">
              <a:off x="-126000" y="13230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" name="Gerade Verbindung 59">
              <a:extLst>
                <a:ext uri="{FF2B5EF4-FFF2-40B4-BE49-F238E27FC236}">
                  <a16:creationId xmlns:a16="http://schemas.microsoft.com/office/drawing/2014/main" id="{28799C5E-D158-204F-94B8-3F29F69AEC85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" name="Gerade Verbindung 60">
              <a:extLst>
                <a:ext uri="{FF2B5EF4-FFF2-40B4-BE49-F238E27FC236}">
                  <a16:creationId xmlns:a16="http://schemas.microsoft.com/office/drawing/2014/main" id="{1B3ECE5A-332D-004A-B320-E4D936E10C02}"/>
                </a:ext>
              </a:extLst>
            </p:cNvPr>
            <p:cNvCxnSpPr/>
            <p:nvPr userDrawn="1"/>
          </p:nvCxnSpPr>
          <p:spPr bwMode="auto">
            <a:xfrm rot="5400000">
              <a:off x="-128016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" name="Gerade Verbindung 61">
              <a:extLst>
                <a:ext uri="{FF2B5EF4-FFF2-40B4-BE49-F238E27FC236}">
                  <a16:creationId xmlns:a16="http://schemas.microsoft.com/office/drawing/2014/main" id="{B3E9FDB4-89F0-AA4F-BF1C-2409C78E1337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7513927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3" pos="6109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gnisphere" descr="A close up of a light&#10;&#10;Description automatically generated">
            <a:extLst>
              <a:ext uri="{FF2B5EF4-FFF2-40B4-BE49-F238E27FC236}">
                <a16:creationId xmlns:a16="http://schemas.microsoft.com/office/drawing/2014/main" id="{F50DEF7C-D243-494F-A738-41FC9AF515A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0" y="1414463"/>
            <a:ext cx="11376788" cy="2769989"/>
          </a:xfr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b="500"/>
            </a:stretch>
          </a:blipFill>
        </p:spPr>
        <p:txBody>
          <a:bodyPr rIns="0" bIns="0" anchor="t" anchorCtr="0">
            <a:spAutoFit/>
          </a:bodyPr>
          <a:lstStyle>
            <a:lvl1pPr marL="414000">
              <a:lnSpc>
                <a:spcPct val="100000"/>
              </a:lnSpc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br>
              <a:rPr lang="en-US"/>
            </a:br>
            <a:r>
              <a:rPr lang="en-US"/>
              <a:t>M3 lines 60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Siemens Digital Industries Software</a:t>
            </a:r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  <p:grpSp>
        <p:nvGrpSpPr>
          <p:cNvPr id="8" name="guides">
            <a:extLst>
              <a:ext uri="{FF2B5EF4-FFF2-40B4-BE49-F238E27FC236}">
                <a16:creationId xmlns:a16="http://schemas.microsoft.com/office/drawing/2014/main" id="{3FCA14BA-240F-1C48-84AF-574C4EDD0882}"/>
              </a:ext>
            </a:extLst>
          </p:cNvPr>
          <p:cNvGrpSpPr/>
          <p:nvPr userDrawn="1"/>
        </p:nvGrpSpPr>
        <p:grpSpPr>
          <a:xfrm>
            <a:off x="-218016" y="-216000"/>
            <a:ext cx="12630816" cy="7290000"/>
            <a:chOff x="-218016" y="-216000"/>
            <a:chExt cx="12630816" cy="7290000"/>
          </a:xfrm>
        </p:grpSpPr>
        <p:cxnSp>
          <p:nvCxnSpPr>
            <p:cNvPr id="9" name="Gerade Verbindung 2">
              <a:extLst>
                <a:ext uri="{FF2B5EF4-FFF2-40B4-BE49-F238E27FC236}">
                  <a16:creationId xmlns:a16="http://schemas.microsoft.com/office/drawing/2014/main" id="{A27D0139-DEB5-EB40-B524-8AFC68AB878F}"/>
                </a:ext>
              </a:extLst>
            </p:cNvPr>
            <p:cNvCxnSpPr/>
            <p:nvPr userDrawn="1"/>
          </p:nvCxnSpPr>
          <p:spPr bwMode="auto">
            <a:xfrm>
              <a:off x="41148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" name="Gerade Verbindung 35">
              <a:extLst>
                <a:ext uri="{FF2B5EF4-FFF2-40B4-BE49-F238E27FC236}">
                  <a16:creationId xmlns:a16="http://schemas.microsoft.com/office/drawing/2014/main" id="{41AFACC4-FF0C-764D-B391-E58E0FDFAE19}"/>
                </a:ext>
              </a:extLst>
            </p:cNvPr>
            <p:cNvCxnSpPr/>
            <p:nvPr userDrawn="1"/>
          </p:nvCxnSpPr>
          <p:spPr bwMode="auto">
            <a:xfrm>
              <a:off x="58705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Gerade Verbindung 36">
              <a:extLst>
                <a:ext uri="{FF2B5EF4-FFF2-40B4-BE49-F238E27FC236}">
                  <a16:creationId xmlns:a16="http://schemas.microsoft.com/office/drawing/2014/main" id="{4F1E145C-3AC4-104D-A098-4A9B2AC78152}"/>
                </a:ext>
              </a:extLst>
            </p:cNvPr>
            <p:cNvCxnSpPr/>
            <p:nvPr userDrawn="1"/>
          </p:nvCxnSpPr>
          <p:spPr bwMode="auto">
            <a:xfrm>
              <a:off x="6313932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" name="Gerade Verbindung 37">
              <a:extLst>
                <a:ext uri="{FF2B5EF4-FFF2-40B4-BE49-F238E27FC236}">
                  <a16:creationId xmlns:a16="http://schemas.microsoft.com/office/drawing/2014/main" id="{EB7627AC-9C88-184D-A00F-EF45833556E3}"/>
                </a:ext>
              </a:extLst>
            </p:cNvPr>
            <p:cNvCxnSpPr/>
            <p:nvPr userDrawn="1"/>
          </p:nvCxnSpPr>
          <p:spPr bwMode="auto">
            <a:xfrm>
              <a:off x="102799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Gerade Verbindung 38">
              <a:extLst>
                <a:ext uri="{FF2B5EF4-FFF2-40B4-BE49-F238E27FC236}">
                  <a16:creationId xmlns:a16="http://schemas.microsoft.com/office/drawing/2014/main" id="{1FF49C28-7FAD-2E43-B87C-F9AEED40F7C9}"/>
                </a:ext>
              </a:extLst>
            </p:cNvPr>
            <p:cNvCxnSpPr/>
            <p:nvPr userDrawn="1"/>
          </p:nvCxnSpPr>
          <p:spPr bwMode="auto">
            <a:xfrm>
              <a:off x="1178433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" name="Gerade Verbindung 39">
              <a:extLst>
                <a:ext uri="{FF2B5EF4-FFF2-40B4-BE49-F238E27FC236}">
                  <a16:creationId xmlns:a16="http://schemas.microsoft.com/office/drawing/2014/main" id="{1EC6E20C-F73B-6743-8688-C2D7BECEE950}"/>
                </a:ext>
              </a:extLst>
            </p:cNvPr>
            <p:cNvCxnSpPr/>
            <p:nvPr userDrawn="1"/>
          </p:nvCxnSpPr>
          <p:spPr bwMode="auto">
            <a:xfrm rot="5400000">
              <a:off x="12322800" y="39319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" name="Gerade Verbindung 41">
              <a:extLst>
                <a:ext uri="{FF2B5EF4-FFF2-40B4-BE49-F238E27FC236}">
                  <a16:creationId xmlns:a16="http://schemas.microsoft.com/office/drawing/2014/main" id="{1E082B54-B227-7B49-B284-F9774FA2D0B0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Gerade Verbindung 42">
              <a:extLst>
                <a:ext uri="{FF2B5EF4-FFF2-40B4-BE49-F238E27FC236}">
                  <a16:creationId xmlns:a16="http://schemas.microsoft.com/office/drawing/2014/main" id="{3F3FD44E-6F76-6142-9A57-4F43BC62AB49}"/>
                </a:ext>
              </a:extLst>
            </p:cNvPr>
            <p:cNvCxnSpPr/>
            <p:nvPr userDrawn="1"/>
          </p:nvCxnSpPr>
          <p:spPr bwMode="auto">
            <a:xfrm rot="5400000">
              <a:off x="12322800" y="3630168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Gerade Verbindung 43">
              <a:extLst>
                <a:ext uri="{FF2B5EF4-FFF2-40B4-BE49-F238E27FC236}">
                  <a16:creationId xmlns:a16="http://schemas.microsoft.com/office/drawing/2014/main" id="{0539DDBE-5A7C-0343-BC88-7D442AF5227F}"/>
                </a:ext>
              </a:extLst>
            </p:cNvPr>
            <p:cNvCxnSpPr/>
            <p:nvPr userDrawn="1"/>
          </p:nvCxnSpPr>
          <p:spPr bwMode="auto">
            <a:xfrm rot="5400000">
              <a:off x="12322800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Gerade Verbindung 44">
              <a:extLst>
                <a:ext uri="{FF2B5EF4-FFF2-40B4-BE49-F238E27FC236}">
                  <a16:creationId xmlns:a16="http://schemas.microsoft.com/office/drawing/2014/main" id="{73411D37-CFD5-EC49-955B-E01CF3E6325B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Gerade Verbindung 51">
              <a:extLst>
                <a:ext uri="{FF2B5EF4-FFF2-40B4-BE49-F238E27FC236}">
                  <a16:creationId xmlns:a16="http://schemas.microsoft.com/office/drawing/2014/main" id="{3C6B3653-DE26-9E45-823D-88171F6A9C6D}"/>
                </a:ext>
              </a:extLst>
            </p:cNvPr>
            <p:cNvCxnSpPr/>
            <p:nvPr userDrawn="1"/>
          </p:nvCxnSpPr>
          <p:spPr bwMode="auto">
            <a:xfrm>
              <a:off x="41148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Gerade Verbindung 52">
              <a:extLst>
                <a:ext uri="{FF2B5EF4-FFF2-40B4-BE49-F238E27FC236}">
                  <a16:creationId xmlns:a16="http://schemas.microsoft.com/office/drawing/2014/main" id="{32A999F3-9E92-4948-B75C-4413ECA7A21E}"/>
                </a:ext>
              </a:extLst>
            </p:cNvPr>
            <p:cNvCxnSpPr/>
            <p:nvPr userDrawn="1"/>
          </p:nvCxnSpPr>
          <p:spPr bwMode="auto">
            <a:xfrm>
              <a:off x="5870448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Gerade Verbindung 53">
              <a:extLst>
                <a:ext uri="{FF2B5EF4-FFF2-40B4-BE49-F238E27FC236}">
                  <a16:creationId xmlns:a16="http://schemas.microsoft.com/office/drawing/2014/main" id="{EDA33CE2-2587-004D-AF12-497BE4A5E6D9}"/>
                </a:ext>
              </a:extLst>
            </p:cNvPr>
            <p:cNvCxnSpPr/>
            <p:nvPr userDrawn="1"/>
          </p:nvCxnSpPr>
          <p:spPr bwMode="auto">
            <a:xfrm>
              <a:off x="6318504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Gerade Verbindung 54">
              <a:extLst>
                <a:ext uri="{FF2B5EF4-FFF2-40B4-BE49-F238E27FC236}">
                  <a16:creationId xmlns:a16="http://schemas.microsoft.com/office/drawing/2014/main" id="{D3117870-1D79-9341-838C-8B64EBF0DFB4}"/>
                </a:ext>
              </a:extLst>
            </p:cNvPr>
            <p:cNvCxnSpPr/>
            <p:nvPr userDrawn="1"/>
          </p:nvCxnSpPr>
          <p:spPr bwMode="auto">
            <a:xfrm>
              <a:off x="1027565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Gerade Verbindung 55">
              <a:extLst>
                <a:ext uri="{FF2B5EF4-FFF2-40B4-BE49-F238E27FC236}">
                  <a16:creationId xmlns:a16="http://schemas.microsoft.com/office/drawing/2014/main" id="{A588610C-DA7D-DA4E-846D-C3022F924908}"/>
                </a:ext>
              </a:extLst>
            </p:cNvPr>
            <p:cNvCxnSpPr/>
            <p:nvPr userDrawn="1"/>
          </p:nvCxnSpPr>
          <p:spPr bwMode="auto">
            <a:xfrm>
              <a:off x="11786616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Gerade Verbindung 56">
              <a:extLst>
                <a:ext uri="{FF2B5EF4-FFF2-40B4-BE49-F238E27FC236}">
                  <a16:creationId xmlns:a16="http://schemas.microsoft.com/office/drawing/2014/main" id="{89EE12E5-6ED9-7445-9810-C67CCF7ACC49}"/>
                </a:ext>
              </a:extLst>
            </p:cNvPr>
            <p:cNvCxnSpPr/>
            <p:nvPr userDrawn="1"/>
          </p:nvCxnSpPr>
          <p:spPr bwMode="auto">
            <a:xfrm rot="5400000">
              <a:off x="-128016" y="38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" name="Gerade Verbindung 58">
              <a:extLst>
                <a:ext uri="{FF2B5EF4-FFF2-40B4-BE49-F238E27FC236}">
                  <a16:creationId xmlns:a16="http://schemas.microsoft.com/office/drawing/2014/main" id="{AFB12E0F-93B1-0C4A-A438-B6769B8533DF}"/>
                </a:ext>
              </a:extLst>
            </p:cNvPr>
            <p:cNvCxnSpPr/>
            <p:nvPr userDrawn="1"/>
          </p:nvCxnSpPr>
          <p:spPr bwMode="auto">
            <a:xfrm rot="5400000">
              <a:off x="-126000" y="13230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" name="Gerade Verbindung 59">
              <a:extLst>
                <a:ext uri="{FF2B5EF4-FFF2-40B4-BE49-F238E27FC236}">
                  <a16:creationId xmlns:a16="http://schemas.microsoft.com/office/drawing/2014/main" id="{297F5005-E5D7-A443-AE7D-FA9E8032291A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" name="Gerade Verbindung 60">
              <a:extLst>
                <a:ext uri="{FF2B5EF4-FFF2-40B4-BE49-F238E27FC236}">
                  <a16:creationId xmlns:a16="http://schemas.microsoft.com/office/drawing/2014/main" id="{C2298A34-0F4C-7141-AE9A-87C1F8174F39}"/>
                </a:ext>
              </a:extLst>
            </p:cNvPr>
            <p:cNvCxnSpPr/>
            <p:nvPr userDrawn="1"/>
          </p:nvCxnSpPr>
          <p:spPr bwMode="auto">
            <a:xfrm rot="5400000">
              <a:off x="-128016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9" name="Gerade Verbindung 61">
              <a:extLst>
                <a:ext uri="{FF2B5EF4-FFF2-40B4-BE49-F238E27FC236}">
                  <a16:creationId xmlns:a16="http://schemas.microsoft.com/office/drawing/2014/main" id="{507678CE-1508-AC44-9E29-F530CD4EB9A9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30653381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3" pos="6109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Cognisphere" descr="Siemens Cognisphere on Deep Blue background">
            <a:extLst>
              <a:ext uri="{FF2B5EF4-FFF2-40B4-BE49-F238E27FC236}">
                <a16:creationId xmlns:a16="http://schemas.microsoft.com/office/drawing/2014/main" id="{FBBACCC7-9BFB-4DDF-A9E1-9C95ABD2599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 bwMode="invGray">
          <a:xfrm>
            <a:off x="693" y="0"/>
            <a:ext cx="12190615" cy="6858000"/>
          </a:xfrm>
          <a:prstGeom prst="rect">
            <a:avLst/>
          </a:prstGeom>
        </p:spPr>
      </p:pic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0" y="1414463"/>
            <a:ext cx="9288000" cy="2462213"/>
          </a:xfr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b="500"/>
            </a:stretch>
          </a:blipFill>
        </p:spPr>
        <p:txBody>
          <a:bodyPr wrap="square" rIns="0" bIns="0" anchor="t" anchorCtr="0">
            <a:spAutoFit/>
          </a:bodyPr>
          <a:lstStyle>
            <a:lvl1pPr marL="270000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br>
              <a:rPr lang="en-US"/>
            </a:br>
            <a:r>
              <a:rPr lang="en-US"/>
              <a:t>extra long headlines</a:t>
            </a:r>
            <a:br>
              <a:rPr lang="en-US"/>
            </a:br>
            <a:r>
              <a:rPr lang="en-US"/>
              <a:t>4 lines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Siemens Digital Industries Software</a:t>
            </a:r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  <p:grpSp>
        <p:nvGrpSpPr>
          <p:cNvPr id="8" name="guides">
            <a:extLst>
              <a:ext uri="{FF2B5EF4-FFF2-40B4-BE49-F238E27FC236}">
                <a16:creationId xmlns:a16="http://schemas.microsoft.com/office/drawing/2014/main" id="{11467217-650A-124F-8AD4-C6500CB80433}"/>
              </a:ext>
            </a:extLst>
          </p:cNvPr>
          <p:cNvGrpSpPr/>
          <p:nvPr userDrawn="1"/>
        </p:nvGrpSpPr>
        <p:grpSpPr>
          <a:xfrm>
            <a:off x="-218016" y="-216000"/>
            <a:ext cx="12630816" cy="7290000"/>
            <a:chOff x="-218016" y="-216000"/>
            <a:chExt cx="12630816" cy="7290000"/>
          </a:xfrm>
        </p:grpSpPr>
        <p:cxnSp>
          <p:nvCxnSpPr>
            <p:cNvPr id="9" name="Gerade Verbindung 2">
              <a:extLst>
                <a:ext uri="{FF2B5EF4-FFF2-40B4-BE49-F238E27FC236}">
                  <a16:creationId xmlns:a16="http://schemas.microsoft.com/office/drawing/2014/main" id="{CC6EF851-9403-6340-8F90-76D658BB2433}"/>
                </a:ext>
              </a:extLst>
            </p:cNvPr>
            <p:cNvCxnSpPr/>
            <p:nvPr userDrawn="1"/>
          </p:nvCxnSpPr>
          <p:spPr bwMode="auto">
            <a:xfrm>
              <a:off x="41148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" name="Gerade Verbindung 35">
              <a:extLst>
                <a:ext uri="{FF2B5EF4-FFF2-40B4-BE49-F238E27FC236}">
                  <a16:creationId xmlns:a16="http://schemas.microsoft.com/office/drawing/2014/main" id="{80C5C015-4929-0F4A-8C7E-FDF7B3D5B0DC}"/>
                </a:ext>
              </a:extLst>
            </p:cNvPr>
            <p:cNvCxnSpPr/>
            <p:nvPr userDrawn="1"/>
          </p:nvCxnSpPr>
          <p:spPr bwMode="auto">
            <a:xfrm>
              <a:off x="58705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Gerade Verbindung 36">
              <a:extLst>
                <a:ext uri="{FF2B5EF4-FFF2-40B4-BE49-F238E27FC236}">
                  <a16:creationId xmlns:a16="http://schemas.microsoft.com/office/drawing/2014/main" id="{5369C0D7-A503-804B-B5B8-31A0E310F04F}"/>
                </a:ext>
              </a:extLst>
            </p:cNvPr>
            <p:cNvCxnSpPr/>
            <p:nvPr userDrawn="1"/>
          </p:nvCxnSpPr>
          <p:spPr bwMode="auto">
            <a:xfrm>
              <a:off x="6313932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" name="Gerade Verbindung 37">
              <a:extLst>
                <a:ext uri="{FF2B5EF4-FFF2-40B4-BE49-F238E27FC236}">
                  <a16:creationId xmlns:a16="http://schemas.microsoft.com/office/drawing/2014/main" id="{CB69E44C-EECC-D14A-AE40-D71BA5C0E4F8}"/>
                </a:ext>
              </a:extLst>
            </p:cNvPr>
            <p:cNvCxnSpPr/>
            <p:nvPr userDrawn="1"/>
          </p:nvCxnSpPr>
          <p:spPr bwMode="auto">
            <a:xfrm>
              <a:off x="102799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Gerade Verbindung 38">
              <a:extLst>
                <a:ext uri="{FF2B5EF4-FFF2-40B4-BE49-F238E27FC236}">
                  <a16:creationId xmlns:a16="http://schemas.microsoft.com/office/drawing/2014/main" id="{7F3066DC-9573-924D-9157-0C4EF161093A}"/>
                </a:ext>
              </a:extLst>
            </p:cNvPr>
            <p:cNvCxnSpPr/>
            <p:nvPr userDrawn="1"/>
          </p:nvCxnSpPr>
          <p:spPr bwMode="auto">
            <a:xfrm>
              <a:off x="1178433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" name="Gerade Verbindung 39">
              <a:extLst>
                <a:ext uri="{FF2B5EF4-FFF2-40B4-BE49-F238E27FC236}">
                  <a16:creationId xmlns:a16="http://schemas.microsoft.com/office/drawing/2014/main" id="{CC7DB519-9819-A345-8751-1909BF10847D}"/>
                </a:ext>
              </a:extLst>
            </p:cNvPr>
            <p:cNvCxnSpPr/>
            <p:nvPr userDrawn="1"/>
          </p:nvCxnSpPr>
          <p:spPr bwMode="auto">
            <a:xfrm rot="5400000">
              <a:off x="12322800" y="39319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" name="Gerade Verbindung 41">
              <a:extLst>
                <a:ext uri="{FF2B5EF4-FFF2-40B4-BE49-F238E27FC236}">
                  <a16:creationId xmlns:a16="http://schemas.microsoft.com/office/drawing/2014/main" id="{4BF147C4-DA96-0445-A905-FC088BA82836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Gerade Verbindung 42">
              <a:extLst>
                <a:ext uri="{FF2B5EF4-FFF2-40B4-BE49-F238E27FC236}">
                  <a16:creationId xmlns:a16="http://schemas.microsoft.com/office/drawing/2014/main" id="{C34F81D2-B29B-474C-873F-06C7174370DC}"/>
                </a:ext>
              </a:extLst>
            </p:cNvPr>
            <p:cNvCxnSpPr/>
            <p:nvPr userDrawn="1"/>
          </p:nvCxnSpPr>
          <p:spPr bwMode="auto">
            <a:xfrm rot="5400000">
              <a:off x="12322800" y="3630168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Gerade Verbindung 43">
              <a:extLst>
                <a:ext uri="{FF2B5EF4-FFF2-40B4-BE49-F238E27FC236}">
                  <a16:creationId xmlns:a16="http://schemas.microsoft.com/office/drawing/2014/main" id="{B0D0E1D5-D91F-3E47-BB34-13AECDD85B70}"/>
                </a:ext>
              </a:extLst>
            </p:cNvPr>
            <p:cNvCxnSpPr/>
            <p:nvPr userDrawn="1"/>
          </p:nvCxnSpPr>
          <p:spPr bwMode="auto">
            <a:xfrm rot="5400000">
              <a:off x="12322800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Gerade Verbindung 44">
              <a:extLst>
                <a:ext uri="{FF2B5EF4-FFF2-40B4-BE49-F238E27FC236}">
                  <a16:creationId xmlns:a16="http://schemas.microsoft.com/office/drawing/2014/main" id="{5B8D16E8-2D9D-F742-A230-5E5635E0DC17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Gerade Verbindung 51">
              <a:extLst>
                <a:ext uri="{FF2B5EF4-FFF2-40B4-BE49-F238E27FC236}">
                  <a16:creationId xmlns:a16="http://schemas.microsoft.com/office/drawing/2014/main" id="{8672C1B3-CF2D-144F-8E19-0562FBC5B94F}"/>
                </a:ext>
              </a:extLst>
            </p:cNvPr>
            <p:cNvCxnSpPr/>
            <p:nvPr userDrawn="1"/>
          </p:nvCxnSpPr>
          <p:spPr bwMode="auto">
            <a:xfrm>
              <a:off x="41148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Gerade Verbindung 52">
              <a:extLst>
                <a:ext uri="{FF2B5EF4-FFF2-40B4-BE49-F238E27FC236}">
                  <a16:creationId xmlns:a16="http://schemas.microsoft.com/office/drawing/2014/main" id="{9FF95F11-969B-E04F-AE81-C60289C44EE2}"/>
                </a:ext>
              </a:extLst>
            </p:cNvPr>
            <p:cNvCxnSpPr/>
            <p:nvPr userDrawn="1"/>
          </p:nvCxnSpPr>
          <p:spPr bwMode="auto">
            <a:xfrm>
              <a:off x="5870448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Gerade Verbindung 53">
              <a:extLst>
                <a:ext uri="{FF2B5EF4-FFF2-40B4-BE49-F238E27FC236}">
                  <a16:creationId xmlns:a16="http://schemas.microsoft.com/office/drawing/2014/main" id="{D9BCA654-894A-F54B-AF84-ABEFE42F7DB2}"/>
                </a:ext>
              </a:extLst>
            </p:cNvPr>
            <p:cNvCxnSpPr/>
            <p:nvPr userDrawn="1"/>
          </p:nvCxnSpPr>
          <p:spPr bwMode="auto">
            <a:xfrm>
              <a:off x="6318504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Gerade Verbindung 54">
              <a:extLst>
                <a:ext uri="{FF2B5EF4-FFF2-40B4-BE49-F238E27FC236}">
                  <a16:creationId xmlns:a16="http://schemas.microsoft.com/office/drawing/2014/main" id="{3FB11018-F34B-2941-B5B5-4D730D79FF3B}"/>
                </a:ext>
              </a:extLst>
            </p:cNvPr>
            <p:cNvCxnSpPr/>
            <p:nvPr userDrawn="1"/>
          </p:nvCxnSpPr>
          <p:spPr bwMode="auto">
            <a:xfrm>
              <a:off x="1027565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Gerade Verbindung 55">
              <a:extLst>
                <a:ext uri="{FF2B5EF4-FFF2-40B4-BE49-F238E27FC236}">
                  <a16:creationId xmlns:a16="http://schemas.microsoft.com/office/drawing/2014/main" id="{030D7413-10FC-6542-A497-FAC885E2F118}"/>
                </a:ext>
              </a:extLst>
            </p:cNvPr>
            <p:cNvCxnSpPr/>
            <p:nvPr userDrawn="1"/>
          </p:nvCxnSpPr>
          <p:spPr bwMode="auto">
            <a:xfrm>
              <a:off x="11786616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Gerade Verbindung 56">
              <a:extLst>
                <a:ext uri="{FF2B5EF4-FFF2-40B4-BE49-F238E27FC236}">
                  <a16:creationId xmlns:a16="http://schemas.microsoft.com/office/drawing/2014/main" id="{680D773D-2470-8941-9957-F28B2D9B0128}"/>
                </a:ext>
              </a:extLst>
            </p:cNvPr>
            <p:cNvCxnSpPr/>
            <p:nvPr userDrawn="1"/>
          </p:nvCxnSpPr>
          <p:spPr bwMode="auto">
            <a:xfrm rot="5400000">
              <a:off x="-128016" y="38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" name="Gerade Verbindung 58">
              <a:extLst>
                <a:ext uri="{FF2B5EF4-FFF2-40B4-BE49-F238E27FC236}">
                  <a16:creationId xmlns:a16="http://schemas.microsoft.com/office/drawing/2014/main" id="{AD063393-980D-3D44-8700-3669AB3CBDBD}"/>
                </a:ext>
              </a:extLst>
            </p:cNvPr>
            <p:cNvCxnSpPr/>
            <p:nvPr userDrawn="1"/>
          </p:nvCxnSpPr>
          <p:spPr bwMode="auto">
            <a:xfrm rot="5400000">
              <a:off x="-126000" y="13230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" name="Gerade Verbindung 59">
              <a:extLst>
                <a:ext uri="{FF2B5EF4-FFF2-40B4-BE49-F238E27FC236}">
                  <a16:creationId xmlns:a16="http://schemas.microsoft.com/office/drawing/2014/main" id="{21BACF4C-75A5-0843-AC2D-9D059A7AFF54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" name="Gerade Verbindung 60">
              <a:extLst>
                <a:ext uri="{FF2B5EF4-FFF2-40B4-BE49-F238E27FC236}">
                  <a16:creationId xmlns:a16="http://schemas.microsoft.com/office/drawing/2014/main" id="{DDF07249-A2CD-184B-BFA6-CD7186D7911D}"/>
                </a:ext>
              </a:extLst>
            </p:cNvPr>
            <p:cNvCxnSpPr/>
            <p:nvPr userDrawn="1"/>
          </p:nvCxnSpPr>
          <p:spPr bwMode="auto">
            <a:xfrm rot="5400000">
              <a:off x="-128016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9" name="Gerade Verbindung 61">
              <a:extLst>
                <a:ext uri="{FF2B5EF4-FFF2-40B4-BE49-F238E27FC236}">
                  <a16:creationId xmlns:a16="http://schemas.microsoft.com/office/drawing/2014/main" id="{F53E876C-2E53-4F4D-8FD1-B8907D22866C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6123797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3" pos="6109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adient DB–Petrol 80pt">
    <p:bg>
      <p:bgPr>
        <a:gradFill>
          <a:gsLst>
            <a:gs pos="33000">
              <a:schemeClr val="accent6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Cognisphere" descr="Siemens Cognisphere on Deep Blue Petrol gradient">
            <a:extLst>
              <a:ext uri="{FF2B5EF4-FFF2-40B4-BE49-F238E27FC236}">
                <a16:creationId xmlns:a16="http://schemas.microsoft.com/office/drawing/2014/main" id="{002D0274-5206-46B4-A2D9-3049BB94B14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 bwMode="invGray">
          <a:xfrm>
            <a:off x="692" y="0"/>
            <a:ext cx="12190615" cy="6858000"/>
          </a:xfrm>
          <a:prstGeom prst="rect">
            <a:avLst/>
          </a:prstGeom>
        </p:spPr>
      </p:pic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0" y="1414464"/>
            <a:ext cx="11376788" cy="2462213"/>
          </a:xfr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b="700"/>
            </a:stretch>
          </a:blipFill>
        </p:spPr>
        <p:txBody>
          <a:bodyPr rIns="0" bIns="0" anchor="t" anchorCtr="0">
            <a:spAutoFit/>
          </a:bodyPr>
          <a:lstStyle>
            <a:lvl1pPr marL="540000">
              <a:lnSpc>
                <a:spcPct val="100000"/>
              </a:lnSpc>
              <a:defRPr sz="8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3" y="3876677"/>
            <a:ext cx="9288000" cy="1930398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Siemens Digital Industries Software</a:t>
            </a:r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  <p:grpSp>
        <p:nvGrpSpPr>
          <p:cNvPr id="8" name="Guides">
            <a:extLst>
              <a:ext uri="{FF2B5EF4-FFF2-40B4-BE49-F238E27FC236}">
                <a16:creationId xmlns:a16="http://schemas.microsoft.com/office/drawing/2014/main" id="{9487DC36-1970-CF49-9F03-FC6C0954379B}"/>
              </a:ext>
            </a:extLst>
          </p:cNvPr>
          <p:cNvGrpSpPr/>
          <p:nvPr userDrawn="1"/>
        </p:nvGrpSpPr>
        <p:grpSpPr>
          <a:xfrm>
            <a:off x="-218016" y="-216000"/>
            <a:ext cx="12630816" cy="7290000"/>
            <a:chOff x="-218016" y="-216000"/>
            <a:chExt cx="12630816" cy="7290000"/>
          </a:xfrm>
        </p:grpSpPr>
        <p:cxnSp>
          <p:nvCxnSpPr>
            <p:cNvPr id="9" name="Gerade Verbindung 2">
              <a:extLst>
                <a:ext uri="{FF2B5EF4-FFF2-40B4-BE49-F238E27FC236}">
                  <a16:creationId xmlns:a16="http://schemas.microsoft.com/office/drawing/2014/main" id="{D8FACA03-AC57-C140-B9DF-52F833EB676D}"/>
                </a:ext>
              </a:extLst>
            </p:cNvPr>
            <p:cNvCxnSpPr/>
            <p:nvPr userDrawn="1"/>
          </p:nvCxnSpPr>
          <p:spPr bwMode="auto">
            <a:xfrm>
              <a:off x="41148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" name="Gerade Verbindung 35">
              <a:extLst>
                <a:ext uri="{FF2B5EF4-FFF2-40B4-BE49-F238E27FC236}">
                  <a16:creationId xmlns:a16="http://schemas.microsoft.com/office/drawing/2014/main" id="{8705E40A-B21C-A848-A88C-3CD2CEB40BC0}"/>
                </a:ext>
              </a:extLst>
            </p:cNvPr>
            <p:cNvCxnSpPr/>
            <p:nvPr userDrawn="1"/>
          </p:nvCxnSpPr>
          <p:spPr bwMode="auto">
            <a:xfrm>
              <a:off x="58705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Gerade Verbindung 36">
              <a:extLst>
                <a:ext uri="{FF2B5EF4-FFF2-40B4-BE49-F238E27FC236}">
                  <a16:creationId xmlns:a16="http://schemas.microsoft.com/office/drawing/2014/main" id="{840747FC-D86D-4B44-8D7B-62CF392D174C}"/>
                </a:ext>
              </a:extLst>
            </p:cNvPr>
            <p:cNvCxnSpPr/>
            <p:nvPr userDrawn="1"/>
          </p:nvCxnSpPr>
          <p:spPr bwMode="auto">
            <a:xfrm>
              <a:off x="6313932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" name="Gerade Verbindung 37">
              <a:extLst>
                <a:ext uri="{FF2B5EF4-FFF2-40B4-BE49-F238E27FC236}">
                  <a16:creationId xmlns:a16="http://schemas.microsoft.com/office/drawing/2014/main" id="{81F71A6D-EE7F-F042-BAF0-1231FC0E342E}"/>
                </a:ext>
              </a:extLst>
            </p:cNvPr>
            <p:cNvCxnSpPr/>
            <p:nvPr userDrawn="1"/>
          </p:nvCxnSpPr>
          <p:spPr bwMode="auto">
            <a:xfrm>
              <a:off x="102799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Gerade Verbindung 38">
              <a:extLst>
                <a:ext uri="{FF2B5EF4-FFF2-40B4-BE49-F238E27FC236}">
                  <a16:creationId xmlns:a16="http://schemas.microsoft.com/office/drawing/2014/main" id="{EA13CAC5-0AF5-E94B-88EB-F9D00727EC42}"/>
                </a:ext>
              </a:extLst>
            </p:cNvPr>
            <p:cNvCxnSpPr/>
            <p:nvPr userDrawn="1"/>
          </p:nvCxnSpPr>
          <p:spPr bwMode="auto">
            <a:xfrm>
              <a:off x="1178433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" name="Gerade Verbindung 39">
              <a:extLst>
                <a:ext uri="{FF2B5EF4-FFF2-40B4-BE49-F238E27FC236}">
                  <a16:creationId xmlns:a16="http://schemas.microsoft.com/office/drawing/2014/main" id="{C6B6F9C9-0F30-614E-8E7E-4AE4EF9CBE0D}"/>
                </a:ext>
              </a:extLst>
            </p:cNvPr>
            <p:cNvCxnSpPr/>
            <p:nvPr userDrawn="1"/>
          </p:nvCxnSpPr>
          <p:spPr bwMode="auto">
            <a:xfrm rot="5400000">
              <a:off x="12322800" y="39319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" name="Gerade Verbindung 41">
              <a:extLst>
                <a:ext uri="{FF2B5EF4-FFF2-40B4-BE49-F238E27FC236}">
                  <a16:creationId xmlns:a16="http://schemas.microsoft.com/office/drawing/2014/main" id="{71B2DDC5-E6EA-6A40-AAC7-323F71D1E71A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Gerade Verbindung 42">
              <a:extLst>
                <a:ext uri="{FF2B5EF4-FFF2-40B4-BE49-F238E27FC236}">
                  <a16:creationId xmlns:a16="http://schemas.microsoft.com/office/drawing/2014/main" id="{57BC5CA6-6AE7-FE44-AE40-BA2A8217FE03}"/>
                </a:ext>
              </a:extLst>
            </p:cNvPr>
            <p:cNvCxnSpPr/>
            <p:nvPr userDrawn="1"/>
          </p:nvCxnSpPr>
          <p:spPr bwMode="auto">
            <a:xfrm rot="5400000">
              <a:off x="12322800" y="3630168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Gerade Verbindung 43">
              <a:extLst>
                <a:ext uri="{FF2B5EF4-FFF2-40B4-BE49-F238E27FC236}">
                  <a16:creationId xmlns:a16="http://schemas.microsoft.com/office/drawing/2014/main" id="{7D0AA762-2D27-9743-B114-6D9CC3F3F609}"/>
                </a:ext>
              </a:extLst>
            </p:cNvPr>
            <p:cNvCxnSpPr/>
            <p:nvPr userDrawn="1"/>
          </p:nvCxnSpPr>
          <p:spPr bwMode="auto">
            <a:xfrm rot="5400000">
              <a:off x="12322800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Gerade Verbindung 44">
              <a:extLst>
                <a:ext uri="{FF2B5EF4-FFF2-40B4-BE49-F238E27FC236}">
                  <a16:creationId xmlns:a16="http://schemas.microsoft.com/office/drawing/2014/main" id="{37470650-8342-F24B-94B3-AC3A78BFDD52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Gerade Verbindung 51">
              <a:extLst>
                <a:ext uri="{FF2B5EF4-FFF2-40B4-BE49-F238E27FC236}">
                  <a16:creationId xmlns:a16="http://schemas.microsoft.com/office/drawing/2014/main" id="{1C4A8AFF-32F0-D344-AF56-D16B0EDB0B1A}"/>
                </a:ext>
              </a:extLst>
            </p:cNvPr>
            <p:cNvCxnSpPr/>
            <p:nvPr userDrawn="1"/>
          </p:nvCxnSpPr>
          <p:spPr bwMode="auto">
            <a:xfrm>
              <a:off x="41148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Gerade Verbindung 52">
              <a:extLst>
                <a:ext uri="{FF2B5EF4-FFF2-40B4-BE49-F238E27FC236}">
                  <a16:creationId xmlns:a16="http://schemas.microsoft.com/office/drawing/2014/main" id="{6750F8A9-FEF0-6E42-93CA-298D425CF395}"/>
                </a:ext>
              </a:extLst>
            </p:cNvPr>
            <p:cNvCxnSpPr/>
            <p:nvPr userDrawn="1"/>
          </p:nvCxnSpPr>
          <p:spPr bwMode="auto">
            <a:xfrm>
              <a:off x="5870448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Gerade Verbindung 53">
              <a:extLst>
                <a:ext uri="{FF2B5EF4-FFF2-40B4-BE49-F238E27FC236}">
                  <a16:creationId xmlns:a16="http://schemas.microsoft.com/office/drawing/2014/main" id="{910097E9-8125-B749-AE7D-3D190BC5F595}"/>
                </a:ext>
              </a:extLst>
            </p:cNvPr>
            <p:cNvCxnSpPr/>
            <p:nvPr userDrawn="1"/>
          </p:nvCxnSpPr>
          <p:spPr bwMode="auto">
            <a:xfrm>
              <a:off x="6318504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Gerade Verbindung 54">
              <a:extLst>
                <a:ext uri="{FF2B5EF4-FFF2-40B4-BE49-F238E27FC236}">
                  <a16:creationId xmlns:a16="http://schemas.microsoft.com/office/drawing/2014/main" id="{C4012EAE-333D-334E-B5D4-14D90F601CB0}"/>
                </a:ext>
              </a:extLst>
            </p:cNvPr>
            <p:cNvCxnSpPr/>
            <p:nvPr userDrawn="1"/>
          </p:nvCxnSpPr>
          <p:spPr bwMode="auto">
            <a:xfrm>
              <a:off x="1027565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Gerade Verbindung 55">
              <a:extLst>
                <a:ext uri="{FF2B5EF4-FFF2-40B4-BE49-F238E27FC236}">
                  <a16:creationId xmlns:a16="http://schemas.microsoft.com/office/drawing/2014/main" id="{341EB00F-D928-C048-ACB8-BAAB749CEAE6}"/>
                </a:ext>
              </a:extLst>
            </p:cNvPr>
            <p:cNvCxnSpPr/>
            <p:nvPr userDrawn="1"/>
          </p:nvCxnSpPr>
          <p:spPr bwMode="auto">
            <a:xfrm>
              <a:off x="11786616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Gerade Verbindung 56">
              <a:extLst>
                <a:ext uri="{FF2B5EF4-FFF2-40B4-BE49-F238E27FC236}">
                  <a16:creationId xmlns:a16="http://schemas.microsoft.com/office/drawing/2014/main" id="{AC93FB83-AAFF-7D43-A124-A5604F8F13C3}"/>
                </a:ext>
              </a:extLst>
            </p:cNvPr>
            <p:cNvCxnSpPr/>
            <p:nvPr userDrawn="1"/>
          </p:nvCxnSpPr>
          <p:spPr bwMode="auto">
            <a:xfrm rot="5400000">
              <a:off x="-128016" y="38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" name="Gerade Verbindung 58">
              <a:extLst>
                <a:ext uri="{FF2B5EF4-FFF2-40B4-BE49-F238E27FC236}">
                  <a16:creationId xmlns:a16="http://schemas.microsoft.com/office/drawing/2014/main" id="{6F63377B-4A15-4B48-8DE4-BE11A54E55FD}"/>
                </a:ext>
              </a:extLst>
            </p:cNvPr>
            <p:cNvCxnSpPr/>
            <p:nvPr userDrawn="1"/>
          </p:nvCxnSpPr>
          <p:spPr bwMode="auto">
            <a:xfrm rot="5400000">
              <a:off x="-126000" y="13230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" name="Gerade Verbindung 59">
              <a:extLst>
                <a:ext uri="{FF2B5EF4-FFF2-40B4-BE49-F238E27FC236}">
                  <a16:creationId xmlns:a16="http://schemas.microsoft.com/office/drawing/2014/main" id="{2F7A02BE-DA3E-F549-96FB-3FE412DD650F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" name="Gerade Verbindung 60">
              <a:extLst>
                <a:ext uri="{FF2B5EF4-FFF2-40B4-BE49-F238E27FC236}">
                  <a16:creationId xmlns:a16="http://schemas.microsoft.com/office/drawing/2014/main" id="{4FC1AB01-DAD2-214B-A2A7-F0C7F600CF9E}"/>
                </a:ext>
              </a:extLst>
            </p:cNvPr>
            <p:cNvCxnSpPr/>
            <p:nvPr userDrawn="1"/>
          </p:nvCxnSpPr>
          <p:spPr bwMode="auto">
            <a:xfrm rot="5400000">
              <a:off x="-128016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9" name="Gerade Verbindung 61">
              <a:extLst>
                <a:ext uri="{FF2B5EF4-FFF2-40B4-BE49-F238E27FC236}">
                  <a16:creationId xmlns:a16="http://schemas.microsoft.com/office/drawing/2014/main" id="{8A5EBAE4-07AE-1B4B-AAF7-1A498922F29A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7276477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3" pos="6109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adient DB–Petrol 60pt">
    <p:bg>
      <p:bgPr>
        <a:gradFill>
          <a:gsLst>
            <a:gs pos="33000">
              <a:schemeClr val="accent6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Cognisphere" descr="Siemens Cognisphere on Deep Blue Petrol gradient">
            <a:extLst>
              <a:ext uri="{FF2B5EF4-FFF2-40B4-BE49-F238E27FC236}">
                <a16:creationId xmlns:a16="http://schemas.microsoft.com/office/drawing/2014/main" id="{BDD89FF8-6988-4458-B89A-C7ED61383A1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 bwMode="invGray">
          <a:xfrm>
            <a:off x="692" y="0"/>
            <a:ext cx="12190615" cy="6858000"/>
          </a:xfrm>
          <a:prstGeom prst="rect">
            <a:avLst/>
          </a:prstGeom>
        </p:spPr>
      </p:pic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0" y="1414464"/>
            <a:ext cx="11376788" cy="2769989"/>
          </a:xfr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b="500"/>
            </a:stretch>
          </a:blipFill>
        </p:spPr>
        <p:txBody>
          <a:bodyPr rIns="0" bIns="0" anchor="t" anchorCtr="0">
            <a:spAutoFit/>
          </a:bodyPr>
          <a:lstStyle>
            <a:lvl1pPr marL="414000">
              <a:lnSpc>
                <a:spcPct val="100000"/>
              </a:lnSpc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br>
              <a:rPr lang="en-US"/>
            </a:br>
            <a:r>
              <a:rPr lang="en-US"/>
              <a:t>3 lines 60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3" y="4184453"/>
            <a:ext cx="9288000" cy="1622621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Siemens Digital Industries Software</a:t>
            </a:r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  <p:grpSp>
        <p:nvGrpSpPr>
          <p:cNvPr id="7" name="Guides">
            <a:extLst>
              <a:ext uri="{FF2B5EF4-FFF2-40B4-BE49-F238E27FC236}">
                <a16:creationId xmlns:a16="http://schemas.microsoft.com/office/drawing/2014/main" id="{E90418EA-439E-C346-89AE-093E39231237}"/>
              </a:ext>
            </a:extLst>
          </p:cNvPr>
          <p:cNvGrpSpPr/>
          <p:nvPr userDrawn="1"/>
        </p:nvGrpSpPr>
        <p:grpSpPr>
          <a:xfrm>
            <a:off x="-218016" y="-216000"/>
            <a:ext cx="12630816" cy="7290000"/>
            <a:chOff x="-218016" y="-216000"/>
            <a:chExt cx="12630816" cy="7290000"/>
          </a:xfrm>
        </p:grpSpPr>
        <p:cxnSp>
          <p:nvCxnSpPr>
            <p:cNvPr id="8" name="Gerade Verbindung 2">
              <a:extLst>
                <a:ext uri="{FF2B5EF4-FFF2-40B4-BE49-F238E27FC236}">
                  <a16:creationId xmlns:a16="http://schemas.microsoft.com/office/drawing/2014/main" id="{21F069CF-31E9-3E45-8F4B-29074DC650CF}"/>
                </a:ext>
              </a:extLst>
            </p:cNvPr>
            <p:cNvCxnSpPr/>
            <p:nvPr userDrawn="1"/>
          </p:nvCxnSpPr>
          <p:spPr bwMode="auto">
            <a:xfrm>
              <a:off x="41148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" name="Gerade Verbindung 35">
              <a:extLst>
                <a:ext uri="{FF2B5EF4-FFF2-40B4-BE49-F238E27FC236}">
                  <a16:creationId xmlns:a16="http://schemas.microsoft.com/office/drawing/2014/main" id="{3A90EDF3-90B1-C746-9C30-B9E93ED6A988}"/>
                </a:ext>
              </a:extLst>
            </p:cNvPr>
            <p:cNvCxnSpPr/>
            <p:nvPr userDrawn="1"/>
          </p:nvCxnSpPr>
          <p:spPr bwMode="auto">
            <a:xfrm>
              <a:off x="58705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" name="Gerade Verbindung 36">
              <a:extLst>
                <a:ext uri="{FF2B5EF4-FFF2-40B4-BE49-F238E27FC236}">
                  <a16:creationId xmlns:a16="http://schemas.microsoft.com/office/drawing/2014/main" id="{3DBA28D0-ED1D-F846-9CE9-1BC5B99F2BAD}"/>
                </a:ext>
              </a:extLst>
            </p:cNvPr>
            <p:cNvCxnSpPr/>
            <p:nvPr userDrawn="1"/>
          </p:nvCxnSpPr>
          <p:spPr bwMode="auto">
            <a:xfrm>
              <a:off x="6313932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Gerade Verbindung 37">
              <a:extLst>
                <a:ext uri="{FF2B5EF4-FFF2-40B4-BE49-F238E27FC236}">
                  <a16:creationId xmlns:a16="http://schemas.microsoft.com/office/drawing/2014/main" id="{8ECFB945-568D-D04F-A857-6852982A28A1}"/>
                </a:ext>
              </a:extLst>
            </p:cNvPr>
            <p:cNvCxnSpPr/>
            <p:nvPr userDrawn="1"/>
          </p:nvCxnSpPr>
          <p:spPr bwMode="auto">
            <a:xfrm>
              <a:off x="102799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" name="Gerade Verbindung 38">
              <a:extLst>
                <a:ext uri="{FF2B5EF4-FFF2-40B4-BE49-F238E27FC236}">
                  <a16:creationId xmlns:a16="http://schemas.microsoft.com/office/drawing/2014/main" id="{C4A5546A-4960-184A-A216-26E3656CCAEC}"/>
                </a:ext>
              </a:extLst>
            </p:cNvPr>
            <p:cNvCxnSpPr/>
            <p:nvPr userDrawn="1"/>
          </p:nvCxnSpPr>
          <p:spPr bwMode="auto">
            <a:xfrm>
              <a:off x="1178433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Gerade Verbindung 39">
              <a:extLst>
                <a:ext uri="{FF2B5EF4-FFF2-40B4-BE49-F238E27FC236}">
                  <a16:creationId xmlns:a16="http://schemas.microsoft.com/office/drawing/2014/main" id="{E8DB6C1D-B26C-4346-923C-2567B334B8C2}"/>
                </a:ext>
              </a:extLst>
            </p:cNvPr>
            <p:cNvCxnSpPr/>
            <p:nvPr userDrawn="1"/>
          </p:nvCxnSpPr>
          <p:spPr bwMode="auto">
            <a:xfrm rot="5400000">
              <a:off x="12322800" y="39319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" name="Gerade Verbindung 41">
              <a:extLst>
                <a:ext uri="{FF2B5EF4-FFF2-40B4-BE49-F238E27FC236}">
                  <a16:creationId xmlns:a16="http://schemas.microsoft.com/office/drawing/2014/main" id="{BB0009D2-FA01-094D-8128-7427728FF5B0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" name="Gerade Verbindung 42">
              <a:extLst>
                <a:ext uri="{FF2B5EF4-FFF2-40B4-BE49-F238E27FC236}">
                  <a16:creationId xmlns:a16="http://schemas.microsoft.com/office/drawing/2014/main" id="{FBCFD0F1-7902-6341-AE46-E8AA771D1926}"/>
                </a:ext>
              </a:extLst>
            </p:cNvPr>
            <p:cNvCxnSpPr/>
            <p:nvPr userDrawn="1"/>
          </p:nvCxnSpPr>
          <p:spPr bwMode="auto">
            <a:xfrm rot="5400000">
              <a:off x="12322800" y="3630168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Gerade Verbindung 43">
              <a:extLst>
                <a:ext uri="{FF2B5EF4-FFF2-40B4-BE49-F238E27FC236}">
                  <a16:creationId xmlns:a16="http://schemas.microsoft.com/office/drawing/2014/main" id="{B1F27D2C-E8A5-3740-A854-B6EC5625B0D8}"/>
                </a:ext>
              </a:extLst>
            </p:cNvPr>
            <p:cNvCxnSpPr/>
            <p:nvPr userDrawn="1"/>
          </p:nvCxnSpPr>
          <p:spPr bwMode="auto">
            <a:xfrm rot="5400000">
              <a:off x="12322800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Gerade Verbindung 44">
              <a:extLst>
                <a:ext uri="{FF2B5EF4-FFF2-40B4-BE49-F238E27FC236}">
                  <a16:creationId xmlns:a16="http://schemas.microsoft.com/office/drawing/2014/main" id="{39DBE8F3-40DE-8546-A0DD-6F3C136B4328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Gerade Verbindung 51">
              <a:extLst>
                <a:ext uri="{FF2B5EF4-FFF2-40B4-BE49-F238E27FC236}">
                  <a16:creationId xmlns:a16="http://schemas.microsoft.com/office/drawing/2014/main" id="{7F30F992-8834-9543-A21F-5BE0601B757B}"/>
                </a:ext>
              </a:extLst>
            </p:cNvPr>
            <p:cNvCxnSpPr/>
            <p:nvPr userDrawn="1"/>
          </p:nvCxnSpPr>
          <p:spPr bwMode="auto">
            <a:xfrm>
              <a:off x="41148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Gerade Verbindung 52">
              <a:extLst>
                <a:ext uri="{FF2B5EF4-FFF2-40B4-BE49-F238E27FC236}">
                  <a16:creationId xmlns:a16="http://schemas.microsoft.com/office/drawing/2014/main" id="{BEFFBB58-DF82-AC40-A0B9-800F973F830A}"/>
                </a:ext>
              </a:extLst>
            </p:cNvPr>
            <p:cNvCxnSpPr/>
            <p:nvPr userDrawn="1"/>
          </p:nvCxnSpPr>
          <p:spPr bwMode="auto">
            <a:xfrm>
              <a:off x="5870448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Gerade Verbindung 53">
              <a:extLst>
                <a:ext uri="{FF2B5EF4-FFF2-40B4-BE49-F238E27FC236}">
                  <a16:creationId xmlns:a16="http://schemas.microsoft.com/office/drawing/2014/main" id="{047CE196-FB38-6C4F-8879-01A7756A66B8}"/>
                </a:ext>
              </a:extLst>
            </p:cNvPr>
            <p:cNvCxnSpPr/>
            <p:nvPr userDrawn="1"/>
          </p:nvCxnSpPr>
          <p:spPr bwMode="auto">
            <a:xfrm>
              <a:off x="6318504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Gerade Verbindung 54">
              <a:extLst>
                <a:ext uri="{FF2B5EF4-FFF2-40B4-BE49-F238E27FC236}">
                  <a16:creationId xmlns:a16="http://schemas.microsoft.com/office/drawing/2014/main" id="{14526CE6-3EDA-BD4B-B225-721391B76AE9}"/>
                </a:ext>
              </a:extLst>
            </p:cNvPr>
            <p:cNvCxnSpPr/>
            <p:nvPr userDrawn="1"/>
          </p:nvCxnSpPr>
          <p:spPr bwMode="auto">
            <a:xfrm>
              <a:off x="1027565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Gerade Verbindung 55">
              <a:extLst>
                <a:ext uri="{FF2B5EF4-FFF2-40B4-BE49-F238E27FC236}">
                  <a16:creationId xmlns:a16="http://schemas.microsoft.com/office/drawing/2014/main" id="{ED32BE9E-9C38-E54E-ABF2-2B9F84C520E3}"/>
                </a:ext>
              </a:extLst>
            </p:cNvPr>
            <p:cNvCxnSpPr/>
            <p:nvPr userDrawn="1"/>
          </p:nvCxnSpPr>
          <p:spPr bwMode="auto">
            <a:xfrm>
              <a:off x="11786616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Gerade Verbindung 56">
              <a:extLst>
                <a:ext uri="{FF2B5EF4-FFF2-40B4-BE49-F238E27FC236}">
                  <a16:creationId xmlns:a16="http://schemas.microsoft.com/office/drawing/2014/main" id="{4744799A-927E-494A-949C-3976ED48E1E0}"/>
                </a:ext>
              </a:extLst>
            </p:cNvPr>
            <p:cNvCxnSpPr/>
            <p:nvPr userDrawn="1"/>
          </p:nvCxnSpPr>
          <p:spPr bwMode="auto">
            <a:xfrm rot="5400000">
              <a:off x="-128016" y="38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Gerade Verbindung 58">
              <a:extLst>
                <a:ext uri="{FF2B5EF4-FFF2-40B4-BE49-F238E27FC236}">
                  <a16:creationId xmlns:a16="http://schemas.microsoft.com/office/drawing/2014/main" id="{D30DBC60-7C5C-BE43-B61B-E6A951D49FF2}"/>
                </a:ext>
              </a:extLst>
            </p:cNvPr>
            <p:cNvCxnSpPr/>
            <p:nvPr userDrawn="1"/>
          </p:nvCxnSpPr>
          <p:spPr bwMode="auto">
            <a:xfrm rot="5400000">
              <a:off x="-126000" y="13230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" name="Gerade Verbindung 59">
              <a:extLst>
                <a:ext uri="{FF2B5EF4-FFF2-40B4-BE49-F238E27FC236}">
                  <a16:creationId xmlns:a16="http://schemas.microsoft.com/office/drawing/2014/main" id="{75EC92AF-918D-E242-8F09-8A7C7C94DC7B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" name="Gerade Verbindung 60">
              <a:extLst>
                <a:ext uri="{FF2B5EF4-FFF2-40B4-BE49-F238E27FC236}">
                  <a16:creationId xmlns:a16="http://schemas.microsoft.com/office/drawing/2014/main" id="{40B21EA5-34CE-D449-BD78-7E35656782BD}"/>
                </a:ext>
              </a:extLst>
            </p:cNvPr>
            <p:cNvCxnSpPr/>
            <p:nvPr userDrawn="1"/>
          </p:nvCxnSpPr>
          <p:spPr bwMode="auto">
            <a:xfrm rot="5400000">
              <a:off x="-128016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" name="Gerade Verbindung 61">
              <a:extLst>
                <a:ext uri="{FF2B5EF4-FFF2-40B4-BE49-F238E27FC236}">
                  <a16:creationId xmlns:a16="http://schemas.microsoft.com/office/drawing/2014/main" id="{EEF1AD41-D2FC-E14B-A057-19707596E031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42765019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3" pos="6109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adient DB–Petrol 40pt">
    <p:bg>
      <p:bgPr>
        <a:gradFill>
          <a:gsLst>
            <a:gs pos="33000">
              <a:schemeClr val="accent6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Cognisphere" descr="Siemens Cognisphere on Deep Blue Petrol gradient">
            <a:extLst>
              <a:ext uri="{FF2B5EF4-FFF2-40B4-BE49-F238E27FC236}">
                <a16:creationId xmlns:a16="http://schemas.microsoft.com/office/drawing/2014/main" id="{50AF305F-3940-4001-AE3A-055F5097656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 bwMode="invGray">
          <a:xfrm>
            <a:off x="692" y="0"/>
            <a:ext cx="12190615" cy="6858000"/>
          </a:xfrm>
          <a:prstGeom prst="rect">
            <a:avLst/>
          </a:prstGeom>
        </p:spPr>
      </p:pic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0" y="1414463"/>
            <a:ext cx="9288000" cy="2462213"/>
          </a:xfr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b="500"/>
            </a:stretch>
          </a:blipFill>
        </p:spPr>
        <p:txBody>
          <a:bodyPr wrap="square" rIns="0" bIns="0" anchor="t" anchorCtr="0">
            <a:spAutoFit/>
          </a:bodyPr>
          <a:lstStyle>
            <a:lvl1pPr marL="270000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br>
              <a:rPr lang="en-US"/>
            </a:br>
            <a:r>
              <a:rPr lang="en-US"/>
              <a:t>extra long headlines</a:t>
            </a:r>
            <a:br>
              <a:rPr lang="en-US"/>
            </a:br>
            <a:r>
              <a:rPr lang="en-US"/>
              <a:t>4 lines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Siemens Digital Industries Software</a:t>
            </a:r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  <p:grpSp>
        <p:nvGrpSpPr>
          <p:cNvPr id="7" name="Guides">
            <a:extLst>
              <a:ext uri="{FF2B5EF4-FFF2-40B4-BE49-F238E27FC236}">
                <a16:creationId xmlns:a16="http://schemas.microsoft.com/office/drawing/2014/main" id="{F79E4775-239E-A84F-845E-D235A3A59E1B}"/>
              </a:ext>
            </a:extLst>
          </p:cNvPr>
          <p:cNvGrpSpPr/>
          <p:nvPr userDrawn="1"/>
        </p:nvGrpSpPr>
        <p:grpSpPr>
          <a:xfrm>
            <a:off x="-218016" y="-216000"/>
            <a:ext cx="12630816" cy="7290000"/>
            <a:chOff x="-218016" y="-216000"/>
            <a:chExt cx="12630816" cy="7290000"/>
          </a:xfrm>
        </p:grpSpPr>
        <p:cxnSp>
          <p:nvCxnSpPr>
            <p:cNvPr id="8" name="Gerade Verbindung 2">
              <a:extLst>
                <a:ext uri="{FF2B5EF4-FFF2-40B4-BE49-F238E27FC236}">
                  <a16:creationId xmlns:a16="http://schemas.microsoft.com/office/drawing/2014/main" id="{435104E1-20CA-D04D-B5A3-BD258708C6D6}"/>
                </a:ext>
              </a:extLst>
            </p:cNvPr>
            <p:cNvCxnSpPr/>
            <p:nvPr userDrawn="1"/>
          </p:nvCxnSpPr>
          <p:spPr bwMode="auto">
            <a:xfrm>
              <a:off x="41148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" name="Gerade Verbindung 35">
              <a:extLst>
                <a:ext uri="{FF2B5EF4-FFF2-40B4-BE49-F238E27FC236}">
                  <a16:creationId xmlns:a16="http://schemas.microsoft.com/office/drawing/2014/main" id="{36BC61CF-6771-BC48-9F0B-8CC4E193F041}"/>
                </a:ext>
              </a:extLst>
            </p:cNvPr>
            <p:cNvCxnSpPr/>
            <p:nvPr userDrawn="1"/>
          </p:nvCxnSpPr>
          <p:spPr bwMode="auto">
            <a:xfrm>
              <a:off x="58705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" name="Gerade Verbindung 36">
              <a:extLst>
                <a:ext uri="{FF2B5EF4-FFF2-40B4-BE49-F238E27FC236}">
                  <a16:creationId xmlns:a16="http://schemas.microsoft.com/office/drawing/2014/main" id="{ADE2FC6A-B11B-2A41-9E89-DBE560DE1EDF}"/>
                </a:ext>
              </a:extLst>
            </p:cNvPr>
            <p:cNvCxnSpPr/>
            <p:nvPr userDrawn="1"/>
          </p:nvCxnSpPr>
          <p:spPr bwMode="auto">
            <a:xfrm>
              <a:off x="6313932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Gerade Verbindung 37">
              <a:extLst>
                <a:ext uri="{FF2B5EF4-FFF2-40B4-BE49-F238E27FC236}">
                  <a16:creationId xmlns:a16="http://schemas.microsoft.com/office/drawing/2014/main" id="{AD6F8205-6262-1442-85DA-F3A142E11662}"/>
                </a:ext>
              </a:extLst>
            </p:cNvPr>
            <p:cNvCxnSpPr/>
            <p:nvPr userDrawn="1"/>
          </p:nvCxnSpPr>
          <p:spPr bwMode="auto">
            <a:xfrm>
              <a:off x="102799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" name="Gerade Verbindung 38">
              <a:extLst>
                <a:ext uri="{FF2B5EF4-FFF2-40B4-BE49-F238E27FC236}">
                  <a16:creationId xmlns:a16="http://schemas.microsoft.com/office/drawing/2014/main" id="{2AF1C584-16E2-4B4B-92F0-190472A03592}"/>
                </a:ext>
              </a:extLst>
            </p:cNvPr>
            <p:cNvCxnSpPr/>
            <p:nvPr userDrawn="1"/>
          </p:nvCxnSpPr>
          <p:spPr bwMode="auto">
            <a:xfrm>
              <a:off x="1178433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Gerade Verbindung 39">
              <a:extLst>
                <a:ext uri="{FF2B5EF4-FFF2-40B4-BE49-F238E27FC236}">
                  <a16:creationId xmlns:a16="http://schemas.microsoft.com/office/drawing/2014/main" id="{E3A28370-AD1B-3D47-BA38-46BE96392B75}"/>
                </a:ext>
              </a:extLst>
            </p:cNvPr>
            <p:cNvCxnSpPr/>
            <p:nvPr userDrawn="1"/>
          </p:nvCxnSpPr>
          <p:spPr bwMode="auto">
            <a:xfrm rot="5400000">
              <a:off x="12322800" y="39319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" name="Gerade Verbindung 41">
              <a:extLst>
                <a:ext uri="{FF2B5EF4-FFF2-40B4-BE49-F238E27FC236}">
                  <a16:creationId xmlns:a16="http://schemas.microsoft.com/office/drawing/2014/main" id="{43454CC4-3CDE-E546-B65D-353F316CDAF3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" name="Gerade Verbindung 42">
              <a:extLst>
                <a:ext uri="{FF2B5EF4-FFF2-40B4-BE49-F238E27FC236}">
                  <a16:creationId xmlns:a16="http://schemas.microsoft.com/office/drawing/2014/main" id="{ED9CD9BE-49DA-4840-98FB-5EBEDC449CF1}"/>
                </a:ext>
              </a:extLst>
            </p:cNvPr>
            <p:cNvCxnSpPr/>
            <p:nvPr userDrawn="1"/>
          </p:nvCxnSpPr>
          <p:spPr bwMode="auto">
            <a:xfrm rot="5400000">
              <a:off x="12322800" y="3630168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Gerade Verbindung 43">
              <a:extLst>
                <a:ext uri="{FF2B5EF4-FFF2-40B4-BE49-F238E27FC236}">
                  <a16:creationId xmlns:a16="http://schemas.microsoft.com/office/drawing/2014/main" id="{1DC9B90C-5777-4E44-B1A3-BC59812F6202}"/>
                </a:ext>
              </a:extLst>
            </p:cNvPr>
            <p:cNvCxnSpPr/>
            <p:nvPr userDrawn="1"/>
          </p:nvCxnSpPr>
          <p:spPr bwMode="auto">
            <a:xfrm rot="5400000">
              <a:off x="12322800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Gerade Verbindung 44">
              <a:extLst>
                <a:ext uri="{FF2B5EF4-FFF2-40B4-BE49-F238E27FC236}">
                  <a16:creationId xmlns:a16="http://schemas.microsoft.com/office/drawing/2014/main" id="{CB751049-808E-854B-A60C-568389B6DD24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Gerade Verbindung 51">
              <a:extLst>
                <a:ext uri="{FF2B5EF4-FFF2-40B4-BE49-F238E27FC236}">
                  <a16:creationId xmlns:a16="http://schemas.microsoft.com/office/drawing/2014/main" id="{A4F89BE9-D040-FD43-8641-5B54F5D6631A}"/>
                </a:ext>
              </a:extLst>
            </p:cNvPr>
            <p:cNvCxnSpPr/>
            <p:nvPr userDrawn="1"/>
          </p:nvCxnSpPr>
          <p:spPr bwMode="auto">
            <a:xfrm>
              <a:off x="41148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Gerade Verbindung 52">
              <a:extLst>
                <a:ext uri="{FF2B5EF4-FFF2-40B4-BE49-F238E27FC236}">
                  <a16:creationId xmlns:a16="http://schemas.microsoft.com/office/drawing/2014/main" id="{C1CC7E88-8978-6B4F-B1D2-8E2C64131E15}"/>
                </a:ext>
              </a:extLst>
            </p:cNvPr>
            <p:cNvCxnSpPr/>
            <p:nvPr userDrawn="1"/>
          </p:nvCxnSpPr>
          <p:spPr bwMode="auto">
            <a:xfrm>
              <a:off x="5870448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Gerade Verbindung 53">
              <a:extLst>
                <a:ext uri="{FF2B5EF4-FFF2-40B4-BE49-F238E27FC236}">
                  <a16:creationId xmlns:a16="http://schemas.microsoft.com/office/drawing/2014/main" id="{E2A80A3F-78BA-3540-8809-6B4DE596277D}"/>
                </a:ext>
              </a:extLst>
            </p:cNvPr>
            <p:cNvCxnSpPr/>
            <p:nvPr userDrawn="1"/>
          </p:nvCxnSpPr>
          <p:spPr bwMode="auto">
            <a:xfrm>
              <a:off x="6318504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Gerade Verbindung 54">
              <a:extLst>
                <a:ext uri="{FF2B5EF4-FFF2-40B4-BE49-F238E27FC236}">
                  <a16:creationId xmlns:a16="http://schemas.microsoft.com/office/drawing/2014/main" id="{96DEC1E5-A393-1544-9AB2-3C719722E5A8}"/>
                </a:ext>
              </a:extLst>
            </p:cNvPr>
            <p:cNvCxnSpPr/>
            <p:nvPr userDrawn="1"/>
          </p:nvCxnSpPr>
          <p:spPr bwMode="auto">
            <a:xfrm>
              <a:off x="1027565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Gerade Verbindung 55">
              <a:extLst>
                <a:ext uri="{FF2B5EF4-FFF2-40B4-BE49-F238E27FC236}">
                  <a16:creationId xmlns:a16="http://schemas.microsoft.com/office/drawing/2014/main" id="{48ECE8D5-8C8D-3E43-9385-4587CF2AA2AE}"/>
                </a:ext>
              </a:extLst>
            </p:cNvPr>
            <p:cNvCxnSpPr/>
            <p:nvPr userDrawn="1"/>
          </p:nvCxnSpPr>
          <p:spPr bwMode="auto">
            <a:xfrm>
              <a:off x="11786616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Gerade Verbindung 56">
              <a:extLst>
                <a:ext uri="{FF2B5EF4-FFF2-40B4-BE49-F238E27FC236}">
                  <a16:creationId xmlns:a16="http://schemas.microsoft.com/office/drawing/2014/main" id="{FA540B43-8E64-1247-9616-2A32B31181F4}"/>
                </a:ext>
              </a:extLst>
            </p:cNvPr>
            <p:cNvCxnSpPr/>
            <p:nvPr userDrawn="1"/>
          </p:nvCxnSpPr>
          <p:spPr bwMode="auto">
            <a:xfrm rot="5400000">
              <a:off x="-128016" y="38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Gerade Verbindung 58">
              <a:extLst>
                <a:ext uri="{FF2B5EF4-FFF2-40B4-BE49-F238E27FC236}">
                  <a16:creationId xmlns:a16="http://schemas.microsoft.com/office/drawing/2014/main" id="{11069C9F-6D92-2444-B1E2-0787D4415E1A}"/>
                </a:ext>
              </a:extLst>
            </p:cNvPr>
            <p:cNvCxnSpPr/>
            <p:nvPr userDrawn="1"/>
          </p:nvCxnSpPr>
          <p:spPr bwMode="auto">
            <a:xfrm rot="5400000">
              <a:off x="-126000" y="13230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" name="Gerade Verbindung 59">
              <a:extLst>
                <a:ext uri="{FF2B5EF4-FFF2-40B4-BE49-F238E27FC236}">
                  <a16:creationId xmlns:a16="http://schemas.microsoft.com/office/drawing/2014/main" id="{C3CF25DD-CDCB-EA43-A568-C58D2AA263EC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" name="Gerade Verbindung 60">
              <a:extLst>
                <a:ext uri="{FF2B5EF4-FFF2-40B4-BE49-F238E27FC236}">
                  <a16:creationId xmlns:a16="http://schemas.microsoft.com/office/drawing/2014/main" id="{D5B4F7B4-66A3-5B40-AD79-508452210EC0}"/>
                </a:ext>
              </a:extLst>
            </p:cNvPr>
            <p:cNvCxnSpPr/>
            <p:nvPr userDrawn="1"/>
          </p:nvCxnSpPr>
          <p:spPr bwMode="auto">
            <a:xfrm rot="5400000">
              <a:off x="-128016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" name="Gerade Verbindung 61">
              <a:extLst>
                <a:ext uri="{FF2B5EF4-FFF2-40B4-BE49-F238E27FC236}">
                  <a16:creationId xmlns:a16="http://schemas.microsoft.com/office/drawing/2014/main" id="{F0AC01D0-DA1C-1F41-83AC-7F42128DBD3F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18286075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3" pos="6109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48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1" y="3780000"/>
            <a:ext cx="9287638" cy="1477328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324000">
              <a:lnSpc>
                <a:spcPct val="10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/>
              <a:t>Subhead for headline size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Siemens Digital Industries Software</a:t>
            </a:r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  <p:grpSp>
        <p:nvGrpSpPr>
          <p:cNvPr id="9" name="Gruppieren 3">
            <a:extLst>
              <a:ext uri="{FF2B5EF4-FFF2-40B4-BE49-F238E27FC236}">
                <a16:creationId xmlns:a16="http://schemas.microsoft.com/office/drawing/2014/main" id="{5D30B7E0-C85E-6343-8944-7F90B99F2CE0}"/>
              </a:ext>
            </a:extLst>
          </p:cNvPr>
          <p:cNvGrpSpPr/>
          <p:nvPr userDrawn="1"/>
        </p:nvGrpSpPr>
        <p:grpSpPr>
          <a:xfrm>
            <a:off x="-218016" y="-216000"/>
            <a:ext cx="12630816" cy="7290000"/>
            <a:chOff x="-218016" y="-216000"/>
            <a:chExt cx="12630816" cy="7290000"/>
          </a:xfrm>
        </p:grpSpPr>
        <p:cxnSp>
          <p:nvCxnSpPr>
            <p:cNvPr id="10" name="Gerade Verbindung 2">
              <a:extLst>
                <a:ext uri="{FF2B5EF4-FFF2-40B4-BE49-F238E27FC236}">
                  <a16:creationId xmlns:a16="http://schemas.microsoft.com/office/drawing/2014/main" id="{F705732E-D79D-4A4F-82DB-67CEA9D03383}"/>
                </a:ext>
              </a:extLst>
            </p:cNvPr>
            <p:cNvCxnSpPr/>
            <p:nvPr userDrawn="1"/>
          </p:nvCxnSpPr>
          <p:spPr bwMode="auto">
            <a:xfrm>
              <a:off x="41148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" name="Gerade Verbindung 35">
              <a:extLst>
                <a:ext uri="{FF2B5EF4-FFF2-40B4-BE49-F238E27FC236}">
                  <a16:creationId xmlns:a16="http://schemas.microsoft.com/office/drawing/2014/main" id="{01FA6CCA-6D59-4B4B-8335-87F158D36616}"/>
                </a:ext>
              </a:extLst>
            </p:cNvPr>
            <p:cNvCxnSpPr/>
            <p:nvPr userDrawn="1"/>
          </p:nvCxnSpPr>
          <p:spPr bwMode="auto">
            <a:xfrm>
              <a:off x="58705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Gerade Verbindung 36">
              <a:extLst>
                <a:ext uri="{FF2B5EF4-FFF2-40B4-BE49-F238E27FC236}">
                  <a16:creationId xmlns:a16="http://schemas.microsoft.com/office/drawing/2014/main" id="{DE1BF37B-9892-B040-8DE8-EA304F744305}"/>
                </a:ext>
              </a:extLst>
            </p:cNvPr>
            <p:cNvCxnSpPr/>
            <p:nvPr userDrawn="1"/>
          </p:nvCxnSpPr>
          <p:spPr bwMode="auto">
            <a:xfrm>
              <a:off x="6313932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" name="Gerade Verbindung 37">
              <a:extLst>
                <a:ext uri="{FF2B5EF4-FFF2-40B4-BE49-F238E27FC236}">
                  <a16:creationId xmlns:a16="http://schemas.microsoft.com/office/drawing/2014/main" id="{060DDA3E-B1B8-C446-86F9-F130E869C8CC}"/>
                </a:ext>
              </a:extLst>
            </p:cNvPr>
            <p:cNvCxnSpPr/>
            <p:nvPr userDrawn="1"/>
          </p:nvCxnSpPr>
          <p:spPr bwMode="auto">
            <a:xfrm>
              <a:off x="102799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Gerade Verbindung 38">
              <a:extLst>
                <a:ext uri="{FF2B5EF4-FFF2-40B4-BE49-F238E27FC236}">
                  <a16:creationId xmlns:a16="http://schemas.microsoft.com/office/drawing/2014/main" id="{42EC57E9-7B35-3741-8588-A05DDAC5C98B}"/>
                </a:ext>
              </a:extLst>
            </p:cNvPr>
            <p:cNvCxnSpPr/>
            <p:nvPr userDrawn="1"/>
          </p:nvCxnSpPr>
          <p:spPr bwMode="auto">
            <a:xfrm>
              <a:off x="1178433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" name="Gerade Verbindung 39">
              <a:extLst>
                <a:ext uri="{FF2B5EF4-FFF2-40B4-BE49-F238E27FC236}">
                  <a16:creationId xmlns:a16="http://schemas.microsoft.com/office/drawing/2014/main" id="{260F2B5B-238A-6A40-8E9B-45EC6A84F817}"/>
                </a:ext>
              </a:extLst>
            </p:cNvPr>
            <p:cNvCxnSpPr/>
            <p:nvPr userDrawn="1"/>
          </p:nvCxnSpPr>
          <p:spPr bwMode="auto">
            <a:xfrm rot="5400000">
              <a:off x="12322800" y="39319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" name="Gerade Verbindung 41">
              <a:extLst>
                <a:ext uri="{FF2B5EF4-FFF2-40B4-BE49-F238E27FC236}">
                  <a16:creationId xmlns:a16="http://schemas.microsoft.com/office/drawing/2014/main" id="{B3A88516-B767-8141-9598-4B23AAC49FE3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Gerade Verbindung 42">
              <a:extLst>
                <a:ext uri="{FF2B5EF4-FFF2-40B4-BE49-F238E27FC236}">
                  <a16:creationId xmlns:a16="http://schemas.microsoft.com/office/drawing/2014/main" id="{FC54BFC2-D830-8E40-BEF9-EFB21E87AF12}"/>
                </a:ext>
              </a:extLst>
            </p:cNvPr>
            <p:cNvCxnSpPr/>
            <p:nvPr userDrawn="1"/>
          </p:nvCxnSpPr>
          <p:spPr bwMode="auto">
            <a:xfrm rot="5400000">
              <a:off x="12322800" y="3630168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Gerade Verbindung 43">
              <a:extLst>
                <a:ext uri="{FF2B5EF4-FFF2-40B4-BE49-F238E27FC236}">
                  <a16:creationId xmlns:a16="http://schemas.microsoft.com/office/drawing/2014/main" id="{32789D0A-E6DD-404C-971A-120E4AF8D355}"/>
                </a:ext>
              </a:extLst>
            </p:cNvPr>
            <p:cNvCxnSpPr/>
            <p:nvPr userDrawn="1"/>
          </p:nvCxnSpPr>
          <p:spPr bwMode="auto">
            <a:xfrm rot="5400000">
              <a:off x="12322800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Gerade Verbindung 44">
              <a:extLst>
                <a:ext uri="{FF2B5EF4-FFF2-40B4-BE49-F238E27FC236}">
                  <a16:creationId xmlns:a16="http://schemas.microsoft.com/office/drawing/2014/main" id="{2459A730-5723-894A-8BDA-96768FFECF93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Gerade Verbindung 51">
              <a:extLst>
                <a:ext uri="{FF2B5EF4-FFF2-40B4-BE49-F238E27FC236}">
                  <a16:creationId xmlns:a16="http://schemas.microsoft.com/office/drawing/2014/main" id="{F9590959-0A34-394F-99A2-898EFFC730C9}"/>
                </a:ext>
              </a:extLst>
            </p:cNvPr>
            <p:cNvCxnSpPr/>
            <p:nvPr userDrawn="1"/>
          </p:nvCxnSpPr>
          <p:spPr bwMode="auto">
            <a:xfrm>
              <a:off x="41148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Gerade Verbindung 52">
              <a:extLst>
                <a:ext uri="{FF2B5EF4-FFF2-40B4-BE49-F238E27FC236}">
                  <a16:creationId xmlns:a16="http://schemas.microsoft.com/office/drawing/2014/main" id="{A99E8866-0E23-D841-BA58-999CCF3195E4}"/>
                </a:ext>
              </a:extLst>
            </p:cNvPr>
            <p:cNvCxnSpPr/>
            <p:nvPr userDrawn="1"/>
          </p:nvCxnSpPr>
          <p:spPr bwMode="auto">
            <a:xfrm>
              <a:off x="5870448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Gerade Verbindung 53">
              <a:extLst>
                <a:ext uri="{FF2B5EF4-FFF2-40B4-BE49-F238E27FC236}">
                  <a16:creationId xmlns:a16="http://schemas.microsoft.com/office/drawing/2014/main" id="{2AA76DB6-0211-AB42-A84E-26B86866ECD7}"/>
                </a:ext>
              </a:extLst>
            </p:cNvPr>
            <p:cNvCxnSpPr/>
            <p:nvPr userDrawn="1"/>
          </p:nvCxnSpPr>
          <p:spPr bwMode="auto">
            <a:xfrm>
              <a:off x="6318504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Gerade Verbindung 54">
              <a:extLst>
                <a:ext uri="{FF2B5EF4-FFF2-40B4-BE49-F238E27FC236}">
                  <a16:creationId xmlns:a16="http://schemas.microsoft.com/office/drawing/2014/main" id="{0E1812C7-0AD1-D84C-97F8-4D5E6F7DE0F2}"/>
                </a:ext>
              </a:extLst>
            </p:cNvPr>
            <p:cNvCxnSpPr/>
            <p:nvPr userDrawn="1"/>
          </p:nvCxnSpPr>
          <p:spPr bwMode="auto">
            <a:xfrm>
              <a:off x="1027565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Gerade Verbindung 55">
              <a:extLst>
                <a:ext uri="{FF2B5EF4-FFF2-40B4-BE49-F238E27FC236}">
                  <a16:creationId xmlns:a16="http://schemas.microsoft.com/office/drawing/2014/main" id="{E7FE5640-3A2B-BF44-B165-1C2CF46ECB2E}"/>
                </a:ext>
              </a:extLst>
            </p:cNvPr>
            <p:cNvCxnSpPr/>
            <p:nvPr userDrawn="1"/>
          </p:nvCxnSpPr>
          <p:spPr bwMode="auto">
            <a:xfrm>
              <a:off x="11786616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Gerade Verbindung 56">
              <a:extLst>
                <a:ext uri="{FF2B5EF4-FFF2-40B4-BE49-F238E27FC236}">
                  <a16:creationId xmlns:a16="http://schemas.microsoft.com/office/drawing/2014/main" id="{966A8BEB-0E3A-5A4D-BD6F-528214AF1B28}"/>
                </a:ext>
              </a:extLst>
            </p:cNvPr>
            <p:cNvCxnSpPr/>
            <p:nvPr userDrawn="1"/>
          </p:nvCxnSpPr>
          <p:spPr bwMode="auto">
            <a:xfrm rot="5400000">
              <a:off x="-128016" y="38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" name="Gerade Verbindung 58">
              <a:extLst>
                <a:ext uri="{FF2B5EF4-FFF2-40B4-BE49-F238E27FC236}">
                  <a16:creationId xmlns:a16="http://schemas.microsoft.com/office/drawing/2014/main" id="{2D75810E-B376-D24D-97AC-17F279F9BFB7}"/>
                </a:ext>
              </a:extLst>
            </p:cNvPr>
            <p:cNvCxnSpPr/>
            <p:nvPr userDrawn="1"/>
          </p:nvCxnSpPr>
          <p:spPr bwMode="auto">
            <a:xfrm rot="5400000">
              <a:off x="-126000" y="13230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" name="Gerade Verbindung 59">
              <a:extLst>
                <a:ext uri="{FF2B5EF4-FFF2-40B4-BE49-F238E27FC236}">
                  <a16:creationId xmlns:a16="http://schemas.microsoft.com/office/drawing/2014/main" id="{EC8BCC0A-86D7-7743-B0DE-6EE7746FFAC8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" name="Gerade Verbindung 60">
              <a:extLst>
                <a:ext uri="{FF2B5EF4-FFF2-40B4-BE49-F238E27FC236}">
                  <a16:creationId xmlns:a16="http://schemas.microsoft.com/office/drawing/2014/main" id="{9D08D5ED-5ED5-494E-A99D-4F64ADE315B6}"/>
                </a:ext>
              </a:extLst>
            </p:cNvPr>
            <p:cNvCxnSpPr/>
            <p:nvPr userDrawn="1"/>
          </p:nvCxnSpPr>
          <p:spPr bwMode="auto">
            <a:xfrm rot="5400000">
              <a:off x="-128016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9" name="Gerade Verbindung 61">
              <a:extLst>
                <a:ext uri="{FF2B5EF4-FFF2-40B4-BE49-F238E27FC236}">
                  <a16:creationId xmlns:a16="http://schemas.microsoft.com/office/drawing/2014/main" id="{5E9CD1B1-1E44-C642-90E9-70693D84761D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6155297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6109">
          <p15:clr>
            <a:srgbClr val="65CEFF"/>
          </p15:clr>
        </p15:guide>
        <p15:guide id="3" pos="7416">
          <p15:clr>
            <a:srgbClr val="65CEFF"/>
          </p15:clr>
        </p15:guide>
        <p15:guide id="4" orient="horz" pos="2206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76" Type="http://schemas.openxmlformats.org/officeDocument/2006/relationships/slideLayout" Target="../slideLayouts/slideLayout76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87" Type="http://schemas.openxmlformats.org/officeDocument/2006/relationships/slideLayout" Target="../slideLayouts/slideLayout87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90" Type="http://schemas.openxmlformats.org/officeDocument/2006/relationships/slideLayout" Target="../slideLayouts/slideLayout90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77" Type="http://schemas.openxmlformats.org/officeDocument/2006/relationships/slideLayout" Target="../slideLayouts/slideLayout77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9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91" Type="http://schemas.openxmlformats.org/officeDocument/2006/relationships/slideLayout" Target="../slideLayouts/slideLayout9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0.xml"/><Relationship Id="rId13" Type="http://schemas.openxmlformats.org/officeDocument/2006/relationships/slideLayout" Target="../slideLayouts/slideLayout105.xml"/><Relationship Id="rId18" Type="http://schemas.openxmlformats.org/officeDocument/2006/relationships/slideLayout" Target="../slideLayouts/slideLayout110.xml"/><Relationship Id="rId26" Type="http://schemas.openxmlformats.org/officeDocument/2006/relationships/slideLayout" Target="../slideLayouts/slideLayout118.xml"/><Relationship Id="rId3" Type="http://schemas.openxmlformats.org/officeDocument/2006/relationships/slideLayout" Target="../slideLayouts/slideLayout95.xml"/><Relationship Id="rId21" Type="http://schemas.openxmlformats.org/officeDocument/2006/relationships/slideLayout" Target="../slideLayouts/slideLayout113.xml"/><Relationship Id="rId34" Type="http://schemas.openxmlformats.org/officeDocument/2006/relationships/theme" Target="../theme/theme2.xml"/><Relationship Id="rId7" Type="http://schemas.openxmlformats.org/officeDocument/2006/relationships/slideLayout" Target="../slideLayouts/slideLayout99.xml"/><Relationship Id="rId12" Type="http://schemas.openxmlformats.org/officeDocument/2006/relationships/slideLayout" Target="../slideLayouts/slideLayout104.xml"/><Relationship Id="rId17" Type="http://schemas.openxmlformats.org/officeDocument/2006/relationships/slideLayout" Target="../slideLayouts/slideLayout109.xml"/><Relationship Id="rId25" Type="http://schemas.openxmlformats.org/officeDocument/2006/relationships/slideLayout" Target="../slideLayouts/slideLayout117.xml"/><Relationship Id="rId33" Type="http://schemas.openxmlformats.org/officeDocument/2006/relationships/slideLayout" Target="../slideLayouts/slideLayout125.xml"/><Relationship Id="rId2" Type="http://schemas.openxmlformats.org/officeDocument/2006/relationships/slideLayout" Target="../slideLayouts/slideLayout94.xml"/><Relationship Id="rId16" Type="http://schemas.openxmlformats.org/officeDocument/2006/relationships/slideLayout" Target="../slideLayouts/slideLayout108.xml"/><Relationship Id="rId20" Type="http://schemas.openxmlformats.org/officeDocument/2006/relationships/slideLayout" Target="../slideLayouts/slideLayout112.xml"/><Relationship Id="rId29" Type="http://schemas.openxmlformats.org/officeDocument/2006/relationships/slideLayout" Target="../slideLayouts/slideLayout121.xml"/><Relationship Id="rId1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103.xml"/><Relationship Id="rId24" Type="http://schemas.openxmlformats.org/officeDocument/2006/relationships/slideLayout" Target="../slideLayouts/slideLayout116.xml"/><Relationship Id="rId32" Type="http://schemas.openxmlformats.org/officeDocument/2006/relationships/slideLayout" Target="../slideLayouts/slideLayout124.xml"/><Relationship Id="rId5" Type="http://schemas.openxmlformats.org/officeDocument/2006/relationships/slideLayout" Target="../slideLayouts/slideLayout97.xml"/><Relationship Id="rId15" Type="http://schemas.openxmlformats.org/officeDocument/2006/relationships/slideLayout" Target="../slideLayouts/slideLayout107.xml"/><Relationship Id="rId23" Type="http://schemas.openxmlformats.org/officeDocument/2006/relationships/slideLayout" Target="../slideLayouts/slideLayout115.xml"/><Relationship Id="rId28" Type="http://schemas.openxmlformats.org/officeDocument/2006/relationships/slideLayout" Target="../slideLayouts/slideLayout120.xml"/><Relationship Id="rId10" Type="http://schemas.openxmlformats.org/officeDocument/2006/relationships/slideLayout" Target="../slideLayouts/slideLayout102.xml"/><Relationship Id="rId19" Type="http://schemas.openxmlformats.org/officeDocument/2006/relationships/slideLayout" Target="../slideLayouts/slideLayout111.xml"/><Relationship Id="rId31" Type="http://schemas.openxmlformats.org/officeDocument/2006/relationships/slideLayout" Target="../slideLayouts/slideLayout123.xml"/><Relationship Id="rId4" Type="http://schemas.openxmlformats.org/officeDocument/2006/relationships/slideLayout" Target="../slideLayouts/slideLayout96.xml"/><Relationship Id="rId9" Type="http://schemas.openxmlformats.org/officeDocument/2006/relationships/slideLayout" Target="../slideLayouts/slideLayout101.xml"/><Relationship Id="rId14" Type="http://schemas.openxmlformats.org/officeDocument/2006/relationships/slideLayout" Target="../slideLayouts/slideLayout106.xml"/><Relationship Id="rId22" Type="http://schemas.openxmlformats.org/officeDocument/2006/relationships/slideLayout" Target="../slideLayouts/slideLayout114.xml"/><Relationship Id="rId27" Type="http://schemas.openxmlformats.org/officeDocument/2006/relationships/slideLayout" Target="../slideLayouts/slideLayout119.xml"/><Relationship Id="rId30" Type="http://schemas.openxmlformats.org/officeDocument/2006/relationships/slideLayout" Target="../slideLayouts/slideLayout122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8.xml"/><Relationship Id="rId18" Type="http://schemas.openxmlformats.org/officeDocument/2006/relationships/slideLayout" Target="../slideLayouts/slideLayout143.xml"/><Relationship Id="rId26" Type="http://schemas.openxmlformats.org/officeDocument/2006/relationships/slideLayout" Target="../slideLayouts/slideLayout151.xml"/><Relationship Id="rId39" Type="http://schemas.openxmlformats.org/officeDocument/2006/relationships/slideLayout" Target="../slideLayouts/slideLayout164.xml"/><Relationship Id="rId21" Type="http://schemas.openxmlformats.org/officeDocument/2006/relationships/slideLayout" Target="../slideLayouts/slideLayout146.xml"/><Relationship Id="rId34" Type="http://schemas.openxmlformats.org/officeDocument/2006/relationships/slideLayout" Target="../slideLayouts/slideLayout159.xml"/><Relationship Id="rId42" Type="http://schemas.openxmlformats.org/officeDocument/2006/relationships/slideLayout" Target="../slideLayouts/slideLayout167.xml"/><Relationship Id="rId47" Type="http://schemas.openxmlformats.org/officeDocument/2006/relationships/slideLayout" Target="../slideLayouts/slideLayout172.xml"/><Relationship Id="rId50" Type="http://schemas.openxmlformats.org/officeDocument/2006/relationships/slideLayout" Target="../slideLayouts/slideLayout175.xml"/><Relationship Id="rId55" Type="http://schemas.openxmlformats.org/officeDocument/2006/relationships/slideLayout" Target="../slideLayouts/slideLayout180.xml"/><Relationship Id="rId63" Type="http://schemas.openxmlformats.org/officeDocument/2006/relationships/slideLayout" Target="../slideLayouts/slideLayout188.xml"/><Relationship Id="rId68" Type="http://schemas.openxmlformats.org/officeDocument/2006/relationships/slideLayout" Target="../slideLayouts/slideLayout193.xml"/><Relationship Id="rId76" Type="http://schemas.openxmlformats.org/officeDocument/2006/relationships/slideLayout" Target="../slideLayouts/slideLayout201.xml"/><Relationship Id="rId84" Type="http://schemas.openxmlformats.org/officeDocument/2006/relationships/slideLayout" Target="../slideLayouts/slideLayout209.xml"/><Relationship Id="rId89" Type="http://schemas.openxmlformats.org/officeDocument/2006/relationships/slideLayout" Target="../slideLayouts/slideLayout214.xml"/><Relationship Id="rId7" Type="http://schemas.openxmlformats.org/officeDocument/2006/relationships/slideLayout" Target="../slideLayouts/slideLayout132.xml"/><Relationship Id="rId71" Type="http://schemas.openxmlformats.org/officeDocument/2006/relationships/slideLayout" Target="../slideLayouts/slideLayout196.xml"/><Relationship Id="rId92" Type="http://schemas.openxmlformats.org/officeDocument/2006/relationships/slideLayout" Target="../slideLayouts/slideLayout217.xml"/><Relationship Id="rId2" Type="http://schemas.openxmlformats.org/officeDocument/2006/relationships/slideLayout" Target="../slideLayouts/slideLayout127.xml"/><Relationship Id="rId16" Type="http://schemas.openxmlformats.org/officeDocument/2006/relationships/slideLayout" Target="../slideLayouts/slideLayout141.xml"/><Relationship Id="rId29" Type="http://schemas.openxmlformats.org/officeDocument/2006/relationships/slideLayout" Target="../slideLayouts/slideLayout154.xml"/><Relationship Id="rId11" Type="http://schemas.openxmlformats.org/officeDocument/2006/relationships/slideLayout" Target="../slideLayouts/slideLayout136.xml"/><Relationship Id="rId24" Type="http://schemas.openxmlformats.org/officeDocument/2006/relationships/slideLayout" Target="../slideLayouts/slideLayout149.xml"/><Relationship Id="rId32" Type="http://schemas.openxmlformats.org/officeDocument/2006/relationships/slideLayout" Target="../slideLayouts/slideLayout157.xml"/><Relationship Id="rId37" Type="http://schemas.openxmlformats.org/officeDocument/2006/relationships/slideLayout" Target="../slideLayouts/slideLayout162.xml"/><Relationship Id="rId40" Type="http://schemas.openxmlformats.org/officeDocument/2006/relationships/slideLayout" Target="../slideLayouts/slideLayout165.xml"/><Relationship Id="rId45" Type="http://schemas.openxmlformats.org/officeDocument/2006/relationships/slideLayout" Target="../slideLayouts/slideLayout170.xml"/><Relationship Id="rId53" Type="http://schemas.openxmlformats.org/officeDocument/2006/relationships/slideLayout" Target="../slideLayouts/slideLayout178.xml"/><Relationship Id="rId58" Type="http://schemas.openxmlformats.org/officeDocument/2006/relationships/slideLayout" Target="../slideLayouts/slideLayout183.xml"/><Relationship Id="rId66" Type="http://schemas.openxmlformats.org/officeDocument/2006/relationships/slideLayout" Target="../slideLayouts/slideLayout191.xml"/><Relationship Id="rId74" Type="http://schemas.openxmlformats.org/officeDocument/2006/relationships/slideLayout" Target="../slideLayouts/slideLayout199.xml"/><Relationship Id="rId79" Type="http://schemas.openxmlformats.org/officeDocument/2006/relationships/slideLayout" Target="../slideLayouts/slideLayout204.xml"/><Relationship Id="rId87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130.xml"/><Relationship Id="rId61" Type="http://schemas.openxmlformats.org/officeDocument/2006/relationships/slideLayout" Target="../slideLayouts/slideLayout186.xml"/><Relationship Id="rId82" Type="http://schemas.openxmlformats.org/officeDocument/2006/relationships/slideLayout" Target="../slideLayouts/slideLayout207.xml"/><Relationship Id="rId90" Type="http://schemas.openxmlformats.org/officeDocument/2006/relationships/slideLayout" Target="../slideLayouts/slideLayout215.xml"/><Relationship Id="rId95" Type="http://schemas.openxmlformats.org/officeDocument/2006/relationships/slideLayout" Target="../slideLayouts/slideLayout220.xml"/><Relationship Id="rId19" Type="http://schemas.openxmlformats.org/officeDocument/2006/relationships/slideLayout" Target="../slideLayouts/slideLayout144.xml"/><Relationship Id="rId14" Type="http://schemas.openxmlformats.org/officeDocument/2006/relationships/slideLayout" Target="../slideLayouts/slideLayout139.xml"/><Relationship Id="rId22" Type="http://schemas.openxmlformats.org/officeDocument/2006/relationships/slideLayout" Target="../slideLayouts/slideLayout147.xml"/><Relationship Id="rId27" Type="http://schemas.openxmlformats.org/officeDocument/2006/relationships/slideLayout" Target="../slideLayouts/slideLayout152.xml"/><Relationship Id="rId30" Type="http://schemas.openxmlformats.org/officeDocument/2006/relationships/slideLayout" Target="../slideLayouts/slideLayout155.xml"/><Relationship Id="rId35" Type="http://schemas.openxmlformats.org/officeDocument/2006/relationships/slideLayout" Target="../slideLayouts/slideLayout160.xml"/><Relationship Id="rId43" Type="http://schemas.openxmlformats.org/officeDocument/2006/relationships/slideLayout" Target="../slideLayouts/slideLayout168.xml"/><Relationship Id="rId48" Type="http://schemas.openxmlformats.org/officeDocument/2006/relationships/slideLayout" Target="../slideLayouts/slideLayout173.xml"/><Relationship Id="rId56" Type="http://schemas.openxmlformats.org/officeDocument/2006/relationships/slideLayout" Target="../slideLayouts/slideLayout181.xml"/><Relationship Id="rId64" Type="http://schemas.openxmlformats.org/officeDocument/2006/relationships/slideLayout" Target="../slideLayouts/slideLayout189.xml"/><Relationship Id="rId69" Type="http://schemas.openxmlformats.org/officeDocument/2006/relationships/slideLayout" Target="../slideLayouts/slideLayout194.xml"/><Relationship Id="rId77" Type="http://schemas.openxmlformats.org/officeDocument/2006/relationships/slideLayout" Target="../slideLayouts/slideLayout202.xml"/><Relationship Id="rId8" Type="http://schemas.openxmlformats.org/officeDocument/2006/relationships/slideLayout" Target="../slideLayouts/slideLayout133.xml"/><Relationship Id="rId51" Type="http://schemas.openxmlformats.org/officeDocument/2006/relationships/slideLayout" Target="../slideLayouts/slideLayout176.xml"/><Relationship Id="rId72" Type="http://schemas.openxmlformats.org/officeDocument/2006/relationships/slideLayout" Target="../slideLayouts/slideLayout197.xml"/><Relationship Id="rId80" Type="http://schemas.openxmlformats.org/officeDocument/2006/relationships/slideLayout" Target="../slideLayouts/slideLayout205.xml"/><Relationship Id="rId85" Type="http://schemas.openxmlformats.org/officeDocument/2006/relationships/slideLayout" Target="../slideLayouts/slideLayout210.xml"/><Relationship Id="rId93" Type="http://schemas.openxmlformats.org/officeDocument/2006/relationships/slideLayout" Target="../slideLayouts/slideLayout218.xml"/><Relationship Id="rId3" Type="http://schemas.openxmlformats.org/officeDocument/2006/relationships/slideLayout" Target="../slideLayouts/slideLayout128.xml"/><Relationship Id="rId12" Type="http://schemas.openxmlformats.org/officeDocument/2006/relationships/slideLayout" Target="../slideLayouts/slideLayout137.xml"/><Relationship Id="rId17" Type="http://schemas.openxmlformats.org/officeDocument/2006/relationships/slideLayout" Target="../slideLayouts/slideLayout142.xml"/><Relationship Id="rId25" Type="http://schemas.openxmlformats.org/officeDocument/2006/relationships/slideLayout" Target="../slideLayouts/slideLayout150.xml"/><Relationship Id="rId33" Type="http://schemas.openxmlformats.org/officeDocument/2006/relationships/slideLayout" Target="../slideLayouts/slideLayout158.xml"/><Relationship Id="rId38" Type="http://schemas.openxmlformats.org/officeDocument/2006/relationships/slideLayout" Target="../slideLayouts/slideLayout163.xml"/><Relationship Id="rId46" Type="http://schemas.openxmlformats.org/officeDocument/2006/relationships/slideLayout" Target="../slideLayouts/slideLayout171.xml"/><Relationship Id="rId59" Type="http://schemas.openxmlformats.org/officeDocument/2006/relationships/slideLayout" Target="../slideLayouts/slideLayout184.xml"/><Relationship Id="rId67" Type="http://schemas.openxmlformats.org/officeDocument/2006/relationships/slideLayout" Target="../slideLayouts/slideLayout192.xml"/><Relationship Id="rId20" Type="http://schemas.openxmlformats.org/officeDocument/2006/relationships/slideLayout" Target="../slideLayouts/slideLayout145.xml"/><Relationship Id="rId41" Type="http://schemas.openxmlformats.org/officeDocument/2006/relationships/slideLayout" Target="../slideLayouts/slideLayout166.xml"/><Relationship Id="rId54" Type="http://schemas.openxmlformats.org/officeDocument/2006/relationships/slideLayout" Target="../slideLayouts/slideLayout179.xml"/><Relationship Id="rId62" Type="http://schemas.openxmlformats.org/officeDocument/2006/relationships/slideLayout" Target="../slideLayouts/slideLayout187.xml"/><Relationship Id="rId70" Type="http://schemas.openxmlformats.org/officeDocument/2006/relationships/slideLayout" Target="../slideLayouts/slideLayout195.xml"/><Relationship Id="rId75" Type="http://schemas.openxmlformats.org/officeDocument/2006/relationships/slideLayout" Target="../slideLayouts/slideLayout200.xml"/><Relationship Id="rId83" Type="http://schemas.openxmlformats.org/officeDocument/2006/relationships/slideLayout" Target="../slideLayouts/slideLayout208.xml"/><Relationship Id="rId88" Type="http://schemas.openxmlformats.org/officeDocument/2006/relationships/slideLayout" Target="../slideLayouts/slideLayout213.xml"/><Relationship Id="rId91" Type="http://schemas.openxmlformats.org/officeDocument/2006/relationships/slideLayout" Target="../slideLayouts/slideLayout216.xml"/><Relationship Id="rId96" Type="http://schemas.openxmlformats.org/officeDocument/2006/relationships/theme" Target="../theme/theme3.xml"/><Relationship Id="rId1" Type="http://schemas.openxmlformats.org/officeDocument/2006/relationships/slideLayout" Target="../slideLayouts/slideLayout126.xml"/><Relationship Id="rId6" Type="http://schemas.openxmlformats.org/officeDocument/2006/relationships/slideLayout" Target="../slideLayouts/slideLayout131.xml"/><Relationship Id="rId15" Type="http://schemas.openxmlformats.org/officeDocument/2006/relationships/slideLayout" Target="../slideLayouts/slideLayout140.xml"/><Relationship Id="rId23" Type="http://schemas.openxmlformats.org/officeDocument/2006/relationships/slideLayout" Target="../slideLayouts/slideLayout148.xml"/><Relationship Id="rId28" Type="http://schemas.openxmlformats.org/officeDocument/2006/relationships/slideLayout" Target="../slideLayouts/slideLayout153.xml"/><Relationship Id="rId36" Type="http://schemas.openxmlformats.org/officeDocument/2006/relationships/slideLayout" Target="../slideLayouts/slideLayout161.xml"/><Relationship Id="rId49" Type="http://schemas.openxmlformats.org/officeDocument/2006/relationships/slideLayout" Target="../slideLayouts/slideLayout174.xml"/><Relationship Id="rId57" Type="http://schemas.openxmlformats.org/officeDocument/2006/relationships/slideLayout" Target="../slideLayouts/slideLayout182.xml"/><Relationship Id="rId10" Type="http://schemas.openxmlformats.org/officeDocument/2006/relationships/slideLayout" Target="../slideLayouts/slideLayout135.xml"/><Relationship Id="rId31" Type="http://schemas.openxmlformats.org/officeDocument/2006/relationships/slideLayout" Target="../slideLayouts/slideLayout156.xml"/><Relationship Id="rId44" Type="http://schemas.openxmlformats.org/officeDocument/2006/relationships/slideLayout" Target="../slideLayouts/slideLayout169.xml"/><Relationship Id="rId52" Type="http://schemas.openxmlformats.org/officeDocument/2006/relationships/slideLayout" Target="../slideLayouts/slideLayout177.xml"/><Relationship Id="rId60" Type="http://schemas.openxmlformats.org/officeDocument/2006/relationships/slideLayout" Target="../slideLayouts/slideLayout185.xml"/><Relationship Id="rId65" Type="http://schemas.openxmlformats.org/officeDocument/2006/relationships/slideLayout" Target="../slideLayouts/slideLayout190.xml"/><Relationship Id="rId73" Type="http://schemas.openxmlformats.org/officeDocument/2006/relationships/slideLayout" Target="../slideLayouts/slideLayout198.xml"/><Relationship Id="rId78" Type="http://schemas.openxmlformats.org/officeDocument/2006/relationships/slideLayout" Target="../slideLayouts/slideLayout203.xml"/><Relationship Id="rId81" Type="http://schemas.openxmlformats.org/officeDocument/2006/relationships/slideLayout" Target="../slideLayouts/slideLayout206.xml"/><Relationship Id="rId86" Type="http://schemas.openxmlformats.org/officeDocument/2006/relationships/slideLayout" Target="../slideLayouts/slideLayout211.xml"/><Relationship Id="rId94" Type="http://schemas.openxmlformats.org/officeDocument/2006/relationships/slideLayout" Target="../slideLayouts/slideLayout219.xml"/><Relationship Id="rId4" Type="http://schemas.openxmlformats.org/officeDocument/2006/relationships/slideLayout" Target="../slideLayouts/slideLayout129.xml"/><Relationship Id="rId9" Type="http://schemas.openxmlformats.org/officeDocument/2006/relationships/slideLayout" Target="../slideLayouts/slideLayout134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8.xml"/><Relationship Id="rId13" Type="http://schemas.openxmlformats.org/officeDocument/2006/relationships/slideLayout" Target="../slideLayouts/slideLayout233.xml"/><Relationship Id="rId18" Type="http://schemas.openxmlformats.org/officeDocument/2006/relationships/slideLayout" Target="../slideLayouts/slideLayout238.xml"/><Relationship Id="rId26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23.xml"/><Relationship Id="rId21" Type="http://schemas.openxmlformats.org/officeDocument/2006/relationships/slideLayout" Target="../slideLayouts/slideLayout241.xml"/><Relationship Id="rId7" Type="http://schemas.openxmlformats.org/officeDocument/2006/relationships/slideLayout" Target="../slideLayouts/slideLayout227.xml"/><Relationship Id="rId12" Type="http://schemas.openxmlformats.org/officeDocument/2006/relationships/slideLayout" Target="../slideLayouts/slideLayout232.xml"/><Relationship Id="rId17" Type="http://schemas.openxmlformats.org/officeDocument/2006/relationships/slideLayout" Target="../slideLayouts/slideLayout237.xml"/><Relationship Id="rId25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22.xml"/><Relationship Id="rId16" Type="http://schemas.openxmlformats.org/officeDocument/2006/relationships/slideLayout" Target="../slideLayouts/slideLayout236.xml"/><Relationship Id="rId20" Type="http://schemas.openxmlformats.org/officeDocument/2006/relationships/slideLayout" Target="../slideLayouts/slideLayout240.xml"/><Relationship Id="rId29" Type="http://schemas.openxmlformats.org/officeDocument/2006/relationships/slideLayout" Target="../slideLayouts/slideLayout249.xml"/><Relationship Id="rId1" Type="http://schemas.openxmlformats.org/officeDocument/2006/relationships/slideLayout" Target="../slideLayouts/slideLayout221.xml"/><Relationship Id="rId6" Type="http://schemas.openxmlformats.org/officeDocument/2006/relationships/slideLayout" Target="../slideLayouts/slideLayout226.xml"/><Relationship Id="rId11" Type="http://schemas.openxmlformats.org/officeDocument/2006/relationships/slideLayout" Target="../slideLayouts/slideLayout231.xml"/><Relationship Id="rId24" Type="http://schemas.openxmlformats.org/officeDocument/2006/relationships/slideLayout" Target="../slideLayouts/slideLayout244.xml"/><Relationship Id="rId32" Type="http://schemas.openxmlformats.org/officeDocument/2006/relationships/theme" Target="../theme/theme4.xml"/><Relationship Id="rId5" Type="http://schemas.openxmlformats.org/officeDocument/2006/relationships/slideLayout" Target="../slideLayouts/slideLayout225.xml"/><Relationship Id="rId15" Type="http://schemas.openxmlformats.org/officeDocument/2006/relationships/slideLayout" Target="../slideLayouts/slideLayout235.xml"/><Relationship Id="rId23" Type="http://schemas.openxmlformats.org/officeDocument/2006/relationships/slideLayout" Target="../slideLayouts/slideLayout243.xml"/><Relationship Id="rId28" Type="http://schemas.openxmlformats.org/officeDocument/2006/relationships/slideLayout" Target="../slideLayouts/slideLayout248.xml"/><Relationship Id="rId10" Type="http://schemas.openxmlformats.org/officeDocument/2006/relationships/slideLayout" Target="../slideLayouts/slideLayout230.xml"/><Relationship Id="rId19" Type="http://schemas.openxmlformats.org/officeDocument/2006/relationships/slideLayout" Target="../slideLayouts/slideLayout239.xml"/><Relationship Id="rId31" Type="http://schemas.openxmlformats.org/officeDocument/2006/relationships/slideLayout" Target="../slideLayouts/slideLayout251.xml"/><Relationship Id="rId4" Type="http://schemas.openxmlformats.org/officeDocument/2006/relationships/slideLayout" Target="../slideLayouts/slideLayout224.xml"/><Relationship Id="rId9" Type="http://schemas.openxmlformats.org/officeDocument/2006/relationships/slideLayout" Target="../slideLayouts/slideLayout229.xml"/><Relationship Id="rId14" Type="http://schemas.openxmlformats.org/officeDocument/2006/relationships/slideLayout" Target="../slideLayouts/slideLayout234.xml"/><Relationship Id="rId22" Type="http://schemas.openxmlformats.org/officeDocument/2006/relationships/slideLayout" Target="../slideLayouts/slideLayout242.xml"/><Relationship Id="rId27" Type="http://schemas.openxmlformats.org/officeDocument/2006/relationships/slideLayout" Target="../slideLayouts/slideLayout247.xml"/><Relationship Id="rId30" Type="http://schemas.openxmlformats.org/officeDocument/2006/relationships/slideLayout" Target="../slideLayouts/slideLayout250.xml"/></Relationships>
</file>

<file path=ppt/slideMasters/_rels/slideMaster5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64.xml"/><Relationship Id="rId18" Type="http://schemas.openxmlformats.org/officeDocument/2006/relationships/slideLayout" Target="../slideLayouts/slideLayout269.xml"/><Relationship Id="rId26" Type="http://schemas.openxmlformats.org/officeDocument/2006/relationships/slideLayout" Target="../slideLayouts/slideLayout277.xml"/><Relationship Id="rId39" Type="http://schemas.openxmlformats.org/officeDocument/2006/relationships/slideLayout" Target="../slideLayouts/slideLayout290.xml"/><Relationship Id="rId21" Type="http://schemas.openxmlformats.org/officeDocument/2006/relationships/slideLayout" Target="../slideLayouts/slideLayout272.xml"/><Relationship Id="rId34" Type="http://schemas.openxmlformats.org/officeDocument/2006/relationships/slideLayout" Target="../slideLayouts/slideLayout285.xml"/><Relationship Id="rId42" Type="http://schemas.openxmlformats.org/officeDocument/2006/relationships/slideLayout" Target="../slideLayouts/slideLayout293.xml"/><Relationship Id="rId47" Type="http://schemas.openxmlformats.org/officeDocument/2006/relationships/slideLayout" Target="../slideLayouts/slideLayout298.xml"/><Relationship Id="rId50" Type="http://schemas.openxmlformats.org/officeDocument/2006/relationships/slideLayout" Target="../slideLayouts/slideLayout301.xml"/><Relationship Id="rId55" Type="http://schemas.openxmlformats.org/officeDocument/2006/relationships/slideLayout" Target="../slideLayouts/slideLayout306.xml"/><Relationship Id="rId63" Type="http://schemas.openxmlformats.org/officeDocument/2006/relationships/slideLayout" Target="../slideLayouts/slideLayout314.xml"/><Relationship Id="rId68" Type="http://schemas.openxmlformats.org/officeDocument/2006/relationships/slideLayout" Target="../slideLayouts/slideLayout319.xml"/><Relationship Id="rId76" Type="http://schemas.openxmlformats.org/officeDocument/2006/relationships/theme" Target="../theme/theme5.xml"/><Relationship Id="rId7" Type="http://schemas.openxmlformats.org/officeDocument/2006/relationships/slideLayout" Target="../slideLayouts/slideLayout258.xml"/><Relationship Id="rId71" Type="http://schemas.openxmlformats.org/officeDocument/2006/relationships/slideLayout" Target="../slideLayouts/slideLayout322.xml"/><Relationship Id="rId2" Type="http://schemas.openxmlformats.org/officeDocument/2006/relationships/slideLayout" Target="../slideLayouts/slideLayout253.xml"/><Relationship Id="rId16" Type="http://schemas.openxmlformats.org/officeDocument/2006/relationships/slideLayout" Target="../slideLayouts/slideLayout267.xml"/><Relationship Id="rId29" Type="http://schemas.openxmlformats.org/officeDocument/2006/relationships/slideLayout" Target="../slideLayouts/slideLayout280.xml"/><Relationship Id="rId11" Type="http://schemas.openxmlformats.org/officeDocument/2006/relationships/slideLayout" Target="../slideLayouts/slideLayout262.xml"/><Relationship Id="rId24" Type="http://schemas.openxmlformats.org/officeDocument/2006/relationships/slideLayout" Target="../slideLayouts/slideLayout275.xml"/><Relationship Id="rId32" Type="http://schemas.openxmlformats.org/officeDocument/2006/relationships/slideLayout" Target="../slideLayouts/slideLayout283.xml"/><Relationship Id="rId37" Type="http://schemas.openxmlformats.org/officeDocument/2006/relationships/slideLayout" Target="../slideLayouts/slideLayout288.xml"/><Relationship Id="rId40" Type="http://schemas.openxmlformats.org/officeDocument/2006/relationships/slideLayout" Target="../slideLayouts/slideLayout291.xml"/><Relationship Id="rId45" Type="http://schemas.openxmlformats.org/officeDocument/2006/relationships/slideLayout" Target="../slideLayouts/slideLayout296.xml"/><Relationship Id="rId53" Type="http://schemas.openxmlformats.org/officeDocument/2006/relationships/slideLayout" Target="../slideLayouts/slideLayout304.xml"/><Relationship Id="rId58" Type="http://schemas.openxmlformats.org/officeDocument/2006/relationships/slideLayout" Target="../slideLayouts/slideLayout309.xml"/><Relationship Id="rId66" Type="http://schemas.openxmlformats.org/officeDocument/2006/relationships/slideLayout" Target="../slideLayouts/slideLayout317.xml"/><Relationship Id="rId74" Type="http://schemas.openxmlformats.org/officeDocument/2006/relationships/slideLayout" Target="../slideLayouts/slideLayout325.xml"/><Relationship Id="rId5" Type="http://schemas.openxmlformats.org/officeDocument/2006/relationships/slideLayout" Target="../slideLayouts/slideLayout256.xml"/><Relationship Id="rId15" Type="http://schemas.openxmlformats.org/officeDocument/2006/relationships/slideLayout" Target="../slideLayouts/slideLayout266.xml"/><Relationship Id="rId23" Type="http://schemas.openxmlformats.org/officeDocument/2006/relationships/slideLayout" Target="../slideLayouts/slideLayout274.xml"/><Relationship Id="rId28" Type="http://schemas.openxmlformats.org/officeDocument/2006/relationships/slideLayout" Target="../slideLayouts/slideLayout279.xml"/><Relationship Id="rId36" Type="http://schemas.openxmlformats.org/officeDocument/2006/relationships/slideLayout" Target="../slideLayouts/slideLayout287.xml"/><Relationship Id="rId49" Type="http://schemas.openxmlformats.org/officeDocument/2006/relationships/slideLayout" Target="../slideLayouts/slideLayout300.xml"/><Relationship Id="rId57" Type="http://schemas.openxmlformats.org/officeDocument/2006/relationships/slideLayout" Target="../slideLayouts/slideLayout308.xml"/><Relationship Id="rId61" Type="http://schemas.openxmlformats.org/officeDocument/2006/relationships/slideLayout" Target="../slideLayouts/slideLayout312.xml"/><Relationship Id="rId10" Type="http://schemas.openxmlformats.org/officeDocument/2006/relationships/slideLayout" Target="../slideLayouts/slideLayout261.xml"/><Relationship Id="rId19" Type="http://schemas.openxmlformats.org/officeDocument/2006/relationships/slideLayout" Target="../slideLayouts/slideLayout270.xml"/><Relationship Id="rId31" Type="http://schemas.openxmlformats.org/officeDocument/2006/relationships/slideLayout" Target="../slideLayouts/slideLayout282.xml"/><Relationship Id="rId44" Type="http://schemas.openxmlformats.org/officeDocument/2006/relationships/slideLayout" Target="../slideLayouts/slideLayout295.xml"/><Relationship Id="rId52" Type="http://schemas.openxmlformats.org/officeDocument/2006/relationships/slideLayout" Target="../slideLayouts/slideLayout303.xml"/><Relationship Id="rId60" Type="http://schemas.openxmlformats.org/officeDocument/2006/relationships/slideLayout" Target="../slideLayouts/slideLayout311.xml"/><Relationship Id="rId65" Type="http://schemas.openxmlformats.org/officeDocument/2006/relationships/slideLayout" Target="../slideLayouts/slideLayout316.xml"/><Relationship Id="rId73" Type="http://schemas.openxmlformats.org/officeDocument/2006/relationships/slideLayout" Target="../slideLayouts/slideLayout324.xml"/><Relationship Id="rId4" Type="http://schemas.openxmlformats.org/officeDocument/2006/relationships/slideLayout" Target="../slideLayouts/slideLayout255.xml"/><Relationship Id="rId9" Type="http://schemas.openxmlformats.org/officeDocument/2006/relationships/slideLayout" Target="../slideLayouts/slideLayout260.xml"/><Relationship Id="rId14" Type="http://schemas.openxmlformats.org/officeDocument/2006/relationships/slideLayout" Target="../slideLayouts/slideLayout265.xml"/><Relationship Id="rId22" Type="http://schemas.openxmlformats.org/officeDocument/2006/relationships/slideLayout" Target="../slideLayouts/slideLayout273.xml"/><Relationship Id="rId27" Type="http://schemas.openxmlformats.org/officeDocument/2006/relationships/slideLayout" Target="../slideLayouts/slideLayout278.xml"/><Relationship Id="rId30" Type="http://schemas.openxmlformats.org/officeDocument/2006/relationships/slideLayout" Target="../slideLayouts/slideLayout281.xml"/><Relationship Id="rId35" Type="http://schemas.openxmlformats.org/officeDocument/2006/relationships/slideLayout" Target="../slideLayouts/slideLayout286.xml"/><Relationship Id="rId43" Type="http://schemas.openxmlformats.org/officeDocument/2006/relationships/slideLayout" Target="../slideLayouts/slideLayout294.xml"/><Relationship Id="rId48" Type="http://schemas.openxmlformats.org/officeDocument/2006/relationships/slideLayout" Target="../slideLayouts/slideLayout299.xml"/><Relationship Id="rId56" Type="http://schemas.openxmlformats.org/officeDocument/2006/relationships/slideLayout" Target="../slideLayouts/slideLayout307.xml"/><Relationship Id="rId64" Type="http://schemas.openxmlformats.org/officeDocument/2006/relationships/slideLayout" Target="../slideLayouts/slideLayout315.xml"/><Relationship Id="rId69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259.xml"/><Relationship Id="rId51" Type="http://schemas.openxmlformats.org/officeDocument/2006/relationships/slideLayout" Target="../slideLayouts/slideLayout302.xml"/><Relationship Id="rId72" Type="http://schemas.openxmlformats.org/officeDocument/2006/relationships/slideLayout" Target="../slideLayouts/slideLayout323.xml"/><Relationship Id="rId3" Type="http://schemas.openxmlformats.org/officeDocument/2006/relationships/slideLayout" Target="../slideLayouts/slideLayout254.xml"/><Relationship Id="rId12" Type="http://schemas.openxmlformats.org/officeDocument/2006/relationships/slideLayout" Target="../slideLayouts/slideLayout263.xml"/><Relationship Id="rId17" Type="http://schemas.openxmlformats.org/officeDocument/2006/relationships/slideLayout" Target="../slideLayouts/slideLayout268.xml"/><Relationship Id="rId25" Type="http://schemas.openxmlformats.org/officeDocument/2006/relationships/slideLayout" Target="../slideLayouts/slideLayout276.xml"/><Relationship Id="rId33" Type="http://schemas.openxmlformats.org/officeDocument/2006/relationships/slideLayout" Target="../slideLayouts/slideLayout284.xml"/><Relationship Id="rId38" Type="http://schemas.openxmlformats.org/officeDocument/2006/relationships/slideLayout" Target="../slideLayouts/slideLayout289.xml"/><Relationship Id="rId46" Type="http://schemas.openxmlformats.org/officeDocument/2006/relationships/slideLayout" Target="../slideLayouts/slideLayout297.xml"/><Relationship Id="rId59" Type="http://schemas.openxmlformats.org/officeDocument/2006/relationships/slideLayout" Target="../slideLayouts/slideLayout310.xml"/><Relationship Id="rId67" Type="http://schemas.openxmlformats.org/officeDocument/2006/relationships/slideLayout" Target="../slideLayouts/slideLayout318.xml"/><Relationship Id="rId20" Type="http://schemas.openxmlformats.org/officeDocument/2006/relationships/slideLayout" Target="../slideLayouts/slideLayout271.xml"/><Relationship Id="rId41" Type="http://schemas.openxmlformats.org/officeDocument/2006/relationships/slideLayout" Target="../slideLayouts/slideLayout292.xml"/><Relationship Id="rId54" Type="http://schemas.openxmlformats.org/officeDocument/2006/relationships/slideLayout" Target="../slideLayouts/slideLayout305.xml"/><Relationship Id="rId62" Type="http://schemas.openxmlformats.org/officeDocument/2006/relationships/slideLayout" Target="../slideLayouts/slideLayout313.xml"/><Relationship Id="rId70" Type="http://schemas.openxmlformats.org/officeDocument/2006/relationships/slideLayout" Target="../slideLayouts/slideLayout321.xml"/><Relationship Id="rId75" Type="http://schemas.openxmlformats.org/officeDocument/2006/relationships/slideLayout" Target="../slideLayouts/slideLayout326.xml"/><Relationship Id="rId1" Type="http://schemas.openxmlformats.org/officeDocument/2006/relationships/slideLayout" Target="../slideLayouts/slideLayout252.xml"/><Relationship Id="rId6" Type="http://schemas.openxmlformats.org/officeDocument/2006/relationships/slideLayout" Target="../slideLayouts/slideLayout257.xml"/></Relationships>
</file>

<file path=ppt/slideMasters/_rels/slideMaster6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339.xml"/><Relationship Id="rId18" Type="http://schemas.openxmlformats.org/officeDocument/2006/relationships/slideLayout" Target="../slideLayouts/slideLayout344.xml"/><Relationship Id="rId26" Type="http://schemas.openxmlformats.org/officeDocument/2006/relationships/slideLayout" Target="../slideLayouts/slideLayout352.xml"/><Relationship Id="rId39" Type="http://schemas.openxmlformats.org/officeDocument/2006/relationships/slideLayout" Target="../slideLayouts/slideLayout365.xml"/><Relationship Id="rId21" Type="http://schemas.openxmlformats.org/officeDocument/2006/relationships/slideLayout" Target="../slideLayouts/slideLayout347.xml"/><Relationship Id="rId34" Type="http://schemas.openxmlformats.org/officeDocument/2006/relationships/slideLayout" Target="../slideLayouts/slideLayout360.xml"/><Relationship Id="rId42" Type="http://schemas.openxmlformats.org/officeDocument/2006/relationships/slideLayout" Target="../slideLayouts/slideLayout368.xml"/><Relationship Id="rId47" Type="http://schemas.openxmlformats.org/officeDocument/2006/relationships/slideLayout" Target="../slideLayouts/slideLayout373.xml"/><Relationship Id="rId50" Type="http://schemas.openxmlformats.org/officeDocument/2006/relationships/slideLayout" Target="../slideLayouts/slideLayout376.xml"/><Relationship Id="rId55" Type="http://schemas.openxmlformats.org/officeDocument/2006/relationships/slideLayout" Target="../slideLayouts/slideLayout381.xml"/><Relationship Id="rId63" Type="http://schemas.openxmlformats.org/officeDocument/2006/relationships/slideLayout" Target="../slideLayouts/slideLayout389.xml"/><Relationship Id="rId68" Type="http://schemas.openxmlformats.org/officeDocument/2006/relationships/slideLayout" Target="../slideLayouts/slideLayout394.xml"/><Relationship Id="rId7" Type="http://schemas.openxmlformats.org/officeDocument/2006/relationships/slideLayout" Target="../slideLayouts/slideLayout333.xml"/><Relationship Id="rId71" Type="http://schemas.openxmlformats.org/officeDocument/2006/relationships/theme" Target="../theme/theme6.xml"/><Relationship Id="rId2" Type="http://schemas.openxmlformats.org/officeDocument/2006/relationships/slideLayout" Target="../slideLayouts/slideLayout328.xml"/><Relationship Id="rId16" Type="http://schemas.openxmlformats.org/officeDocument/2006/relationships/slideLayout" Target="../slideLayouts/slideLayout342.xml"/><Relationship Id="rId29" Type="http://schemas.openxmlformats.org/officeDocument/2006/relationships/slideLayout" Target="../slideLayouts/slideLayout355.xml"/><Relationship Id="rId1" Type="http://schemas.openxmlformats.org/officeDocument/2006/relationships/slideLayout" Target="../slideLayouts/slideLayout327.xml"/><Relationship Id="rId6" Type="http://schemas.openxmlformats.org/officeDocument/2006/relationships/slideLayout" Target="../slideLayouts/slideLayout332.xml"/><Relationship Id="rId11" Type="http://schemas.openxmlformats.org/officeDocument/2006/relationships/slideLayout" Target="../slideLayouts/slideLayout337.xml"/><Relationship Id="rId24" Type="http://schemas.openxmlformats.org/officeDocument/2006/relationships/slideLayout" Target="../slideLayouts/slideLayout350.xml"/><Relationship Id="rId32" Type="http://schemas.openxmlformats.org/officeDocument/2006/relationships/slideLayout" Target="../slideLayouts/slideLayout358.xml"/><Relationship Id="rId37" Type="http://schemas.openxmlformats.org/officeDocument/2006/relationships/slideLayout" Target="../slideLayouts/slideLayout363.xml"/><Relationship Id="rId40" Type="http://schemas.openxmlformats.org/officeDocument/2006/relationships/slideLayout" Target="../slideLayouts/slideLayout366.xml"/><Relationship Id="rId45" Type="http://schemas.openxmlformats.org/officeDocument/2006/relationships/slideLayout" Target="../slideLayouts/slideLayout371.xml"/><Relationship Id="rId53" Type="http://schemas.openxmlformats.org/officeDocument/2006/relationships/slideLayout" Target="../slideLayouts/slideLayout379.xml"/><Relationship Id="rId58" Type="http://schemas.openxmlformats.org/officeDocument/2006/relationships/slideLayout" Target="../slideLayouts/slideLayout384.xml"/><Relationship Id="rId66" Type="http://schemas.openxmlformats.org/officeDocument/2006/relationships/slideLayout" Target="../slideLayouts/slideLayout392.xml"/><Relationship Id="rId5" Type="http://schemas.openxmlformats.org/officeDocument/2006/relationships/slideLayout" Target="../slideLayouts/slideLayout331.xml"/><Relationship Id="rId15" Type="http://schemas.openxmlformats.org/officeDocument/2006/relationships/slideLayout" Target="../slideLayouts/slideLayout341.xml"/><Relationship Id="rId23" Type="http://schemas.openxmlformats.org/officeDocument/2006/relationships/slideLayout" Target="../slideLayouts/slideLayout349.xml"/><Relationship Id="rId28" Type="http://schemas.openxmlformats.org/officeDocument/2006/relationships/slideLayout" Target="../slideLayouts/slideLayout354.xml"/><Relationship Id="rId36" Type="http://schemas.openxmlformats.org/officeDocument/2006/relationships/slideLayout" Target="../slideLayouts/slideLayout362.xml"/><Relationship Id="rId49" Type="http://schemas.openxmlformats.org/officeDocument/2006/relationships/slideLayout" Target="../slideLayouts/slideLayout375.xml"/><Relationship Id="rId57" Type="http://schemas.openxmlformats.org/officeDocument/2006/relationships/slideLayout" Target="../slideLayouts/slideLayout383.xml"/><Relationship Id="rId61" Type="http://schemas.openxmlformats.org/officeDocument/2006/relationships/slideLayout" Target="../slideLayouts/slideLayout387.xml"/><Relationship Id="rId10" Type="http://schemas.openxmlformats.org/officeDocument/2006/relationships/slideLayout" Target="../slideLayouts/slideLayout336.xml"/><Relationship Id="rId19" Type="http://schemas.openxmlformats.org/officeDocument/2006/relationships/slideLayout" Target="../slideLayouts/slideLayout345.xml"/><Relationship Id="rId31" Type="http://schemas.openxmlformats.org/officeDocument/2006/relationships/slideLayout" Target="../slideLayouts/slideLayout357.xml"/><Relationship Id="rId44" Type="http://schemas.openxmlformats.org/officeDocument/2006/relationships/slideLayout" Target="../slideLayouts/slideLayout370.xml"/><Relationship Id="rId52" Type="http://schemas.openxmlformats.org/officeDocument/2006/relationships/slideLayout" Target="../slideLayouts/slideLayout378.xml"/><Relationship Id="rId60" Type="http://schemas.openxmlformats.org/officeDocument/2006/relationships/slideLayout" Target="../slideLayouts/slideLayout386.xml"/><Relationship Id="rId65" Type="http://schemas.openxmlformats.org/officeDocument/2006/relationships/slideLayout" Target="../slideLayouts/slideLayout391.xml"/><Relationship Id="rId4" Type="http://schemas.openxmlformats.org/officeDocument/2006/relationships/slideLayout" Target="../slideLayouts/slideLayout330.xml"/><Relationship Id="rId9" Type="http://schemas.openxmlformats.org/officeDocument/2006/relationships/slideLayout" Target="../slideLayouts/slideLayout335.xml"/><Relationship Id="rId14" Type="http://schemas.openxmlformats.org/officeDocument/2006/relationships/slideLayout" Target="../slideLayouts/slideLayout340.xml"/><Relationship Id="rId22" Type="http://schemas.openxmlformats.org/officeDocument/2006/relationships/slideLayout" Target="../slideLayouts/slideLayout348.xml"/><Relationship Id="rId27" Type="http://schemas.openxmlformats.org/officeDocument/2006/relationships/slideLayout" Target="../slideLayouts/slideLayout353.xml"/><Relationship Id="rId30" Type="http://schemas.openxmlformats.org/officeDocument/2006/relationships/slideLayout" Target="../slideLayouts/slideLayout356.xml"/><Relationship Id="rId35" Type="http://schemas.openxmlformats.org/officeDocument/2006/relationships/slideLayout" Target="../slideLayouts/slideLayout361.xml"/><Relationship Id="rId43" Type="http://schemas.openxmlformats.org/officeDocument/2006/relationships/slideLayout" Target="../slideLayouts/slideLayout369.xml"/><Relationship Id="rId48" Type="http://schemas.openxmlformats.org/officeDocument/2006/relationships/slideLayout" Target="../slideLayouts/slideLayout374.xml"/><Relationship Id="rId56" Type="http://schemas.openxmlformats.org/officeDocument/2006/relationships/slideLayout" Target="../slideLayouts/slideLayout382.xml"/><Relationship Id="rId64" Type="http://schemas.openxmlformats.org/officeDocument/2006/relationships/slideLayout" Target="../slideLayouts/slideLayout390.xml"/><Relationship Id="rId69" Type="http://schemas.openxmlformats.org/officeDocument/2006/relationships/slideLayout" Target="../slideLayouts/slideLayout395.xml"/><Relationship Id="rId8" Type="http://schemas.openxmlformats.org/officeDocument/2006/relationships/slideLayout" Target="../slideLayouts/slideLayout334.xml"/><Relationship Id="rId51" Type="http://schemas.openxmlformats.org/officeDocument/2006/relationships/slideLayout" Target="../slideLayouts/slideLayout377.xml"/><Relationship Id="rId3" Type="http://schemas.openxmlformats.org/officeDocument/2006/relationships/slideLayout" Target="../slideLayouts/slideLayout329.xml"/><Relationship Id="rId12" Type="http://schemas.openxmlformats.org/officeDocument/2006/relationships/slideLayout" Target="../slideLayouts/slideLayout338.xml"/><Relationship Id="rId17" Type="http://schemas.openxmlformats.org/officeDocument/2006/relationships/slideLayout" Target="../slideLayouts/slideLayout343.xml"/><Relationship Id="rId25" Type="http://schemas.openxmlformats.org/officeDocument/2006/relationships/slideLayout" Target="../slideLayouts/slideLayout351.xml"/><Relationship Id="rId33" Type="http://schemas.openxmlformats.org/officeDocument/2006/relationships/slideLayout" Target="../slideLayouts/slideLayout359.xml"/><Relationship Id="rId38" Type="http://schemas.openxmlformats.org/officeDocument/2006/relationships/slideLayout" Target="../slideLayouts/slideLayout364.xml"/><Relationship Id="rId46" Type="http://schemas.openxmlformats.org/officeDocument/2006/relationships/slideLayout" Target="../slideLayouts/slideLayout372.xml"/><Relationship Id="rId59" Type="http://schemas.openxmlformats.org/officeDocument/2006/relationships/slideLayout" Target="../slideLayouts/slideLayout385.xml"/><Relationship Id="rId67" Type="http://schemas.openxmlformats.org/officeDocument/2006/relationships/slideLayout" Target="../slideLayouts/slideLayout393.xml"/><Relationship Id="rId20" Type="http://schemas.openxmlformats.org/officeDocument/2006/relationships/slideLayout" Target="../slideLayouts/slideLayout346.xml"/><Relationship Id="rId41" Type="http://schemas.openxmlformats.org/officeDocument/2006/relationships/slideLayout" Target="../slideLayouts/slideLayout367.xml"/><Relationship Id="rId54" Type="http://schemas.openxmlformats.org/officeDocument/2006/relationships/slideLayout" Target="../slideLayouts/slideLayout380.xml"/><Relationship Id="rId62" Type="http://schemas.openxmlformats.org/officeDocument/2006/relationships/slideLayout" Target="../slideLayouts/slideLayout388.xml"/><Relationship Id="rId70" Type="http://schemas.openxmlformats.org/officeDocument/2006/relationships/slideLayout" Target="../slideLayouts/slideLayout396.xml"/></Relationships>
</file>

<file path=ppt/slideMasters/_rels/slideMaster7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409.xml"/><Relationship Id="rId18" Type="http://schemas.openxmlformats.org/officeDocument/2006/relationships/slideLayout" Target="../slideLayouts/slideLayout414.xml"/><Relationship Id="rId26" Type="http://schemas.openxmlformats.org/officeDocument/2006/relationships/slideLayout" Target="../slideLayouts/slideLayout422.xml"/><Relationship Id="rId39" Type="http://schemas.openxmlformats.org/officeDocument/2006/relationships/slideLayout" Target="../slideLayouts/slideLayout435.xml"/><Relationship Id="rId21" Type="http://schemas.openxmlformats.org/officeDocument/2006/relationships/slideLayout" Target="../slideLayouts/slideLayout417.xml"/><Relationship Id="rId34" Type="http://schemas.openxmlformats.org/officeDocument/2006/relationships/slideLayout" Target="../slideLayouts/slideLayout430.xml"/><Relationship Id="rId42" Type="http://schemas.openxmlformats.org/officeDocument/2006/relationships/slideLayout" Target="../slideLayouts/slideLayout438.xml"/><Relationship Id="rId47" Type="http://schemas.openxmlformats.org/officeDocument/2006/relationships/slideLayout" Target="../slideLayouts/slideLayout443.xml"/><Relationship Id="rId50" Type="http://schemas.openxmlformats.org/officeDocument/2006/relationships/slideLayout" Target="../slideLayouts/slideLayout446.xml"/><Relationship Id="rId55" Type="http://schemas.openxmlformats.org/officeDocument/2006/relationships/slideLayout" Target="../slideLayouts/slideLayout451.xml"/><Relationship Id="rId63" Type="http://schemas.openxmlformats.org/officeDocument/2006/relationships/slideLayout" Target="../slideLayouts/slideLayout459.xml"/><Relationship Id="rId68" Type="http://schemas.openxmlformats.org/officeDocument/2006/relationships/slideLayout" Target="../slideLayouts/slideLayout464.xml"/><Relationship Id="rId7" Type="http://schemas.openxmlformats.org/officeDocument/2006/relationships/slideLayout" Target="../slideLayouts/slideLayout403.xml"/><Relationship Id="rId71" Type="http://schemas.openxmlformats.org/officeDocument/2006/relationships/slideLayout" Target="../slideLayouts/slideLayout467.xml"/><Relationship Id="rId2" Type="http://schemas.openxmlformats.org/officeDocument/2006/relationships/slideLayout" Target="../slideLayouts/slideLayout398.xml"/><Relationship Id="rId16" Type="http://schemas.openxmlformats.org/officeDocument/2006/relationships/slideLayout" Target="../slideLayouts/slideLayout412.xml"/><Relationship Id="rId29" Type="http://schemas.openxmlformats.org/officeDocument/2006/relationships/slideLayout" Target="../slideLayouts/slideLayout425.xml"/><Relationship Id="rId11" Type="http://schemas.openxmlformats.org/officeDocument/2006/relationships/slideLayout" Target="../slideLayouts/slideLayout407.xml"/><Relationship Id="rId24" Type="http://schemas.openxmlformats.org/officeDocument/2006/relationships/slideLayout" Target="../slideLayouts/slideLayout420.xml"/><Relationship Id="rId32" Type="http://schemas.openxmlformats.org/officeDocument/2006/relationships/slideLayout" Target="../slideLayouts/slideLayout428.xml"/><Relationship Id="rId37" Type="http://schemas.openxmlformats.org/officeDocument/2006/relationships/slideLayout" Target="../slideLayouts/slideLayout433.xml"/><Relationship Id="rId40" Type="http://schemas.openxmlformats.org/officeDocument/2006/relationships/slideLayout" Target="../slideLayouts/slideLayout436.xml"/><Relationship Id="rId45" Type="http://schemas.openxmlformats.org/officeDocument/2006/relationships/slideLayout" Target="../slideLayouts/slideLayout441.xml"/><Relationship Id="rId53" Type="http://schemas.openxmlformats.org/officeDocument/2006/relationships/slideLayout" Target="../slideLayouts/slideLayout449.xml"/><Relationship Id="rId58" Type="http://schemas.openxmlformats.org/officeDocument/2006/relationships/slideLayout" Target="../slideLayouts/slideLayout454.xml"/><Relationship Id="rId66" Type="http://schemas.openxmlformats.org/officeDocument/2006/relationships/slideLayout" Target="../slideLayouts/slideLayout462.xml"/><Relationship Id="rId74" Type="http://schemas.openxmlformats.org/officeDocument/2006/relationships/slideLayout" Target="../slideLayouts/slideLayout470.xml"/><Relationship Id="rId5" Type="http://schemas.openxmlformats.org/officeDocument/2006/relationships/slideLayout" Target="../slideLayouts/slideLayout401.xml"/><Relationship Id="rId15" Type="http://schemas.openxmlformats.org/officeDocument/2006/relationships/slideLayout" Target="../slideLayouts/slideLayout411.xml"/><Relationship Id="rId23" Type="http://schemas.openxmlformats.org/officeDocument/2006/relationships/slideLayout" Target="../slideLayouts/slideLayout419.xml"/><Relationship Id="rId28" Type="http://schemas.openxmlformats.org/officeDocument/2006/relationships/slideLayout" Target="../slideLayouts/slideLayout424.xml"/><Relationship Id="rId36" Type="http://schemas.openxmlformats.org/officeDocument/2006/relationships/slideLayout" Target="../slideLayouts/slideLayout432.xml"/><Relationship Id="rId49" Type="http://schemas.openxmlformats.org/officeDocument/2006/relationships/slideLayout" Target="../slideLayouts/slideLayout445.xml"/><Relationship Id="rId57" Type="http://schemas.openxmlformats.org/officeDocument/2006/relationships/slideLayout" Target="../slideLayouts/slideLayout453.xml"/><Relationship Id="rId61" Type="http://schemas.openxmlformats.org/officeDocument/2006/relationships/slideLayout" Target="../slideLayouts/slideLayout457.xml"/><Relationship Id="rId10" Type="http://schemas.openxmlformats.org/officeDocument/2006/relationships/slideLayout" Target="../slideLayouts/slideLayout406.xml"/><Relationship Id="rId19" Type="http://schemas.openxmlformats.org/officeDocument/2006/relationships/slideLayout" Target="../slideLayouts/slideLayout415.xml"/><Relationship Id="rId31" Type="http://schemas.openxmlformats.org/officeDocument/2006/relationships/slideLayout" Target="../slideLayouts/slideLayout427.xml"/><Relationship Id="rId44" Type="http://schemas.openxmlformats.org/officeDocument/2006/relationships/slideLayout" Target="../slideLayouts/slideLayout440.xml"/><Relationship Id="rId52" Type="http://schemas.openxmlformats.org/officeDocument/2006/relationships/slideLayout" Target="../slideLayouts/slideLayout448.xml"/><Relationship Id="rId60" Type="http://schemas.openxmlformats.org/officeDocument/2006/relationships/slideLayout" Target="../slideLayouts/slideLayout456.xml"/><Relationship Id="rId65" Type="http://schemas.openxmlformats.org/officeDocument/2006/relationships/slideLayout" Target="../slideLayouts/slideLayout461.xml"/><Relationship Id="rId73" Type="http://schemas.openxmlformats.org/officeDocument/2006/relationships/slideLayout" Target="../slideLayouts/slideLayout469.xml"/><Relationship Id="rId4" Type="http://schemas.openxmlformats.org/officeDocument/2006/relationships/slideLayout" Target="../slideLayouts/slideLayout400.xml"/><Relationship Id="rId9" Type="http://schemas.openxmlformats.org/officeDocument/2006/relationships/slideLayout" Target="../slideLayouts/slideLayout405.xml"/><Relationship Id="rId14" Type="http://schemas.openxmlformats.org/officeDocument/2006/relationships/slideLayout" Target="../slideLayouts/slideLayout410.xml"/><Relationship Id="rId22" Type="http://schemas.openxmlformats.org/officeDocument/2006/relationships/slideLayout" Target="../slideLayouts/slideLayout418.xml"/><Relationship Id="rId27" Type="http://schemas.openxmlformats.org/officeDocument/2006/relationships/slideLayout" Target="../slideLayouts/slideLayout423.xml"/><Relationship Id="rId30" Type="http://schemas.openxmlformats.org/officeDocument/2006/relationships/slideLayout" Target="../slideLayouts/slideLayout426.xml"/><Relationship Id="rId35" Type="http://schemas.openxmlformats.org/officeDocument/2006/relationships/slideLayout" Target="../slideLayouts/slideLayout431.xml"/><Relationship Id="rId43" Type="http://schemas.openxmlformats.org/officeDocument/2006/relationships/slideLayout" Target="../slideLayouts/slideLayout439.xml"/><Relationship Id="rId48" Type="http://schemas.openxmlformats.org/officeDocument/2006/relationships/slideLayout" Target="../slideLayouts/slideLayout444.xml"/><Relationship Id="rId56" Type="http://schemas.openxmlformats.org/officeDocument/2006/relationships/slideLayout" Target="../slideLayouts/slideLayout452.xml"/><Relationship Id="rId64" Type="http://schemas.openxmlformats.org/officeDocument/2006/relationships/slideLayout" Target="../slideLayouts/slideLayout460.xml"/><Relationship Id="rId69" Type="http://schemas.openxmlformats.org/officeDocument/2006/relationships/slideLayout" Target="../slideLayouts/slideLayout465.xml"/><Relationship Id="rId8" Type="http://schemas.openxmlformats.org/officeDocument/2006/relationships/slideLayout" Target="../slideLayouts/slideLayout404.xml"/><Relationship Id="rId51" Type="http://schemas.openxmlformats.org/officeDocument/2006/relationships/slideLayout" Target="../slideLayouts/slideLayout447.xml"/><Relationship Id="rId72" Type="http://schemas.openxmlformats.org/officeDocument/2006/relationships/slideLayout" Target="../slideLayouts/slideLayout468.xml"/><Relationship Id="rId3" Type="http://schemas.openxmlformats.org/officeDocument/2006/relationships/slideLayout" Target="../slideLayouts/slideLayout399.xml"/><Relationship Id="rId12" Type="http://schemas.openxmlformats.org/officeDocument/2006/relationships/slideLayout" Target="../slideLayouts/slideLayout408.xml"/><Relationship Id="rId17" Type="http://schemas.openxmlformats.org/officeDocument/2006/relationships/slideLayout" Target="../slideLayouts/slideLayout413.xml"/><Relationship Id="rId25" Type="http://schemas.openxmlformats.org/officeDocument/2006/relationships/slideLayout" Target="../slideLayouts/slideLayout421.xml"/><Relationship Id="rId33" Type="http://schemas.openxmlformats.org/officeDocument/2006/relationships/slideLayout" Target="../slideLayouts/slideLayout429.xml"/><Relationship Id="rId38" Type="http://schemas.openxmlformats.org/officeDocument/2006/relationships/slideLayout" Target="../slideLayouts/slideLayout434.xml"/><Relationship Id="rId46" Type="http://schemas.openxmlformats.org/officeDocument/2006/relationships/slideLayout" Target="../slideLayouts/slideLayout442.xml"/><Relationship Id="rId59" Type="http://schemas.openxmlformats.org/officeDocument/2006/relationships/slideLayout" Target="../slideLayouts/slideLayout455.xml"/><Relationship Id="rId67" Type="http://schemas.openxmlformats.org/officeDocument/2006/relationships/slideLayout" Target="../slideLayouts/slideLayout463.xml"/><Relationship Id="rId20" Type="http://schemas.openxmlformats.org/officeDocument/2006/relationships/slideLayout" Target="../slideLayouts/slideLayout416.xml"/><Relationship Id="rId41" Type="http://schemas.openxmlformats.org/officeDocument/2006/relationships/slideLayout" Target="../slideLayouts/slideLayout437.xml"/><Relationship Id="rId54" Type="http://schemas.openxmlformats.org/officeDocument/2006/relationships/slideLayout" Target="../slideLayouts/slideLayout450.xml"/><Relationship Id="rId62" Type="http://schemas.openxmlformats.org/officeDocument/2006/relationships/slideLayout" Target="../slideLayouts/slideLayout458.xml"/><Relationship Id="rId70" Type="http://schemas.openxmlformats.org/officeDocument/2006/relationships/slideLayout" Target="../slideLayouts/slideLayout466.xml"/><Relationship Id="rId75" Type="http://schemas.openxmlformats.org/officeDocument/2006/relationships/theme" Target="../theme/theme7.xml"/><Relationship Id="rId1" Type="http://schemas.openxmlformats.org/officeDocument/2006/relationships/slideLayout" Target="../slideLayouts/slideLayout397.xml"/><Relationship Id="rId6" Type="http://schemas.openxmlformats.org/officeDocument/2006/relationships/slideLayout" Target="../slideLayouts/slideLayout402.xml"/></Relationships>
</file>

<file path=ppt/slideMasters/_rels/slideMaster8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483.xml"/><Relationship Id="rId18" Type="http://schemas.openxmlformats.org/officeDocument/2006/relationships/slideLayout" Target="../slideLayouts/slideLayout488.xml"/><Relationship Id="rId26" Type="http://schemas.openxmlformats.org/officeDocument/2006/relationships/slideLayout" Target="../slideLayouts/slideLayout496.xml"/><Relationship Id="rId39" Type="http://schemas.openxmlformats.org/officeDocument/2006/relationships/slideLayout" Target="../slideLayouts/slideLayout509.xml"/><Relationship Id="rId21" Type="http://schemas.openxmlformats.org/officeDocument/2006/relationships/slideLayout" Target="../slideLayouts/slideLayout491.xml"/><Relationship Id="rId34" Type="http://schemas.openxmlformats.org/officeDocument/2006/relationships/slideLayout" Target="../slideLayouts/slideLayout504.xml"/><Relationship Id="rId42" Type="http://schemas.openxmlformats.org/officeDocument/2006/relationships/slideLayout" Target="../slideLayouts/slideLayout512.xml"/><Relationship Id="rId47" Type="http://schemas.openxmlformats.org/officeDocument/2006/relationships/slideLayout" Target="../slideLayouts/slideLayout517.xml"/><Relationship Id="rId50" Type="http://schemas.openxmlformats.org/officeDocument/2006/relationships/slideLayout" Target="../slideLayouts/slideLayout520.xml"/><Relationship Id="rId55" Type="http://schemas.openxmlformats.org/officeDocument/2006/relationships/slideLayout" Target="../slideLayouts/slideLayout525.xml"/><Relationship Id="rId63" Type="http://schemas.openxmlformats.org/officeDocument/2006/relationships/slideLayout" Target="../slideLayouts/slideLayout533.xml"/><Relationship Id="rId68" Type="http://schemas.openxmlformats.org/officeDocument/2006/relationships/slideLayout" Target="../slideLayouts/slideLayout538.xml"/><Relationship Id="rId76" Type="http://schemas.openxmlformats.org/officeDocument/2006/relationships/theme" Target="../theme/theme8.xml"/><Relationship Id="rId7" Type="http://schemas.openxmlformats.org/officeDocument/2006/relationships/slideLayout" Target="../slideLayouts/slideLayout477.xml"/><Relationship Id="rId71" Type="http://schemas.openxmlformats.org/officeDocument/2006/relationships/slideLayout" Target="../slideLayouts/slideLayout541.xml"/><Relationship Id="rId2" Type="http://schemas.openxmlformats.org/officeDocument/2006/relationships/slideLayout" Target="../slideLayouts/slideLayout472.xml"/><Relationship Id="rId16" Type="http://schemas.openxmlformats.org/officeDocument/2006/relationships/slideLayout" Target="../slideLayouts/slideLayout486.xml"/><Relationship Id="rId29" Type="http://schemas.openxmlformats.org/officeDocument/2006/relationships/slideLayout" Target="../slideLayouts/slideLayout499.xml"/><Relationship Id="rId11" Type="http://schemas.openxmlformats.org/officeDocument/2006/relationships/slideLayout" Target="../slideLayouts/slideLayout481.xml"/><Relationship Id="rId24" Type="http://schemas.openxmlformats.org/officeDocument/2006/relationships/slideLayout" Target="../slideLayouts/slideLayout494.xml"/><Relationship Id="rId32" Type="http://schemas.openxmlformats.org/officeDocument/2006/relationships/slideLayout" Target="../slideLayouts/slideLayout502.xml"/><Relationship Id="rId37" Type="http://schemas.openxmlformats.org/officeDocument/2006/relationships/slideLayout" Target="../slideLayouts/slideLayout507.xml"/><Relationship Id="rId40" Type="http://schemas.openxmlformats.org/officeDocument/2006/relationships/slideLayout" Target="../slideLayouts/slideLayout510.xml"/><Relationship Id="rId45" Type="http://schemas.openxmlformats.org/officeDocument/2006/relationships/slideLayout" Target="../slideLayouts/slideLayout515.xml"/><Relationship Id="rId53" Type="http://schemas.openxmlformats.org/officeDocument/2006/relationships/slideLayout" Target="../slideLayouts/slideLayout523.xml"/><Relationship Id="rId58" Type="http://schemas.openxmlformats.org/officeDocument/2006/relationships/slideLayout" Target="../slideLayouts/slideLayout528.xml"/><Relationship Id="rId66" Type="http://schemas.openxmlformats.org/officeDocument/2006/relationships/slideLayout" Target="../slideLayouts/slideLayout536.xml"/><Relationship Id="rId74" Type="http://schemas.openxmlformats.org/officeDocument/2006/relationships/slideLayout" Target="../slideLayouts/slideLayout544.xml"/><Relationship Id="rId5" Type="http://schemas.openxmlformats.org/officeDocument/2006/relationships/slideLayout" Target="../slideLayouts/slideLayout475.xml"/><Relationship Id="rId15" Type="http://schemas.openxmlformats.org/officeDocument/2006/relationships/slideLayout" Target="../slideLayouts/slideLayout485.xml"/><Relationship Id="rId23" Type="http://schemas.openxmlformats.org/officeDocument/2006/relationships/slideLayout" Target="../slideLayouts/slideLayout493.xml"/><Relationship Id="rId28" Type="http://schemas.openxmlformats.org/officeDocument/2006/relationships/slideLayout" Target="../slideLayouts/slideLayout498.xml"/><Relationship Id="rId36" Type="http://schemas.openxmlformats.org/officeDocument/2006/relationships/slideLayout" Target="../slideLayouts/slideLayout506.xml"/><Relationship Id="rId49" Type="http://schemas.openxmlformats.org/officeDocument/2006/relationships/slideLayout" Target="../slideLayouts/slideLayout519.xml"/><Relationship Id="rId57" Type="http://schemas.openxmlformats.org/officeDocument/2006/relationships/slideLayout" Target="../slideLayouts/slideLayout527.xml"/><Relationship Id="rId61" Type="http://schemas.openxmlformats.org/officeDocument/2006/relationships/slideLayout" Target="../slideLayouts/slideLayout531.xml"/><Relationship Id="rId10" Type="http://schemas.openxmlformats.org/officeDocument/2006/relationships/slideLayout" Target="../slideLayouts/slideLayout480.xml"/><Relationship Id="rId19" Type="http://schemas.openxmlformats.org/officeDocument/2006/relationships/slideLayout" Target="../slideLayouts/slideLayout489.xml"/><Relationship Id="rId31" Type="http://schemas.openxmlformats.org/officeDocument/2006/relationships/slideLayout" Target="../slideLayouts/slideLayout501.xml"/><Relationship Id="rId44" Type="http://schemas.openxmlformats.org/officeDocument/2006/relationships/slideLayout" Target="../slideLayouts/slideLayout514.xml"/><Relationship Id="rId52" Type="http://schemas.openxmlformats.org/officeDocument/2006/relationships/slideLayout" Target="../slideLayouts/slideLayout522.xml"/><Relationship Id="rId60" Type="http://schemas.openxmlformats.org/officeDocument/2006/relationships/slideLayout" Target="../slideLayouts/slideLayout530.xml"/><Relationship Id="rId65" Type="http://schemas.openxmlformats.org/officeDocument/2006/relationships/slideLayout" Target="../slideLayouts/slideLayout535.xml"/><Relationship Id="rId73" Type="http://schemas.openxmlformats.org/officeDocument/2006/relationships/slideLayout" Target="../slideLayouts/slideLayout543.xml"/><Relationship Id="rId4" Type="http://schemas.openxmlformats.org/officeDocument/2006/relationships/slideLayout" Target="../slideLayouts/slideLayout474.xml"/><Relationship Id="rId9" Type="http://schemas.openxmlformats.org/officeDocument/2006/relationships/slideLayout" Target="../slideLayouts/slideLayout479.xml"/><Relationship Id="rId14" Type="http://schemas.openxmlformats.org/officeDocument/2006/relationships/slideLayout" Target="../slideLayouts/slideLayout484.xml"/><Relationship Id="rId22" Type="http://schemas.openxmlformats.org/officeDocument/2006/relationships/slideLayout" Target="../slideLayouts/slideLayout492.xml"/><Relationship Id="rId27" Type="http://schemas.openxmlformats.org/officeDocument/2006/relationships/slideLayout" Target="../slideLayouts/slideLayout497.xml"/><Relationship Id="rId30" Type="http://schemas.openxmlformats.org/officeDocument/2006/relationships/slideLayout" Target="../slideLayouts/slideLayout500.xml"/><Relationship Id="rId35" Type="http://schemas.openxmlformats.org/officeDocument/2006/relationships/slideLayout" Target="../slideLayouts/slideLayout505.xml"/><Relationship Id="rId43" Type="http://schemas.openxmlformats.org/officeDocument/2006/relationships/slideLayout" Target="../slideLayouts/slideLayout513.xml"/><Relationship Id="rId48" Type="http://schemas.openxmlformats.org/officeDocument/2006/relationships/slideLayout" Target="../slideLayouts/slideLayout518.xml"/><Relationship Id="rId56" Type="http://schemas.openxmlformats.org/officeDocument/2006/relationships/slideLayout" Target="../slideLayouts/slideLayout526.xml"/><Relationship Id="rId64" Type="http://schemas.openxmlformats.org/officeDocument/2006/relationships/slideLayout" Target="../slideLayouts/slideLayout534.xml"/><Relationship Id="rId69" Type="http://schemas.openxmlformats.org/officeDocument/2006/relationships/slideLayout" Target="../slideLayouts/slideLayout539.xml"/><Relationship Id="rId8" Type="http://schemas.openxmlformats.org/officeDocument/2006/relationships/slideLayout" Target="../slideLayouts/slideLayout478.xml"/><Relationship Id="rId51" Type="http://schemas.openxmlformats.org/officeDocument/2006/relationships/slideLayout" Target="../slideLayouts/slideLayout521.xml"/><Relationship Id="rId72" Type="http://schemas.openxmlformats.org/officeDocument/2006/relationships/slideLayout" Target="../slideLayouts/slideLayout542.xml"/><Relationship Id="rId3" Type="http://schemas.openxmlformats.org/officeDocument/2006/relationships/slideLayout" Target="../slideLayouts/slideLayout473.xml"/><Relationship Id="rId12" Type="http://schemas.openxmlformats.org/officeDocument/2006/relationships/slideLayout" Target="../slideLayouts/slideLayout482.xml"/><Relationship Id="rId17" Type="http://schemas.openxmlformats.org/officeDocument/2006/relationships/slideLayout" Target="../slideLayouts/slideLayout487.xml"/><Relationship Id="rId25" Type="http://schemas.openxmlformats.org/officeDocument/2006/relationships/slideLayout" Target="../slideLayouts/slideLayout495.xml"/><Relationship Id="rId33" Type="http://schemas.openxmlformats.org/officeDocument/2006/relationships/slideLayout" Target="../slideLayouts/slideLayout503.xml"/><Relationship Id="rId38" Type="http://schemas.openxmlformats.org/officeDocument/2006/relationships/slideLayout" Target="../slideLayouts/slideLayout508.xml"/><Relationship Id="rId46" Type="http://schemas.openxmlformats.org/officeDocument/2006/relationships/slideLayout" Target="../slideLayouts/slideLayout516.xml"/><Relationship Id="rId59" Type="http://schemas.openxmlformats.org/officeDocument/2006/relationships/slideLayout" Target="../slideLayouts/slideLayout529.xml"/><Relationship Id="rId67" Type="http://schemas.openxmlformats.org/officeDocument/2006/relationships/slideLayout" Target="../slideLayouts/slideLayout537.xml"/><Relationship Id="rId20" Type="http://schemas.openxmlformats.org/officeDocument/2006/relationships/slideLayout" Target="../slideLayouts/slideLayout490.xml"/><Relationship Id="rId41" Type="http://schemas.openxmlformats.org/officeDocument/2006/relationships/slideLayout" Target="../slideLayouts/slideLayout511.xml"/><Relationship Id="rId54" Type="http://schemas.openxmlformats.org/officeDocument/2006/relationships/slideLayout" Target="../slideLayouts/slideLayout524.xml"/><Relationship Id="rId62" Type="http://schemas.openxmlformats.org/officeDocument/2006/relationships/slideLayout" Target="../slideLayouts/slideLayout532.xml"/><Relationship Id="rId70" Type="http://schemas.openxmlformats.org/officeDocument/2006/relationships/slideLayout" Target="../slideLayouts/slideLayout540.xml"/><Relationship Id="rId75" Type="http://schemas.openxmlformats.org/officeDocument/2006/relationships/slideLayout" Target="../slideLayouts/slideLayout545.xml"/><Relationship Id="rId1" Type="http://schemas.openxmlformats.org/officeDocument/2006/relationships/slideLayout" Target="../slideLayouts/slideLayout471.xml"/><Relationship Id="rId6" Type="http://schemas.openxmlformats.org/officeDocument/2006/relationships/slideLayout" Target="../slideLayouts/slideLayout47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" descr="Slide headline">
            <a:extLst>
              <a:ext uri="{FF2B5EF4-FFF2-40B4-BE49-F238E27FC236}">
                <a16:creationId xmlns:a16="http://schemas.microsoft.com/office/drawing/2014/main" id="{2500D031-E8B7-42AD-B616-57A243A31EFA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97" cy="576000"/>
          </a:xfrm>
          <a:prstGeom prst="rect">
            <a:avLst/>
          </a:prstGeom>
        </p:spPr>
        <p:txBody>
          <a:bodyPr vert="horz" lIns="0" tIns="0" rIns="324000" bIns="14400" rtlCol="0" anchor="t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" descr="Content text frame">
            <a:extLst>
              <a:ext uri="{FF2B5EF4-FFF2-40B4-BE49-F238E27FC236}">
                <a16:creationId xmlns:a16="http://schemas.microsoft.com/office/drawing/2014/main" id="{6750A408-ED0E-47CF-AC3A-5AD4A6E25CE3}"/>
              </a:ext>
            </a:extLst>
          </p:cNvPr>
          <p:cNvSpPr>
            <a:spLocks noGrp="1"/>
          </p:cNvSpPr>
          <p:nvPr>
            <p:ph type="body" idx="1"/>
          </p:nvPr>
        </p:nvSpPr>
        <p:spPr bwMode="black">
          <a:xfrm>
            <a:off x="411161" y="1414800"/>
            <a:ext cx="7200000" cy="4536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4F5CAFE5-0972-49AB-B42B-7C613C153A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black">
          <a:xfrm>
            <a:off x="1059160" y="6310800"/>
            <a:ext cx="9216000" cy="547200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lvl1pPr algn="l">
              <a:lnSpc>
                <a:spcPct val="100000"/>
              </a:lnSpc>
              <a:defRPr sz="9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6" name="Slide Number Placeholder" descr="Page number">
            <a:extLst>
              <a:ext uri="{FF2B5EF4-FFF2-40B4-BE49-F238E27FC236}">
                <a16:creationId xmlns:a16="http://schemas.microsoft.com/office/drawing/2014/main" id="{1C051FD7-F65C-4306-9083-C9770A0AF2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black">
          <a:xfrm>
            <a:off x="411162" y="6310800"/>
            <a:ext cx="648000" cy="547200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lvl1pPr algn="l">
              <a:lnSpc>
                <a:spcPct val="100000"/>
              </a:lnSpc>
              <a:defRPr sz="9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5851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9" r:id="rId2"/>
    <p:sldLayoutId id="2147483720" r:id="rId3"/>
    <p:sldLayoutId id="2147483776" r:id="rId4"/>
    <p:sldLayoutId id="2147483777" r:id="rId5"/>
    <p:sldLayoutId id="2147483778" r:id="rId6"/>
    <p:sldLayoutId id="2147483793" r:id="rId7"/>
    <p:sldLayoutId id="2147483794" r:id="rId8"/>
    <p:sldLayoutId id="2147483795" r:id="rId9"/>
    <p:sldLayoutId id="2147483796" r:id="rId10"/>
    <p:sldLayoutId id="2147483797" r:id="rId11"/>
    <p:sldLayoutId id="2147483798" r:id="rId12"/>
    <p:sldLayoutId id="2147483839" r:id="rId13"/>
    <p:sldLayoutId id="2147483840" r:id="rId14"/>
    <p:sldLayoutId id="2147483841" r:id="rId15"/>
    <p:sldLayoutId id="2147483781" r:id="rId16"/>
    <p:sldLayoutId id="2147483782" r:id="rId17"/>
    <p:sldLayoutId id="2147483783" r:id="rId18"/>
    <p:sldLayoutId id="2147483790" r:id="rId19"/>
    <p:sldLayoutId id="2147483791" r:id="rId20"/>
    <p:sldLayoutId id="2147483792" r:id="rId21"/>
    <p:sldLayoutId id="2147483770" r:id="rId22"/>
    <p:sldLayoutId id="2147483771" r:id="rId23"/>
    <p:sldLayoutId id="2147483772" r:id="rId24"/>
    <p:sldLayoutId id="2147483784" r:id="rId25"/>
    <p:sldLayoutId id="2147483785" r:id="rId26"/>
    <p:sldLayoutId id="2147483786" r:id="rId27"/>
    <p:sldLayoutId id="2147483787" r:id="rId28"/>
    <p:sldLayoutId id="2147483788" r:id="rId29"/>
    <p:sldLayoutId id="2147483789" r:id="rId30"/>
    <p:sldLayoutId id="2147483724" r:id="rId31"/>
    <p:sldLayoutId id="2147483725" r:id="rId32"/>
    <p:sldLayoutId id="2147483726" r:id="rId33"/>
    <p:sldLayoutId id="2147483727" r:id="rId34"/>
    <p:sldLayoutId id="2147483728" r:id="rId35"/>
    <p:sldLayoutId id="2147483729" r:id="rId36"/>
    <p:sldLayoutId id="2147483736" r:id="rId37"/>
    <p:sldLayoutId id="2147483737" r:id="rId38"/>
    <p:sldLayoutId id="2147483738" r:id="rId39"/>
    <p:sldLayoutId id="2147483753" r:id="rId40"/>
    <p:sldLayoutId id="2147483754" r:id="rId41"/>
    <p:sldLayoutId id="2147483755" r:id="rId42"/>
    <p:sldLayoutId id="2147483739" r:id="rId43"/>
    <p:sldLayoutId id="2147483740" r:id="rId44"/>
    <p:sldLayoutId id="2147483741" r:id="rId45"/>
    <p:sldLayoutId id="2147483744" r:id="rId46"/>
    <p:sldLayoutId id="2147483655" r:id="rId47"/>
    <p:sldLayoutId id="2147483756" r:id="rId48"/>
    <p:sldLayoutId id="2147483677" r:id="rId49"/>
    <p:sldLayoutId id="2147483779" r:id="rId50"/>
    <p:sldLayoutId id="2147483709" r:id="rId51"/>
    <p:sldLayoutId id="2147483834" r:id="rId52"/>
    <p:sldLayoutId id="2147483835" r:id="rId53"/>
    <p:sldLayoutId id="2147483836" r:id="rId54"/>
    <p:sldLayoutId id="2147483650" r:id="rId55"/>
    <p:sldLayoutId id="2147483665" r:id="rId56"/>
    <p:sldLayoutId id="2147483691" r:id="rId57"/>
    <p:sldLayoutId id="2147483827" r:id="rId58"/>
    <p:sldLayoutId id="2147483692" r:id="rId59"/>
    <p:sldLayoutId id="2147483780" r:id="rId60"/>
    <p:sldLayoutId id="2147483828" r:id="rId61"/>
    <p:sldLayoutId id="2147483666" r:id="rId62"/>
    <p:sldLayoutId id="2147483829" r:id="rId63"/>
    <p:sldLayoutId id="2147483697" r:id="rId64"/>
    <p:sldLayoutId id="2147483830" r:id="rId65"/>
    <p:sldLayoutId id="2147483698" r:id="rId66"/>
    <p:sldLayoutId id="2147483838" r:id="rId67"/>
    <p:sldLayoutId id="2147483837" r:id="rId68"/>
    <p:sldLayoutId id="2147483831" r:id="rId69"/>
    <p:sldLayoutId id="2147483652" r:id="rId70"/>
    <p:sldLayoutId id="2147483694" r:id="rId71"/>
    <p:sldLayoutId id="2147483833" r:id="rId72"/>
    <p:sldLayoutId id="2147483687" r:id="rId73"/>
    <p:sldLayoutId id="2147483690" r:id="rId74"/>
    <p:sldLayoutId id="2147483681" r:id="rId75"/>
    <p:sldLayoutId id="2147483682" r:id="rId76"/>
    <p:sldLayoutId id="2147483711" r:id="rId77"/>
    <p:sldLayoutId id="2147483678" r:id="rId78"/>
    <p:sldLayoutId id="2147483811" r:id="rId79"/>
    <p:sldLayoutId id="2147483812" r:id="rId80"/>
    <p:sldLayoutId id="2147483814" r:id="rId81"/>
    <p:sldLayoutId id="2147483813" r:id="rId82"/>
    <p:sldLayoutId id="2147483816" r:id="rId83"/>
    <p:sldLayoutId id="2147483822" r:id="rId84"/>
    <p:sldLayoutId id="2147483815" r:id="rId85"/>
    <p:sldLayoutId id="2147483823" r:id="rId86"/>
    <p:sldLayoutId id="2147483819" r:id="rId87"/>
    <p:sldLayoutId id="2147483820" r:id="rId88"/>
    <p:sldLayoutId id="2147483821" r:id="rId89"/>
    <p:sldLayoutId id="2147483817" r:id="rId90"/>
    <p:sldLayoutId id="2147483818" r:id="rId91"/>
    <p:sldLayoutId id="2147483844" r:id="rId9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0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36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54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72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90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0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126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144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">
            <a:extLst>
              <a:ext uri="{FF2B5EF4-FFF2-40B4-BE49-F238E27FC236}">
                <a16:creationId xmlns:a16="http://schemas.microsoft.com/office/drawing/2014/main" id="{2500D031-E8B7-42AD-B616-57A243A31E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0" y="478800"/>
            <a:ext cx="9863997" cy="576000"/>
          </a:xfrm>
          <a:prstGeom prst="rect">
            <a:avLst/>
          </a:prstGeom>
        </p:spPr>
        <p:txBody>
          <a:bodyPr vert="horz" lIns="0" tIns="0" rIns="324000" bIns="14400" rtlCol="0" anchor="t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">
            <a:extLst>
              <a:ext uri="{FF2B5EF4-FFF2-40B4-BE49-F238E27FC236}">
                <a16:creationId xmlns:a16="http://schemas.microsoft.com/office/drawing/2014/main" id="{6750A408-ED0E-47CF-AC3A-5AD4A6E25C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1161" y="1414800"/>
            <a:ext cx="7200000" cy="4536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4F5CAFE5-0972-49AB-B42B-7C613C153A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59160" y="6310800"/>
            <a:ext cx="9216000" cy="547200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lvl1pPr algn="l">
              <a:lnSpc>
                <a:spcPct val="100000"/>
              </a:lnSpc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2023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1C051FD7-F65C-4306-9083-C9770A0AF2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11162" y="6310800"/>
            <a:ext cx="648000" cy="547200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lvl1pPr algn="l">
              <a:lnSpc>
                <a:spcPct val="100000"/>
              </a:lnSpc>
              <a:defRPr sz="900" b="1"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7" name="Gruppieren 3">
            <a:extLst>
              <a:ext uri="{FF2B5EF4-FFF2-40B4-BE49-F238E27FC236}">
                <a16:creationId xmlns:a16="http://schemas.microsoft.com/office/drawing/2014/main" id="{8050D82E-DF12-DA44-BAA2-709FE42D3C64}"/>
              </a:ext>
            </a:extLst>
          </p:cNvPr>
          <p:cNvGrpSpPr/>
          <p:nvPr userDrawn="1"/>
        </p:nvGrpSpPr>
        <p:grpSpPr>
          <a:xfrm>
            <a:off x="-218016" y="-216000"/>
            <a:ext cx="12630816" cy="7290000"/>
            <a:chOff x="-218016" y="-216000"/>
            <a:chExt cx="12630816" cy="7290000"/>
          </a:xfrm>
        </p:grpSpPr>
        <p:cxnSp>
          <p:nvCxnSpPr>
            <p:cNvPr id="8" name="Gerade Verbindung 2">
              <a:extLst>
                <a:ext uri="{FF2B5EF4-FFF2-40B4-BE49-F238E27FC236}">
                  <a16:creationId xmlns:a16="http://schemas.microsoft.com/office/drawing/2014/main" id="{D33A22D0-E564-3147-91D7-5CAC2DAF9F67}"/>
                </a:ext>
              </a:extLst>
            </p:cNvPr>
            <p:cNvCxnSpPr/>
            <p:nvPr userDrawn="1"/>
          </p:nvCxnSpPr>
          <p:spPr bwMode="auto">
            <a:xfrm>
              <a:off x="41148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" name="Gerade Verbindung 35">
              <a:extLst>
                <a:ext uri="{FF2B5EF4-FFF2-40B4-BE49-F238E27FC236}">
                  <a16:creationId xmlns:a16="http://schemas.microsoft.com/office/drawing/2014/main" id="{7B7A1F4A-5E24-DB48-B525-CD4C60DD6EFB}"/>
                </a:ext>
              </a:extLst>
            </p:cNvPr>
            <p:cNvCxnSpPr/>
            <p:nvPr userDrawn="1"/>
          </p:nvCxnSpPr>
          <p:spPr bwMode="auto">
            <a:xfrm>
              <a:off x="58705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" name="Gerade Verbindung 36">
              <a:extLst>
                <a:ext uri="{FF2B5EF4-FFF2-40B4-BE49-F238E27FC236}">
                  <a16:creationId xmlns:a16="http://schemas.microsoft.com/office/drawing/2014/main" id="{AB4B75D6-0918-E842-B5CE-46DDBFC611DF}"/>
                </a:ext>
              </a:extLst>
            </p:cNvPr>
            <p:cNvCxnSpPr/>
            <p:nvPr userDrawn="1"/>
          </p:nvCxnSpPr>
          <p:spPr bwMode="auto">
            <a:xfrm>
              <a:off x="6313932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" name="Gerade Verbindung 37">
              <a:extLst>
                <a:ext uri="{FF2B5EF4-FFF2-40B4-BE49-F238E27FC236}">
                  <a16:creationId xmlns:a16="http://schemas.microsoft.com/office/drawing/2014/main" id="{F619DC22-667E-C84B-A6AB-E977C38C4216}"/>
                </a:ext>
              </a:extLst>
            </p:cNvPr>
            <p:cNvCxnSpPr/>
            <p:nvPr userDrawn="1"/>
          </p:nvCxnSpPr>
          <p:spPr bwMode="auto">
            <a:xfrm>
              <a:off x="102799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Gerade Verbindung 38">
              <a:extLst>
                <a:ext uri="{FF2B5EF4-FFF2-40B4-BE49-F238E27FC236}">
                  <a16:creationId xmlns:a16="http://schemas.microsoft.com/office/drawing/2014/main" id="{55666FEB-F3DA-444A-B245-427EDB554C5C}"/>
                </a:ext>
              </a:extLst>
            </p:cNvPr>
            <p:cNvCxnSpPr/>
            <p:nvPr userDrawn="1"/>
          </p:nvCxnSpPr>
          <p:spPr bwMode="auto">
            <a:xfrm>
              <a:off x="1178433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" name="Gerade Verbindung 39">
              <a:extLst>
                <a:ext uri="{FF2B5EF4-FFF2-40B4-BE49-F238E27FC236}">
                  <a16:creationId xmlns:a16="http://schemas.microsoft.com/office/drawing/2014/main" id="{78387494-1A58-9643-AA7F-408AACB3333F}"/>
                </a:ext>
              </a:extLst>
            </p:cNvPr>
            <p:cNvCxnSpPr/>
            <p:nvPr userDrawn="1"/>
          </p:nvCxnSpPr>
          <p:spPr bwMode="auto">
            <a:xfrm rot="5400000">
              <a:off x="12322800" y="39319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Gerade Verbindung 41">
              <a:extLst>
                <a:ext uri="{FF2B5EF4-FFF2-40B4-BE49-F238E27FC236}">
                  <a16:creationId xmlns:a16="http://schemas.microsoft.com/office/drawing/2014/main" id="{195AE785-897A-214E-B164-F2B26A4B1673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" name="Gerade Verbindung 42">
              <a:extLst>
                <a:ext uri="{FF2B5EF4-FFF2-40B4-BE49-F238E27FC236}">
                  <a16:creationId xmlns:a16="http://schemas.microsoft.com/office/drawing/2014/main" id="{11D2F7EA-CF3F-E44C-B31F-FB0CE4B2F4C9}"/>
                </a:ext>
              </a:extLst>
            </p:cNvPr>
            <p:cNvCxnSpPr/>
            <p:nvPr userDrawn="1"/>
          </p:nvCxnSpPr>
          <p:spPr bwMode="auto">
            <a:xfrm rot="5400000">
              <a:off x="12322800" y="3630168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" name="Gerade Verbindung 43">
              <a:extLst>
                <a:ext uri="{FF2B5EF4-FFF2-40B4-BE49-F238E27FC236}">
                  <a16:creationId xmlns:a16="http://schemas.microsoft.com/office/drawing/2014/main" id="{A6B72A2C-A868-5140-9CF7-49722BD91695}"/>
                </a:ext>
              </a:extLst>
            </p:cNvPr>
            <p:cNvCxnSpPr/>
            <p:nvPr userDrawn="1"/>
          </p:nvCxnSpPr>
          <p:spPr bwMode="auto">
            <a:xfrm rot="5400000">
              <a:off x="12322800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Gerade Verbindung 44">
              <a:extLst>
                <a:ext uri="{FF2B5EF4-FFF2-40B4-BE49-F238E27FC236}">
                  <a16:creationId xmlns:a16="http://schemas.microsoft.com/office/drawing/2014/main" id="{61807A8F-A772-274E-9845-E477C3E403A4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Gerade Verbindung 51">
              <a:extLst>
                <a:ext uri="{FF2B5EF4-FFF2-40B4-BE49-F238E27FC236}">
                  <a16:creationId xmlns:a16="http://schemas.microsoft.com/office/drawing/2014/main" id="{88B21BE2-1E37-1046-9501-32F4B585F845}"/>
                </a:ext>
              </a:extLst>
            </p:cNvPr>
            <p:cNvCxnSpPr/>
            <p:nvPr userDrawn="1"/>
          </p:nvCxnSpPr>
          <p:spPr bwMode="auto">
            <a:xfrm>
              <a:off x="41148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Gerade Verbindung 52">
              <a:extLst>
                <a:ext uri="{FF2B5EF4-FFF2-40B4-BE49-F238E27FC236}">
                  <a16:creationId xmlns:a16="http://schemas.microsoft.com/office/drawing/2014/main" id="{AEC0852D-355E-5242-8583-2EB7CFBE34B0}"/>
                </a:ext>
              </a:extLst>
            </p:cNvPr>
            <p:cNvCxnSpPr/>
            <p:nvPr userDrawn="1"/>
          </p:nvCxnSpPr>
          <p:spPr bwMode="auto">
            <a:xfrm>
              <a:off x="5870448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Gerade Verbindung 53">
              <a:extLst>
                <a:ext uri="{FF2B5EF4-FFF2-40B4-BE49-F238E27FC236}">
                  <a16:creationId xmlns:a16="http://schemas.microsoft.com/office/drawing/2014/main" id="{02BFA8FE-F4EF-6A40-BBEF-591BB93673AC}"/>
                </a:ext>
              </a:extLst>
            </p:cNvPr>
            <p:cNvCxnSpPr/>
            <p:nvPr userDrawn="1"/>
          </p:nvCxnSpPr>
          <p:spPr bwMode="auto">
            <a:xfrm>
              <a:off x="6318504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Gerade Verbindung 54">
              <a:extLst>
                <a:ext uri="{FF2B5EF4-FFF2-40B4-BE49-F238E27FC236}">
                  <a16:creationId xmlns:a16="http://schemas.microsoft.com/office/drawing/2014/main" id="{4C1B284D-2BB5-EA40-94F0-C90C4B6B700D}"/>
                </a:ext>
              </a:extLst>
            </p:cNvPr>
            <p:cNvCxnSpPr/>
            <p:nvPr userDrawn="1"/>
          </p:nvCxnSpPr>
          <p:spPr bwMode="auto">
            <a:xfrm>
              <a:off x="1027565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Gerade Verbindung 55">
              <a:extLst>
                <a:ext uri="{FF2B5EF4-FFF2-40B4-BE49-F238E27FC236}">
                  <a16:creationId xmlns:a16="http://schemas.microsoft.com/office/drawing/2014/main" id="{EA07CEA6-5B67-6847-96AD-EA56B76D5A54}"/>
                </a:ext>
              </a:extLst>
            </p:cNvPr>
            <p:cNvCxnSpPr/>
            <p:nvPr userDrawn="1"/>
          </p:nvCxnSpPr>
          <p:spPr bwMode="auto">
            <a:xfrm>
              <a:off x="11786616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Gerade Verbindung 56">
              <a:extLst>
                <a:ext uri="{FF2B5EF4-FFF2-40B4-BE49-F238E27FC236}">
                  <a16:creationId xmlns:a16="http://schemas.microsoft.com/office/drawing/2014/main" id="{46850BDB-7DD9-9145-8B8A-05784D2CC977}"/>
                </a:ext>
              </a:extLst>
            </p:cNvPr>
            <p:cNvCxnSpPr/>
            <p:nvPr userDrawn="1"/>
          </p:nvCxnSpPr>
          <p:spPr bwMode="auto">
            <a:xfrm rot="5400000">
              <a:off x="-128016" y="38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Gerade Verbindung 58">
              <a:extLst>
                <a:ext uri="{FF2B5EF4-FFF2-40B4-BE49-F238E27FC236}">
                  <a16:creationId xmlns:a16="http://schemas.microsoft.com/office/drawing/2014/main" id="{A2223D8E-0471-2F42-8900-EC71ACACD416}"/>
                </a:ext>
              </a:extLst>
            </p:cNvPr>
            <p:cNvCxnSpPr/>
            <p:nvPr userDrawn="1"/>
          </p:nvCxnSpPr>
          <p:spPr bwMode="auto">
            <a:xfrm rot="5400000">
              <a:off x="-126000" y="13230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Gerade Verbindung 59">
              <a:extLst>
                <a:ext uri="{FF2B5EF4-FFF2-40B4-BE49-F238E27FC236}">
                  <a16:creationId xmlns:a16="http://schemas.microsoft.com/office/drawing/2014/main" id="{EE244786-7154-B54A-9A68-10316AF37694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" name="Gerade Verbindung 60">
              <a:extLst>
                <a:ext uri="{FF2B5EF4-FFF2-40B4-BE49-F238E27FC236}">
                  <a16:creationId xmlns:a16="http://schemas.microsoft.com/office/drawing/2014/main" id="{9682C2B8-9A55-424C-B123-324D28080495}"/>
                </a:ext>
              </a:extLst>
            </p:cNvPr>
            <p:cNvCxnSpPr/>
            <p:nvPr userDrawn="1"/>
          </p:nvCxnSpPr>
          <p:spPr bwMode="auto">
            <a:xfrm rot="5400000">
              <a:off x="-128016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" name="Gerade Verbindung 61">
              <a:extLst>
                <a:ext uri="{FF2B5EF4-FFF2-40B4-BE49-F238E27FC236}">
                  <a16:creationId xmlns:a16="http://schemas.microsoft.com/office/drawing/2014/main" id="{B77C6A63-4569-8744-90EB-ED40B139635E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313170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9" r:id="rId1"/>
    <p:sldLayoutId id="2147483850" r:id="rId2"/>
    <p:sldLayoutId id="2147483851" r:id="rId3"/>
    <p:sldLayoutId id="2147483852" r:id="rId4"/>
    <p:sldLayoutId id="2147483853" r:id="rId5"/>
    <p:sldLayoutId id="2147483854" r:id="rId6"/>
    <p:sldLayoutId id="2147483855" r:id="rId7"/>
    <p:sldLayoutId id="2147483856" r:id="rId8"/>
    <p:sldLayoutId id="2147483857" r:id="rId9"/>
    <p:sldLayoutId id="2147483858" r:id="rId10"/>
    <p:sldLayoutId id="2147483859" r:id="rId11"/>
    <p:sldLayoutId id="2147483860" r:id="rId12"/>
    <p:sldLayoutId id="2147483861" r:id="rId13"/>
    <p:sldLayoutId id="2147483862" r:id="rId14"/>
    <p:sldLayoutId id="2147483863" r:id="rId15"/>
    <p:sldLayoutId id="2147483864" r:id="rId16"/>
    <p:sldLayoutId id="2147483865" r:id="rId17"/>
    <p:sldLayoutId id="2147483866" r:id="rId18"/>
    <p:sldLayoutId id="2147483867" r:id="rId19"/>
    <p:sldLayoutId id="2147483868" r:id="rId20"/>
    <p:sldLayoutId id="2147483869" r:id="rId21"/>
    <p:sldLayoutId id="2147483870" r:id="rId22"/>
    <p:sldLayoutId id="2147483871" r:id="rId23"/>
    <p:sldLayoutId id="2147483872" r:id="rId24"/>
    <p:sldLayoutId id="2147483873" r:id="rId25"/>
    <p:sldLayoutId id="2147483874" r:id="rId26"/>
    <p:sldLayoutId id="2147483875" r:id="rId27"/>
    <p:sldLayoutId id="2147483876" r:id="rId28"/>
    <p:sldLayoutId id="2147483877" r:id="rId29"/>
    <p:sldLayoutId id="2147483878" r:id="rId30"/>
    <p:sldLayoutId id="2147483879" r:id="rId31"/>
    <p:sldLayoutId id="2147483880" r:id="rId32"/>
    <p:sldLayoutId id="2147483881" r:id="rId33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0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36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54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72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90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0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126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144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206">
          <p15:clr>
            <a:srgbClr val="A4A3A4"/>
          </p15:clr>
        </p15:guide>
        <p15:guide id="2" pos="255">
          <p15:clr>
            <a:srgbClr val="5ACBF0"/>
          </p15:clr>
        </p15:guide>
        <p15:guide id="3" orient="horz" pos="888">
          <p15:clr>
            <a:srgbClr val="5ACBF0"/>
          </p15:clr>
        </p15:guide>
        <p15:guide id="4" orient="horz" pos="2341">
          <p15:clr>
            <a:srgbClr val="A4A3A4"/>
          </p15:clr>
        </p15:guide>
        <p15:guide id="5" orient="horz" pos="300">
          <p15:clr>
            <a:srgbClr val="A4A3A4"/>
          </p15:clr>
        </p15:guide>
        <p15:guide id="7" orient="horz" pos="3879">
          <p15:clr>
            <a:srgbClr val="5ACBF0"/>
          </p15:clr>
        </p15:guide>
        <p15:guide id="8" pos="3984">
          <p15:clr>
            <a:srgbClr val="A4A3A4"/>
          </p15:clr>
        </p15:guide>
        <p15:guide id="9" pos="7416">
          <p15:clr>
            <a:srgbClr val="5ACBF0"/>
          </p15:clr>
        </p15:guide>
        <p15:guide id="10" pos="3696">
          <p15:clr>
            <a:srgbClr val="A4A3A4"/>
          </p15:clr>
        </p15:guide>
        <p15:guide id="11" pos="6480">
          <p15:clr>
            <a:srgbClr val="A4A3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" descr="Slide headline">
            <a:extLst>
              <a:ext uri="{FF2B5EF4-FFF2-40B4-BE49-F238E27FC236}">
                <a16:creationId xmlns:a16="http://schemas.microsoft.com/office/drawing/2014/main" id="{2500D031-E8B7-42AD-B616-57A243A31EFA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97" cy="576000"/>
          </a:xfrm>
          <a:prstGeom prst="rect">
            <a:avLst/>
          </a:prstGeom>
        </p:spPr>
        <p:txBody>
          <a:bodyPr vert="horz" lIns="0" tIns="0" rIns="324000" bIns="14400" rtlCol="0" anchor="t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" descr="Content text frame">
            <a:extLst>
              <a:ext uri="{FF2B5EF4-FFF2-40B4-BE49-F238E27FC236}">
                <a16:creationId xmlns:a16="http://schemas.microsoft.com/office/drawing/2014/main" id="{6750A408-ED0E-47CF-AC3A-5AD4A6E25CE3}"/>
              </a:ext>
            </a:extLst>
          </p:cNvPr>
          <p:cNvSpPr>
            <a:spLocks noGrp="1"/>
          </p:cNvSpPr>
          <p:nvPr>
            <p:ph type="body" idx="1"/>
          </p:nvPr>
        </p:nvSpPr>
        <p:spPr bwMode="black">
          <a:xfrm>
            <a:off x="411161" y="1414800"/>
            <a:ext cx="7200000" cy="4536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4F5CAFE5-0972-49AB-B42B-7C613C153A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black">
          <a:xfrm>
            <a:off x="1059160" y="6310800"/>
            <a:ext cx="9216000" cy="547200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lvl1pPr algn="l">
              <a:lnSpc>
                <a:spcPct val="100000"/>
              </a:lnSpc>
              <a:defRPr sz="9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6" name="Slide Number Placeholder" descr="Page number">
            <a:extLst>
              <a:ext uri="{FF2B5EF4-FFF2-40B4-BE49-F238E27FC236}">
                <a16:creationId xmlns:a16="http://schemas.microsoft.com/office/drawing/2014/main" id="{1C051FD7-F65C-4306-9083-C9770A0AF2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black">
          <a:xfrm>
            <a:off x="411162" y="6310800"/>
            <a:ext cx="648000" cy="547200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lvl1pPr algn="l">
              <a:lnSpc>
                <a:spcPct val="100000"/>
              </a:lnSpc>
              <a:defRPr sz="9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1962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3" r:id="rId1"/>
    <p:sldLayoutId id="2147483884" r:id="rId2"/>
    <p:sldLayoutId id="2147483885" r:id="rId3"/>
    <p:sldLayoutId id="2147483886" r:id="rId4"/>
    <p:sldLayoutId id="2147483887" r:id="rId5"/>
    <p:sldLayoutId id="2147483888" r:id="rId6"/>
    <p:sldLayoutId id="2147483889" r:id="rId7"/>
    <p:sldLayoutId id="2147483890" r:id="rId8"/>
    <p:sldLayoutId id="2147483891" r:id="rId9"/>
    <p:sldLayoutId id="2147483892" r:id="rId10"/>
    <p:sldLayoutId id="2147483893" r:id="rId11"/>
    <p:sldLayoutId id="2147483894" r:id="rId12"/>
    <p:sldLayoutId id="2147483895" r:id="rId13"/>
    <p:sldLayoutId id="2147483896" r:id="rId14"/>
    <p:sldLayoutId id="2147483897" r:id="rId15"/>
    <p:sldLayoutId id="2147483898" r:id="rId16"/>
    <p:sldLayoutId id="2147483899" r:id="rId17"/>
    <p:sldLayoutId id="2147483900" r:id="rId18"/>
    <p:sldLayoutId id="2147483901" r:id="rId19"/>
    <p:sldLayoutId id="2147483902" r:id="rId20"/>
    <p:sldLayoutId id="2147483903" r:id="rId21"/>
    <p:sldLayoutId id="2147483904" r:id="rId22"/>
    <p:sldLayoutId id="2147483905" r:id="rId23"/>
    <p:sldLayoutId id="2147483906" r:id="rId24"/>
    <p:sldLayoutId id="2147483907" r:id="rId25"/>
    <p:sldLayoutId id="2147483908" r:id="rId26"/>
    <p:sldLayoutId id="2147483909" r:id="rId27"/>
    <p:sldLayoutId id="2147483910" r:id="rId28"/>
    <p:sldLayoutId id="2147483911" r:id="rId29"/>
    <p:sldLayoutId id="2147483912" r:id="rId30"/>
    <p:sldLayoutId id="2147483913" r:id="rId31"/>
    <p:sldLayoutId id="2147483914" r:id="rId32"/>
    <p:sldLayoutId id="2147483915" r:id="rId33"/>
    <p:sldLayoutId id="2147483916" r:id="rId34"/>
    <p:sldLayoutId id="2147483917" r:id="rId35"/>
    <p:sldLayoutId id="2147483918" r:id="rId36"/>
    <p:sldLayoutId id="2147483919" r:id="rId37"/>
    <p:sldLayoutId id="2147483920" r:id="rId38"/>
    <p:sldLayoutId id="2147483921" r:id="rId39"/>
    <p:sldLayoutId id="2147483922" r:id="rId40"/>
    <p:sldLayoutId id="2147483923" r:id="rId41"/>
    <p:sldLayoutId id="2147483924" r:id="rId42"/>
    <p:sldLayoutId id="2147483925" r:id="rId43"/>
    <p:sldLayoutId id="2147483926" r:id="rId44"/>
    <p:sldLayoutId id="2147483927" r:id="rId45"/>
    <p:sldLayoutId id="2147483928" r:id="rId46"/>
    <p:sldLayoutId id="2147483929" r:id="rId47"/>
    <p:sldLayoutId id="2147483930" r:id="rId48"/>
    <p:sldLayoutId id="2147483931" r:id="rId49"/>
    <p:sldLayoutId id="2147483932" r:id="rId50"/>
    <p:sldLayoutId id="2147483933" r:id="rId51"/>
    <p:sldLayoutId id="2147483934" r:id="rId52"/>
    <p:sldLayoutId id="2147483935" r:id="rId53"/>
    <p:sldLayoutId id="2147483936" r:id="rId54"/>
    <p:sldLayoutId id="2147483937" r:id="rId55"/>
    <p:sldLayoutId id="2147483938" r:id="rId56"/>
    <p:sldLayoutId id="2147483939" r:id="rId57"/>
    <p:sldLayoutId id="2147483940" r:id="rId58"/>
    <p:sldLayoutId id="2147483941" r:id="rId59"/>
    <p:sldLayoutId id="2147483942" r:id="rId60"/>
    <p:sldLayoutId id="2147483943" r:id="rId61"/>
    <p:sldLayoutId id="2147483944" r:id="rId62"/>
    <p:sldLayoutId id="2147483945" r:id="rId63"/>
    <p:sldLayoutId id="2147483946" r:id="rId64"/>
    <p:sldLayoutId id="2147483947" r:id="rId65"/>
    <p:sldLayoutId id="2147483948" r:id="rId66"/>
    <p:sldLayoutId id="2147483949" r:id="rId67"/>
    <p:sldLayoutId id="2147483950" r:id="rId68"/>
    <p:sldLayoutId id="2147483951" r:id="rId69"/>
    <p:sldLayoutId id="2147483952" r:id="rId70"/>
    <p:sldLayoutId id="2147483953" r:id="rId71"/>
    <p:sldLayoutId id="2147483954" r:id="rId72"/>
    <p:sldLayoutId id="2147483955" r:id="rId73"/>
    <p:sldLayoutId id="2147483956" r:id="rId74"/>
    <p:sldLayoutId id="2147483957" r:id="rId75"/>
    <p:sldLayoutId id="2147483958" r:id="rId76"/>
    <p:sldLayoutId id="2147483959" r:id="rId77"/>
    <p:sldLayoutId id="2147483960" r:id="rId78"/>
    <p:sldLayoutId id="2147483961" r:id="rId79"/>
    <p:sldLayoutId id="2147483962" r:id="rId80"/>
    <p:sldLayoutId id="2147483963" r:id="rId81"/>
    <p:sldLayoutId id="2147483964" r:id="rId82"/>
    <p:sldLayoutId id="2147483965" r:id="rId83"/>
    <p:sldLayoutId id="2147483966" r:id="rId84"/>
    <p:sldLayoutId id="2147483967" r:id="rId85"/>
    <p:sldLayoutId id="2147483968" r:id="rId86"/>
    <p:sldLayoutId id="2147483969" r:id="rId87"/>
    <p:sldLayoutId id="2147483970" r:id="rId88"/>
    <p:sldLayoutId id="2147483971" r:id="rId89"/>
    <p:sldLayoutId id="2147483972" r:id="rId90"/>
    <p:sldLayoutId id="2147483973" r:id="rId91"/>
    <p:sldLayoutId id="2147483975" r:id="rId92"/>
    <p:sldLayoutId id="2147483976" r:id="rId93"/>
    <p:sldLayoutId id="2147483977" r:id="rId94"/>
    <p:sldLayoutId id="2147483978" r:id="rId95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0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36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54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72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90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0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126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144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">
            <a:extLst>
              <a:ext uri="{FF2B5EF4-FFF2-40B4-BE49-F238E27FC236}">
                <a16:creationId xmlns:a16="http://schemas.microsoft.com/office/drawing/2014/main" id="{2500D031-E8B7-42AD-B616-57A243A31EFA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97" cy="576000"/>
          </a:xfrm>
          <a:prstGeom prst="rect">
            <a:avLst/>
          </a:prstGeom>
        </p:spPr>
        <p:txBody>
          <a:bodyPr vert="horz" lIns="0" tIns="0" rIns="324000" bIns="14400" rtlCol="0" anchor="t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">
            <a:extLst>
              <a:ext uri="{FF2B5EF4-FFF2-40B4-BE49-F238E27FC236}">
                <a16:creationId xmlns:a16="http://schemas.microsoft.com/office/drawing/2014/main" id="{6750A408-ED0E-47CF-AC3A-5AD4A6E25CE3}"/>
              </a:ext>
            </a:extLst>
          </p:cNvPr>
          <p:cNvSpPr>
            <a:spLocks noGrp="1"/>
          </p:cNvSpPr>
          <p:nvPr>
            <p:ph type="body" idx="1"/>
          </p:nvPr>
        </p:nvSpPr>
        <p:spPr bwMode="black">
          <a:xfrm>
            <a:off x="411161" y="1414800"/>
            <a:ext cx="7200000" cy="4536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4F5CAFE5-0972-49AB-B42B-7C613C153A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black">
          <a:xfrm>
            <a:off x="1059160" y="6310800"/>
            <a:ext cx="9216000" cy="547200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lvl1pPr algn="l">
              <a:lnSpc>
                <a:spcPct val="100000"/>
              </a:lnSpc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2023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1C051FD7-F65C-4306-9083-C9770A0AF2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black">
          <a:xfrm>
            <a:off x="411162" y="6310800"/>
            <a:ext cx="648000" cy="547200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lvl1pPr algn="l">
              <a:lnSpc>
                <a:spcPct val="100000"/>
              </a:lnSpc>
              <a:defRPr sz="900" b="1"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7" name="Gruppieren 3">
            <a:extLst>
              <a:ext uri="{FF2B5EF4-FFF2-40B4-BE49-F238E27FC236}">
                <a16:creationId xmlns:a16="http://schemas.microsoft.com/office/drawing/2014/main" id="{64112C91-F980-4980-A894-82FC60E68405}"/>
              </a:ext>
            </a:extLst>
          </p:cNvPr>
          <p:cNvGrpSpPr/>
          <p:nvPr userDrawn="1"/>
        </p:nvGrpSpPr>
        <p:grpSpPr>
          <a:xfrm>
            <a:off x="-218016" y="-216000"/>
            <a:ext cx="12630816" cy="7290000"/>
            <a:chOff x="-218016" y="-216000"/>
            <a:chExt cx="12630816" cy="7290000"/>
          </a:xfrm>
        </p:grpSpPr>
        <p:cxnSp>
          <p:nvCxnSpPr>
            <p:cNvPr id="8" name="Gerade Verbindung 2">
              <a:extLst>
                <a:ext uri="{FF2B5EF4-FFF2-40B4-BE49-F238E27FC236}">
                  <a16:creationId xmlns:a16="http://schemas.microsoft.com/office/drawing/2014/main" id="{481FE3F3-02BE-4D19-AE60-323AB7F8C45F}"/>
                </a:ext>
              </a:extLst>
            </p:cNvPr>
            <p:cNvCxnSpPr/>
            <p:nvPr userDrawn="1"/>
          </p:nvCxnSpPr>
          <p:spPr bwMode="auto">
            <a:xfrm>
              <a:off x="41148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" name="Gerade Verbindung 35">
              <a:extLst>
                <a:ext uri="{FF2B5EF4-FFF2-40B4-BE49-F238E27FC236}">
                  <a16:creationId xmlns:a16="http://schemas.microsoft.com/office/drawing/2014/main" id="{32FE3E1E-6CA2-4D19-8C44-8F29578C915D}"/>
                </a:ext>
              </a:extLst>
            </p:cNvPr>
            <p:cNvCxnSpPr/>
            <p:nvPr userDrawn="1"/>
          </p:nvCxnSpPr>
          <p:spPr bwMode="auto">
            <a:xfrm>
              <a:off x="58705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" name="Gerade Verbindung 36">
              <a:extLst>
                <a:ext uri="{FF2B5EF4-FFF2-40B4-BE49-F238E27FC236}">
                  <a16:creationId xmlns:a16="http://schemas.microsoft.com/office/drawing/2014/main" id="{7E8A8F16-6227-47B6-AEA3-7FAD4F09B17C}"/>
                </a:ext>
              </a:extLst>
            </p:cNvPr>
            <p:cNvCxnSpPr/>
            <p:nvPr userDrawn="1"/>
          </p:nvCxnSpPr>
          <p:spPr bwMode="auto">
            <a:xfrm>
              <a:off x="6313932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" name="Gerade Verbindung 37">
              <a:extLst>
                <a:ext uri="{FF2B5EF4-FFF2-40B4-BE49-F238E27FC236}">
                  <a16:creationId xmlns:a16="http://schemas.microsoft.com/office/drawing/2014/main" id="{B9FF6618-2352-49D1-91A8-A508577CF426}"/>
                </a:ext>
              </a:extLst>
            </p:cNvPr>
            <p:cNvCxnSpPr/>
            <p:nvPr userDrawn="1"/>
          </p:nvCxnSpPr>
          <p:spPr bwMode="auto">
            <a:xfrm>
              <a:off x="102799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Gerade Verbindung 38">
              <a:extLst>
                <a:ext uri="{FF2B5EF4-FFF2-40B4-BE49-F238E27FC236}">
                  <a16:creationId xmlns:a16="http://schemas.microsoft.com/office/drawing/2014/main" id="{7B0146CD-BACD-4AFA-962F-160901738B79}"/>
                </a:ext>
              </a:extLst>
            </p:cNvPr>
            <p:cNvCxnSpPr/>
            <p:nvPr userDrawn="1"/>
          </p:nvCxnSpPr>
          <p:spPr bwMode="auto">
            <a:xfrm>
              <a:off x="1178433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" name="Gerade Verbindung 39">
              <a:extLst>
                <a:ext uri="{FF2B5EF4-FFF2-40B4-BE49-F238E27FC236}">
                  <a16:creationId xmlns:a16="http://schemas.microsoft.com/office/drawing/2014/main" id="{AB43C7FF-222E-4073-A442-3F351CB2ECCC}"/>
                </a:ext>
              </a:extLst>
            </p:cNvPr>
            <p:cNvCxnSpPr/>
            <p:nvPr userDrawn="1"/>
          </p:nvCxnSpPr>
          <p:spPr bwMode="auto">
            <a:xfrm rot="5400000">
              <a:off x="12322800" y="39319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Gerade Verbindung 41">
              <a:extLst>
                <a:ext uri="{FF2B5EF4-FFF2-40B4-BE49-F238E27FC236}">
                  <a16:creationId xmlns:a16="http://schemas.microsoft.com/office/drawing/2014/main" id="{639D4E32-0FB0-4B21-8653-CF35493F8FB1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" name="Gerade Verbindung 42">
              <a:extLst>
                <a:ext uri="{FF2B5EF4-FFF2-40B4-BE49-F238E27FC236}">
                  <a16:creationId xmlns:a16="http://schemas.microsoft.com/office/drawing/2014/main" id="{C6F3A06C-CA69-4259-A224-942403D5994A}"/>
                </a:ext>
              </a:extLst>
            </p:cNvPr>
            <p:cNvCxnSpPr/>
            <p:nvPr userDrawn="1"/>
          </p:nvCxnSpPr>
          <p:spPr bwMode="auto">
            <a:xfrm rot="5400000">
              <a:off x="12322800" y="3630168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" name="Gerade Verbindung 43">
              <a:extLst>
                <a:ext uri="{FF2B5EF4-FFF2-40B4-BE49-F238E27FC236}">
                  <a16:creationId xmlns:a16="http://schemas.microsoft.com/office/drawing/2014/main" id="{050A96C1-FF6F-4B3A-BE9C-DF1EB918B53C}"/>
                </a:ext>
              </a:extLst>
            </p:cNvPr>
            <p:cNvCxnSpPr/>
            <p:nvPr userDrawn="1"/>
          </p:nvCxnSpPr>
          <p:spPr bwMode="auto">
            <a:xfrm rot="5400000">
              <a:off x="12322800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Gerade Verbindung 44">
              <a:extLst>
                <a:ext uri="{FF2B5EF4-FFF2-40B4-BE49-F238E27FC236}">
                  <a16:creationId xmlns:a16="http://schemas.microsoft.com/office/drawing/2014/main" id="{9FB10660-11D9-426F-941F-A45585C29A49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Gerade Verbindung 51">
              <a:extLst>
                <a:ext uri="{FF2B5EF4-FFF2-40B4-BE49-F238E27FC236}">
                  <a16:creationId xmlns:a16="http://schemas.microsoft.com/office/drawing/2014/main" id="{33700579-8595-42CD-97C4-19D8EBB4E6BC}"/>
                </a:ext>
              </a:extLst>
            </p:cNvPr>
            <p:cNvCxnSpPr/>
            <p:nvPr userDrawn="1"/>
          </p:nvCxnSpPr>
          <p:spPr bwMode="auto">
            <a:xfrm>
              <a:off x="41148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Gerade Verbindung 52">
              <a:extLst>
                <a:ext uri="{FF2B5EF4-FFF2-40B4-BE49-F238E27FC236}">
                  <a16:creationId xmlns:a16="http://schemas.microsoft.com/office/drawing/2014/main" id="{30A81138-D303-4904-9AB1-E5A2A3C5B68F}"/>
                </a:ext>
              </a:extLst>
            </p:cNvPr>
            <p:cNvCxnSpPr/>
            <p:nvPr userDrawn="1"/>
          </p:nvCxnSpPr>
          <p:spPr bwMode="auto">
            <a:xfrm>
              <a:off x="5870448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Gerade Verbindung 53">
              <a:extLst>
                <a:ext uri="{FF2B5EF4-FFF2-40B4-BE49-F238E27FC236}">
                  <a16:creationId xmlns:a16="http://schemas.microsoft.com/office/drawing/2014/main" id="{21B48A52-73AF-491E-A07E-23B651EF1F29}"/>
                </a:ext>
              </a:extLst>
            </p:cNvPr>
            <p:cNvCxnSpPr/>
            <p:nvPr userDrawn="1"/>
          </p:nvCxnSpPr>
          <p:spPr bwMode="auto">
            <a:xfrm>
              <a:off x="6318504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Gerade Verbindung 54">
              <a:extLst>
                <a:ext uri="{FF2B5EF4-FFF2-40B4-BE49-F238E27FC236}">
                  <a16:creationId xmlns:a16="http://schemas.microsoft.com/office/drawing/2014/main" id="{E2EB58DF-FF4C-46DB-8581-E35F3314923A}"/>
                </a:ext>
              </a:extLst>
            </p:cNvPr>
            <p:cNvCxnSpPr/>
            <p:nvPr userDrawn="1"/>
          </p:nvCxnSpPr>
          <p:spPr bwMode="auto">
            <a:xfrm>
              <a:off x="1027565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Gerade Verbindung 55">
              <a:extLst>
                <a:ext uri="{FF2B5EF4-FFF2-40B4-BE49-F238E27FC236}">
                  <a16:creationId xmlns:a16="http://schemas.microsoft.com/office/drawing/2014/main" id="{85413CA3-AE69-4D66-AC1F-A95E6E02C8AC}"/>
                </a:ext>
              </a:extLst>
            </p:cNvPr>
            <p:cNvCxnSpPr/>
            <p:nvPr userDrawn="1"/>
          </p:nvCxnSpPr>
          <p:spPr bwMode="auto">
            <a:xfrm>
              <a:off x="11786616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Gerade Verbindung 56">
              <a:extLst>
                <a:ext uri="{FF2B5EF4-FFF2-40B4-BE49-F238E27FC236}">
                  <a16:creationId xmlns:a16="http://schemas.microsoft.com/office/drawing/2014/main" id="{447EBA10-3BC3-49ED-8ABD-9F2251B1E77D}"/>
                </a:ext>
              </a:extLst>
            </p:cNvPr>
            <p:cNvCxnSpPr/>
            <p:nvPr userDrawn="1"/>
          </p:nvCxnSpPr>
          <p:spPr bwMode="auto">
            <a:xfrm rot="5400000">
              <a:off x="-128016" y="38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Gerade Verbindung 58">
              <a:extLst>
                <a:ext uri="{FF2B5EF4-FFF2-40B4-BE49-F238E27FC236}">
                  <a16:creationId xmlns:a16="http://schemas.microsoft.com/office/drawing/2014/main" id="{C45EE7EE-C96B-4015-85B9-BB1442AA351F}"/>
                </a:ext>
              </a:extLst>
            </p:cNvPr>
            <p:cNvCxnSpPr/>
            <p:nvPr userDrawn="1"/>
          </p:nvCxnSpPr>
          <p:spPr bwMode="auto">
            <a:xfrm rot="5400000">
              <a:off x="-126000" y="13230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Gerade Verbindung 59">
              <a:extLst>
                <a:ext uri="{FF2B5EF4-FFF2-40B4-BE49-F238E27FC236}">
                  <a16:creationId xmlns:a16="http://schemas.microsoft.com/office/drawing/2014/main" id="{0896D7E2-A698-4DA0-B2BB-530AB9D2EBE7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" name="Gerade Verbindung 60">
              <a:extLst>
                <a:ext uri="{FF2B5EF4-FFF2-40B4-BE49-F238E27FC236}">
                  <a16:creationId xmlns:a16="http://schemas.microsoft.com/office/drawing/2014/main" id="{68FF7AAE-0A46-447F-A2B7-06DF297A3B88}"/>
                </a:ext>
              </a:extLst>
            </p:cNvPr>
            <p:cNvCxnSpPr/>
            <p:nvPr userDrawn="1"/>
          </p:nvCxnSpPr>
          <p:spPr bwMode="auto">
            <a:xfrm rot="5400000">
              <a:off x="-128016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" name="Gerade Verbindung 61">
              <a:extLst>
                <a:ext uri="{FF2B5EF4-FFF2-40B4-BE49-F238E27FC236}">
                  <a16:creationId xmlns:a16="http://schemas.microsoft.com/office/drawing/2014/main" id="{43C13843-5874-40EC-961E-75BE6FFD4E4E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35659923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0" r:id="rId1"/>
    <p:sldLayoutId id="2147483981" r:id="rId2"/>
    <p:sldLayoutId id="2147483982" r:id="rId3"/>
    <p:sldLayoutId id="2147483983" r:id="rId4"/>
    <p:sldLayoutId id="2147483984" r:id="rId5"/>
    <p:sldLayoutId id="2147483985" r:id="rId6"/>
    <p:sldLayoutId id="2147483986" r:id="rId7"/>
    <p:sldLayoutId id="2147483987" r:id="rId8"/>
    <p:sldLayoutId id="2147483988" r:id="rId9"/>
    <p:sldLayoutId id="2147483989" r:id="rId10"/>
    <p:sldLayoutId id="2147483990" r:id="rId11"/>
    <p:sldLayoutId id="2147483991" r:id="rId12"/>
    <p:sldLayoutId id="2147483992" r:id="rId13"/>
    <p:sldLayoutId id="2147483993" r:id="rId14"/>
    <p:sldLayoutId id="2147483994" r:id="rId15"/>
    <p:sldLayoutId id="2147483995" r:id="rId16"/>
    <p:sldLayoutId id="2147483996" r:id="rId17"/>
    <p:sldLayoutId id="2147483997" r:id="rId18"/>
    <p:sldLayoutId id="2147483998" r:id="rId19"/>
    <p:sldLayoutId id="2147483999" r:id="rId20"/>
    <p:sldLayoutId id="2147484000" r:id="rId21"/>
    <p:sldLayoutId id="2147484001" r:id="rId22"/>
    <p:sldLayoutId id="2147484002" r:id="rId23"/>
    <p:sldLayoutId id="2147484003" r:id="rId24"/>
    <p:sldLayoutId id="2147484004" r:id="rId25"/>
    <p:sldLayoutId id="2147484005" r:id="rId26"/>
    <p:sldLayoutId id="2147484008" r:id="rId27"/>
    <p:sldLayoutId id="2147484009" r:id="rId28"/>
    <p:sldLayoutId id="2147484010" r:id="rId29"/>
    <p:sldLayoutId id="2147484011" r:id="rId30"/>
    <p:sldLayoutId id="2147484012" r:id="rId3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0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36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54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72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90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0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126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144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976">
          <p15:clr>
            <a:srgbClr val="F26B43"/>
          </p15:clr>
        </p15:guide>
        <p15:guide id="2" pos="3840">
          <p15:clr>
            <a:srgbClr val="F26B43"/>
          </p15:clr>
        </p15:guide>
        <p15:guide id="3" pos="3696">
          <p15:clr>
            <a:srgbClr val="F26B43"/>
          </p15:clr>
        </p15:guide>
        <p15:guide id="4" pos="257">
          <p15:clr>
            <a:srgbClr val="F26B43"/>
          </p15:clr>
        </p15:guide>
        <p15:guide id="5" orient="horz" pos="2205">
          <p15:clr>
            <a:srgbClr val="F26B43"/>
          </p15:clr>
        </p15:guide>
        <p15:guide id="6" orient="horz" pos="2341">
          <p15:clr>
            <a:srgbClr val="F26B43"/>
          </p15:clr>
        </p15:guide>
        <p15:guide id="7" orient="horz" pos="888">
          <p15:clr>
            <a:srgbClr val="F26B43"/>
          </p15:clr>
        </p15:guide>
        <p15:guide id="8" orient="horz" pos="300">
          <p15:clr>
            <a:srgbClr val="F26B43"/>
          </p15:clr>
        </p15:guide>
        <p15:guide id="9" orient="horz" pos="3884">
          <p15:clr>
            <a:srgbClr val="F26B43"/>
          </p15:clr>
        </p15:guide>
        <p15:guide id="10" pos="6471">
          <p15:clr>
            <a:srgbClr val="F26B43"/>
          </p15:clr>
        </p15:guide>
        <p15:guide id="11" pos="7423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" descr="Slide headline">
            <a:extLst>
              <a:ext uri="{FF2B5EF4-FFF2-40B4-BE49-F238E27FC236}">
                <a16:creationId xmlns:a16="http://schemas.microsoft.com/office/drawing/2014/main" id="{2500D031-E8B7-42AD-B616-57A243A31EFA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97" cy="576000"/>
          </a:xfrm>
          <a:prstGeom prst="rect">
            <a:avLst/>
          </a:prstGeom>
        </p:spPr>
        <p:txBody>
          <a:bodyPr vert="horz" lIns="0" tIns="0" rIns="324000" bIns="14400" rtlCol="0" anchor="t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" descr="Content text frame">
            <a:extLst>
              <a:ext uri="{FF2B5EF4-FFF2-40B4-BE49-F238E27FC236}">
                <a16:creationId xmlns:a16="http://schemas.microsoft.com/office/drawing/2014/main" id="{6750A408-ED0E-47CF-AC3A-5AD4A6E25CE3}"/>
              </a:ext>
            </a:extLst>
          </p:cNvPr>
          <p:cNvSpPr>
            <a:spLocks noGrp="1"/>
          </p:cNvSpPr>
          <p:nvPr>
            <p:ph type="body" idx="1"/>
          </p:nvPr>
        </p:nvSpPr>
        <p:spPr bwMode="black">
          <a:xfrm>
            <a:off x="411161" y="1414800"/>
            <a:ext cx="7200000" cy="4536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4F5CAFE5-0972-49AB-B42B-7C613C153A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black">
          <a:xfrm>
            <a:off x="1059160" y="6310800"/>
            <a:ext cx="9216000" cy="547200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lvl1pPr algn="l">
              <a:lnSpc>
                <a:spcPct val="100000"/>
              </a:lnSpc>
              <a:defRPr sz="9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Restricted | © Siemens 2024 | Siemens Digital Industries Software</a:t>
            </a:r>
          </a:p>
        </p:txBody>
      </p:sp>
      <p:sp>
        <p:nvSpPr>
          <p:cNvPr id="6" name="Slide Number Placeholder" descr="Page number">
            <a:extLst>
              <a:ext uri="{FF2B5EF4-FFF2-40B4-BE49-F238E27FC236}">
                <a16:creationId xmlns:a16="http://schemas.microsoft.com/office/drawing/2014/main" id="{1C051FD7-F65C-4306-9083-C9770A0AF2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black">
          <a:xfrm>
            <a:off x="411162" y="6310800"/>
            <a:ext cx="648000" cy="547200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lvl1pPr algn="l">
              <a:lnSpc>
                <a:spcPct val="100000"/>
              </a:lnSpc>
              <a:defRPr sz="9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660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4" r:id="rId1"/>
    <p:sldLayoutId id="2147484015" r:id="rId2"/>
    <p:sldLayoutId id="2147484016" r:id="rId3"/>
    <p:sldLayoutId id="2147484017" r:id="rId4"/>
    <p:sldLayoutId id="2147484018" r:id="rId5"/>
    <p:sldLayoutId id="2147484019" r:id="rId6"/>
    <p:sldLayoutId id="2147484020" r:id="rId7"/>
    <p:sldLayoutId id="2147484021" r:id="rId8"/>
    <p:sldLayoutId id="2147484022" r:id="rId9"/>
    <p:sldLayoutId id="2147484023" r:id="rId10"/>
    <p:sldLayoutId id="2147484024" r:id="rId11"/>
    <p:sldLayoutId id="2147484025" r:id="rId12"/>
    <p:sldLayoutId id="2147484026" r:id="rId13"/>
    <p:sldLayoutId id="2147484027" r:id="rId14"/>
    <p:sldLayoutId id="2147484028" r:id="rId15"/>
    <p:sldLayoutId id="2147484029" r:id="rId16"/>
    <p:sldLayoutId id="2147484030" r:id="rId17"/>
    <p:sldLayoutId id="2147484031" r:id="rId18"/>
    <p:sldLayoutId id="2147484032" r:id="rId19"/>
    <p:sldLayoutId id="2147484033" r:id="rId20"/>
    <p:sldLayoutId id="2147484034" r:id="rId21"/>
    <p:sldLayoutId id="2147484035" r:id="rId22"/>
    <p:sldLayoutId id="2147484036" r:id="rId23"/>
    <p:sldLayoutId id="2147484037" r:id="rId24"/>
    <p:sldLayoutId id="2147484038" r:id="rId25"/>
    <p:sldLayoutId id="2147484039" r:id="rId26"/>
    <p:sldLayoutId id="2147484040" r:id="rId27"/>
    <p:sldLayoutId id="2147484041" r:id="rId28"/>
    <p:sldLayoutId id="2147484042" r:id="rId29"/>
    <p:sldLayoutId id="2147484043" r:id="rId30"/>
    <p:sldLayoutId id="2147484044" r:id="rId31"/>
    <p:sldLayoutId id="2147484045" r:id="rId32"/>
    <p:sldLayoutId id="2147484046" r:id="rId33"/>
    <p:sldLayoutId id="2147484047" r:id="rId34"/>
    <p:sldLayoutId id="2147484048" r:id="rId35"/>
    <p:sldLayoutId id="2147484049" r:id="rId36"/>
    <p:sldLayoutId id="2147484050" r:id="rId37"/>
    <p:sldLayoutId id="2147484051" r:id="rId38"/>
    <p:sldLayoutId id="2147484052" r:id="rId39"/>
    <p:sldLayoutId id="2147484053" r:id="rId40"/>
    <p:sldLayoutId id="2147484054" r:id="rId41"/>
    <p:sldLayoutId id="2147484055" r:id="rId42"/>
    <p:sldLayoutId id="2147484056" r:id="rId43"/>
    <p:sldLayoutId id="2147484057" r:id="rId44"/>
    <p:sldLayoutId id="2147484058" r:id="rId45"/>
    <p:sldLayoutId id="2147484059" r:id="rId46"/>
    <p:sldLayoutId id="2147484060" r:id="rId47"/>
    <p:sldLayoutId id="2147484061" r:id="rId48"/>
    <p:sldLayoutId id="2147484062" r:id="rId49"/>
    <p:sldLayoutId id="2147484063" r:id="rId50"/>
    <p:sldLayoutId id="2147484064" r:id="rId51"/>
    <p:sldLayoutId id="2147484065" r:id="rId52"/>
    <p:sldLayoutId id="2147484066" r:id="rId53"/>
    <p:sldLayoutId id="2147484067" r:id="rId54"/>
    <p:sldLayoutId id="2147484068" r:id="rId55"/>
    <p:sldLayoutId id="2147484069" r:id="rId56"/>
    <p:sldLayoutId id="2147484070" r:id="rId57"/>
    <p:sldLayoutId id="2147484071" r:id="rId58"/>
    <p:sldLayoutId id="2147484072" r:id="rId59"/>
    <p:sldLayoutId id="2147484073" r:id="rId60"/>
    <p:sldLayoutId id="2147484074" r:id="rId61"/>
    <p:sldLayoutId id="2147484075" r:id="rId62"/>
    <p:sldLayoutId id="2147484076" r:id="rId63"/>
    <p:sldLayoutId id="2147484077" r:id="rId64"/>
    <p:sldLayoutId id="2147484078" r:id="rId65"/>
    <p:sldLayoutId id="2147484079" r:id="rId66"/>
    <p:sldLayoutId id="2147484080" r:id="rId67"/>
    <p:sldLayoutId id="2147484081" r:id="rId68"/>
    <p:sldLayoutId id="2147484082" r:id="rId69"/>
    <p:sldLayoutId id="2147484083" r:id="rId70"/>
    <p:sldLayoutId id="2147484084" r:id="rId71"/>
    <p:sldLayoutId id="2147484085" r:id="rId72"/>
    <p:sldLayoutId id="2147484086" r:id="rId73"/>
    <p:sldLayoutId id="2147484087" r:id="rId74"/>
    <p:sldLayoutId id="2147484088" r:id="rId75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0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36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54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72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90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0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126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144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" descr="Slide headline">
            <a:extLst>
              <a:ext uri="{FF2B5EF4-FFF2-40B4-BE49-F238E27FC236}">
                <a16:creationId xmlns:a16="http://schemas.microsoft.com/office/drawing/2014/main" id="{2500D031-E8B7-42AD-B616-57A243A31EFA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97" cy="576000"/>
          </a:xfrm>
          <a:prstGeom prst="rect">
            <a:avLst/>
          </a:prstGeom>
        </p:spPr>
        <p:txBody>
          <a:bodyPr vert="horz" lIns="0" tIns="0" rIns="324000" bIns="14400" rtlCol="0" anchor="t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" descr="Content text frame">
            <a:extLst>
              <a:ext uri="{FF2B5EF4-FFF2-40B4-BE49-F238E27FC236}">
                <a16:creationId xmlns:a16="http://schemas.microsoft.com/office/drawing/2014/main" id="{6750A408-ED0E-47CF-AC3A-5AD4A6E25CE3}"/>
              </a:ext>
            </a:extLst>
          </p:cNvPr>
          <p:cNvSpPr>
            <a:spLocks noGrp="1"/>
          </p:cNvSpPr>
          <p:nvPr>
            <p:ph type="body" idx="1"/>
          </p:nvPr>
        </p:nvSpPr>
        <p:spPr bwMode="black">
          <a:xfrm>
            <a:off x="411161" y="1414800"/>
            <a:ext cx="7200000" cy="4536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4F5CAFE5-0972-49AB-B42B-7C613C153A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black">
          <a:xfrm>
            <a:off x="1059160" y="6310800"/>
            <a:ext cx="9216000" cy="547200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lvl1pPr algn="l">
              <a:lnSpc>
                <a:spcPct val="100000"/>
              </a:lnSpc>
              <a:defRPr sz="9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6" name="Slide Number Placeholder" descr="Page number">
            <a:extLst>
              <a:ext uri="{FF2B5EF4-FFF2-40B4-BE49-F238E27FC236}">
                <a16:creationId xmlns:a16="http://schemas.microsoft.com/office/drawing/2014/main" id="{1C051FD7-F65C-4306-9083-C9770A0AF2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black">
          <a:xfrm>
            <a:off x="411162" y="6310800"/>
            <a:ext cx="648000" cy="547200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lvl1pPr algn="l">
              <a:lnSpc>
                <a:spcPct val="100000"/>
              </a:lnSpc>
              <a:defRPr sz="9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8467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91" r:id="rId1"/>
    <p:sldLayoutId id="2147484092" r:id="rId2"/>
    <p:sldLayoutId id="2147484093" r:id="rId3"/>
    <p:sldLayoutId id="2147484094" r:id="rId4"/>
    <p:sldLayoutId id="2147484095" r:id="rId5"/>
    <p:sldLayoutId id="2147484096" r:id="rId6"/>
    <p:sldLayoutId id="2147484097" r:id="rId7"/>
    <p:sldLayoutId id="2147484098" r:id="rId8"/>
    <p:sldLayoutId id="2147484099" r:id="rId9"/>
    <p:sldLayoutId id="2147484100" r:id="rId10"/>
    <p:sldLayoutId id="2147484101" r:id="rId11"/>
    <p:sldLayoutId id="2147484102" r:id="rId12"/>
    <p:sldLayoutId id="2147484103" r:id="rId13"/>
    <p:sldLayoutId id="2147484104" r:id="rId14"/>
    <p:sldLayoutId id="2147484105" r:id="rId15"/>
    <p:sldLayoutId id="2147484106" r:id="rId16"/>
    <p:sldLayoutId id="2147484107" r:id="rId17"/>
    <p:sldLayoutId id="2147484108" r:id="rId18"/>
    <p:sldLayoutId id="2147484109" r:id="rId19"/>
    <p:sldLayoutId id="2147484110" r:id="rId20"/>
    <p:sldLayoutId id="2147484111" r:id="rId21"/>
    <p:sldLayoutId id="2147484112" r:id="rId22"/>
    <p:sldLayoutId id="2147484113" r:id="rId23"/>
    <p:sldLayoutId id="2147484114" r:id="rId24"/>
    <p:sldLayoutId id="2147484115" r:id="rId25"/>
    <p:sldLayoutId id="2147484116" r:id="rId26"/>
    <p:sldLayoutId id="2147484117" r:id="rId27"/>
    <p:sldLayoutId id="2147484118" r:id="rId28"/>
    <p:sldLayoutId id="2147484119" r:id="rId29"/>
    <p:sldLayoutId id="2147484120" r:id="rId30"/>
    <p:sldLayoutId id="2147484121" r:id="rId31"/>
    <p:sldLayoutId id="2147484122" r:id="rId32"/>
    <p:sldLayoutId id="2147484123" r:id="rId33"/>
    <p:sldLayoutId id="2147484124" r:id="rId34"/>
    <p:sldLayoutId id="2147484125" r:id="rId35"/>
    <p:sldLayoutId id="2147484126" r:id="rId36"/>
    <p:sldLayoutId id="2147484127" r:id="rId37"/>
    <p:sldLayoutId id="2147484128" r:id="rId38"/>
    <p:sldLayoutId id="2147484129" r:id="rId39"/>
    <p:sldLayoutId id="2147484130" r:id="rId40"/>
    <p:sldLayoutId id="2147484131" r:id="rId41"/>
    <p:sldLayoutId id="2147484132" r:id="rId42"/>
    <p:sldLayoutId id="2147484133" r:id="rId43"/>
    <p:sldLayoutId id="2147484134" r:id="rId44"/>
    <p:sldLayoutId id="2147484135" r:id="rId45"/>
    <p:sldLayoutId id="2147484136" r:id="rId46"/>
    <p:sldLayoutId id="2147484137" r:id="rId47"/>
    <p:sldLayoutId id="2147484138" r:id="rId48"/>
    <p:sldLayoutId id="2147484139" r:id="rId49"/>
    <p:sldLayoutId id="2147484140" r:id="rId50"/>
    <p:sldLayoutId id="2147484141" r:id="rId51"/>
    <p:sldLayoutId id="2147484142" r:id="rId52"/>
    <p:sldLayoutId id="2147484143" r:id="rId53"/>
    <p:sldLayoutId id="2147484144" r:id="rId54"/>
    <p:sldLayoutId id="2147484145" r:id="rId55"/>
    <p:sldLayoutId id="2147484146" r:id="rId56"/>
    <p:sldLayoutId id="2147484147" r:id="rId57"/>
    <p:sldLayoutId id="2147484148" r:id="rId58"/>
    <p:sldLayoutId id="2147484149" r:id="rId59"/>
    <p:sldLayoutId id="2147484150" r:id="rId60"/>
    <p:sldLayoutId id="2147484151" r:id="rId61"/>
    <p:sldLayoutId id="2147484152" r:id="rId62"/>
    <p:sldLayoutId id="2147484153" r:id="rId63"/>
    <p:sldLayoutId id="2147484154" r:id="rId64"/>
    <p:sldLayoutId id="2147484155" r:id="rId65"/>
    <p:sldLayoutId id="2147484156" r:id="rId66"/>
    <p:sldLayoutId id="2147484157" r:id="rId67"/>
    <p:sldLayoutId id="2147484158" r:id="rId68"/>
    <p:sldLayoutId id="2147484159" r:id="rId69"/>
    <p:sldLayoutId id="2147484160" r:id="rId70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0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36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54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72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90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0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126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144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" descr="Slide headline">
            <a:extLst>
              <a:ext uri="{FF2B5EF4-FFF2-40B4-BE49-F238E27FC236}">
                <a16:creationId xmlns:a16="http://schemas.microsoft.com/office/drawing/2014/main" id="{2500D031-E8B7-42AD-B616-57A243A31EFA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97" cy="576000"/>
          </a:xfrm>
          <a:prstGeom prst="rect">
            <a:avLst/>
          </a:prstGeom>
        </p:spPr>
        <p:txBody>
          <a:bodyPr vert="horz" lIns="0" tIns="0" rIns="324000" bIns="14400" rtlCol="0" anchor="t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" descr="Content text frame">
            <a:extLst>
              <a:ext uri="{FF2B5EF4-FFF2-40B4-BE49-F238E27FC236}">
                <a16:creationId xmlns:a16="http://schemas.microsoft.com/office/drawing/2014/main" id="{6750A408-ED0E-47CF-AC3A-5AD4A6E25CE3}"/>
              </a:ext>
            </a:extLst>
          </p:cNvPr>
          <p:cNvSpPr>
            <a:spLocks noGrp="1"/>
          </p:cNvSpPr>
          <p:nvPr>
            <p:ph type="body" idx="1"/>
          </p:nvPr>
        </p:nvSpPr>
        <p:spPr bwMode="black">
          <a:xfrm>
            <a:off x="411161" y="1414800"/>
            <a:ext cx="7200000" cy="4536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4F5CAFE5-0972-49AB-B42B-7C613C153A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black">
          <a:xfrm>
            <a:off x="1059160" y="6310800"/>
            <a:ext cx="9216000" cy="547200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lvl1pPr algn="l">
              <a:lnSpc>
                <a:spcPct val="100000"/>
              </a:lnSpc>
              <a:defRPr sz="9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6" name="Slide Number Placeholder" descr="Page number">
            <a:extLst>
              <a:ext uri="{FF2B5EF4-FFF2-40B4-BE49-F238E27FC236}">
                <a16:creationId xmlns:a16="http://schemas.microsoft.com/office/drawing/2014/main" id="{1C051FD7-F65C-4306-9083-C9770A0AF2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black">
          <a:xfrm>
            <a:off x="411162" y="6310800"/>
            <a:ext cx="648000" cy="547200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lvl1pPr algn="l">
              <a:lnSpc>
                <a:spcPct val="100000"/>
              </a:lnSpc>
              <a:defRPr sz="9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5473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62" r:id="rId1"/>
    <p:sldLayoutId id="2147484163" r:id="rId2"/>
    <p:sldLayoutId id="2147484164" r:id="rId3"/>
    <p:sldLayoutId id="2147484165" r:id="rId4"/>
    <p:sldLayoutId id="2147484166" r:id="rId5"/>
    <p:sldLayoutId id="2147484167" r:id="rId6"/>
    <p:sldLayoutId id="2147484168" r:id="rId7"/>
    <p:sldLayoutId id="2147484169" r:id="rId8"/>
    <p:sldLayoutId id="2147484170" r:id="rId9"/>
    <p:sldLayoutId id="2147484171" r:id="rId10"/>
    <p:sldLayoutId id="2147484172" r:id="rId11"/>
    <p:sldLayoutId id="2147484173" r:id="rId12"/>
    <p:sldLayoutId id="2147484174" r:id="rId13"/>
    <p:sldLayoutId id="2147484175" r:id="rId14"/>
    <p:sldLayoutId id="2147484176" r:id="rId15"/>
    <p:sldLayoutId id="2147484177" r:id="rId16"/>
    <p:sldLayoutId id="2147484178" r:id="rId17"/>
    <p:sldLayoutId id="2147484179" r:id="rId18"/>
    <p:sldLayoutId id="2147484180" r:id="rId19"/>
    <p:sldLayoutId id="2147484181" r:id="rId20"/>
    <p:sldLayoutId id="2147484182" r:id="rId21"/>
    <p:sldLayoutId id="2147484183" r:id="rId22"/>
    <p:sldLayoutId id="2147484184" r:id="rId23"/>
    <p:sldLayoutId id="2147484185" r:id="rId24"/>
    <p:sldLayoutId id="2147484186" r:id="rId25"/>
    <p:sldLayoutId id="2147484187" r:id="rId26"/>
    <p:sldLayoutId id="2147484188" r:id="rId27"/>
    <p:sldLayoutId id="2147484189" r:id="rId28"/>
    <p:sldLayoutId id="2147484190" r:id="rId29"/>
    <p:sldLayoutId id="2147484191" r:id="rId30"/>
    <p:sldLayoutId id="2147484192" r:id="rId31"/>
    <p:sldLayoutId id="2147484193" r:id="rId32"/>
    <p:sldLayoutId id="2147484194" r:id="rId33"/>
    <p:sldLayoutId id="2147484195" r:id="rId34"/>
    <p:sldLayoutId id="2147484196" r:id="rId35"/>
    <p:sldLayoutId id="2147484197" r:id="rId36"/>
    <p:sldLayoutId id="2147484198" r:id="rId37"/>
    <p:sldLayoutId id="2147484199" r:id="rId38"/>
    <p:sldLayoutId id="2147484200" r:id="rId39"/>
    <p:sldLayoutId id="2147484201" r:id="rId40"/>
    <p:sldLayoutId id="2147484202" r:id="rId41"/>
    <p:sldLayoutId id="2147484203" r:id="rId42"/>
    <p:sldLayoutId id="2147484204" r:id="rId43"/>
    <p:sldLayoutId id="2147484205" r:id="rId44"/>
    <p:sldLayoutId id="2147484206" r:id="rId45"/>
    <p:sldLayoutId id="2147484207" r:id="rId46"/>
    <p:sldLayoutId id="2147484208" r:id="rId47"/>
    <p:sldLayoutId id="2147484209" r:id="rId48"/>
    <p:sldLayoutId id="2147484210" r:id="rId49"/>
    <p:sldLayoutId id="2147484211" r:id="rId50"/>
    <p:sldLayoutId id="2147484212" r:id="rId51"/>
    <p:sldLayoutId id="2147484213" r:id="rId52"/>
    <p:sldLayoutId id="2147484214" r:id="rId53"/>
    <p:sldLayoutId id="2147484215" r:id="rId54"/>
    <p:sldLayoutId id="2147484216" r:id="rId55"/>
    <p:sldLayoutId id="2147484217" r:id="rId56"/>
    <p:sldLayoutId id="2147484218" r:id="rId57"/>
    <p:sldLayoutId id="2147484219" r:id="rId58"/>
    <p:sldLayoutId id="2147484220" r:id="rId59"/>
    <p:sldLayoutId id="2147484221" r:id="rId60"/>
    <p:sldLayoutId id="2147484222" r:id="rId61"/>
    <p:sldLayoutId id="2147484223" r:id="rId62"/>
    <p:sldLayoutId id="2147484224" r:id="rId63"/>
    <p:sldLayoutId id="2147484225" r:id="rId64"/>
    <p:sldLayoutId id="2147484226" r:id="rId65"/>
    <p:sldLayoutId id="2147484227" r:id="rId66"/>
    <p:sldLayoutId id="2147484228" r:id="rId67"/>
    <p:sldLayoutId id="2147484229" r:id="rId68"/>
    <p:sldLayoutId id="2147484230" r:id="rId69"/>
    <p:sldLayoutId id="2147484231" r:id="rId70"/>
    <p:sldLayoutId id="2147484232" r:id="rId71"/>
    <p:sldLayoutId id="2147484233" r:id="rId72"/>
    <p:sldLayoutId id="2147484234" r:id="rId73"/>
    <p:sldLayoutId id="2147484236" r:id="rId7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0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36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54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72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90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0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126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144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" descr="Slide headline">
            <a:extLst>
              <a:ext uri="{FF2B5EF4-FFF2-40B4-BE49-F238E27FC236}">
                <a16:creationId xmlns:a16="http://schemas.microsoft.com/office/drawing/2014/main" id="{2500D031-E8B7-42AD-B616-57A243A31EFA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97" cy="576000"/>
          </a:xfrm>
          <a:prstGeom prst="rect">
            <a:avLst/>
          </a:prstGeom>
        </p:spPr>
        <p:txBody>
          <a:bodyPr vert="horz" lIns="0" tIns="0" rIns="324000" bIns="14400" rtlCol="0" anchor="t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" descr="Content text frame">
            <a:extLst>
              <a:ext uri="{FF2B5EF4-FFF2-40B4-BE49-F238E27FC236}">
                <a16:creationId xmlns:a16="http://schemas.microsoft.com/office/drawing/2014/main" id="{6750A408-ED0E-47CF-AC3A-5AD4A6E25CE3}"/>
              </a:ext>
            </a:extLst>
          </p:cNvPr>
          <p:cNvSpPr>
            <a:spLocks noGrp="1"/>
          </p:cNvSpPr>
          <p:nvPr>
            <p:ph type="body" idx="1"/>
          </p:nvPr>
        </p:nvSpPr>
        <p:spPr bwMode="black">
          <a:xfrm>
            <a:off x="411161" y="1414800"/>
            <a:ext cx="7200000" cy="4536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4F5CAFE5-0972-49AB-B42B-7C613C153A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black">
          <a:xfrm>
            <a:off x="1059160" y="6310800"/>
            <a:ext cx="9216000" cy="547200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lvl1pPr algn="l">
              <a:lnSpc>
                <a:spcPct val="100000"/>
              </a:lnSpc>
              <a:defRPr sz="9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Restricted | © Siemens 2024 | Siemens Digital Industries Software</a:t>
            </a:r>
          </a:p>
        </p:txBody>
      </p:sp>
      <p:sp>
        <p:nvSpPr>
          <p:cNvPr id="6" name="Slide Number Placeholder" descr="Page number">
            <a:extLst>
              <a:ext uri="{FF2B5EF4-FFF2-40B4-BE49-F238E27FC236}">
                <a16:creationId xmlns:a16="http://schemas.microsoft.com/office/drawing/2014/main" id="{1C051FD7-F65C-4306-9083-C9770A0AF2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black">
          <a:xfrm>
            <a:off x="411162" y="6310800"/>
            <a:ext cx="648000" cy="547200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lvl1pPr algn="l">
              <a:lnSpc>
                <a:spcPct val="100000"/>
              </a:lnSpc>
              <a:defRPr sz="9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758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38" r:id="rId1"/>
    <p:sldLayoutId id="2147484239" r:id="rId2"/>
    <p:sldLayoutId id="2147484240" r:id="rId3"/>
    <p:sldLayoutId id="2147484241" r:id="rId4"/>
    <p:sldLayoutId id="2147484242" r:id="rId5"/>
    <p:sldLayoutId id="2147484243" r:id="rId6"/>
    <p:sldLayoutId id="2147484244" r:id="rId7"/>
    <p:sldLayoutId id="2147484245" r:id="rId8"/>
    <p:sldLayoutId id="2147484246" r:id="rId9"/>
    <p:sldLayoutId id="2147484247" r:id="rId10"/>
    <p:sldLayoutId id="2147484248" r:id="rId11"/>
    <p:sldLayoutId id="2147484249" r:id="rId12"/>
    <p:sldLayoutId id="2147484250" r:id="rId13"/>
    <p:sldLayoutId id="2147484251" r:id="rId14"/>
    <p:sldLayoutId id="2147484252" r:id="rId15"/>
    <p:sldLayoutId id="2147484253" r:id="rId16"/>
    <p:sldLayoutId id="2147484254" r:id="rId17"/>
    <p:sldLayoutId id="2147484255" r:id="rId18"/>
    <p:sldLayoutId id="2147484256" r:id="rId19"/>
    <p:sldLayoutId id="2147484257" r:id="rId20"/>
    <p:sldLayoutId id="2147484258" r:id="rId21"/>
    <p:sldLayoutId id="2147484259" r:id="rId22"/>
    <p:sldLayoutId id="2147484260" r:id="rId23"/>
    <p:sldLayoutId id="2147484261" r:id="rId24"/>
    <p:sldLayoutId id="2147484262" r:id="rId25"/>
    <p:sldLayoutId id="2147484263" r:id="rId26"/>
    <p:sldLayoutId id="2147484264" r:id="rId27"/>
    <p:sldLayoutId id="2147484265" r:id="rId28"/>
    <p:sldLayoutId id="2147484266" r:id="rId29"/>
    <p:sldLayoutId id="2147484267" r:id="rId30"/>
    <p:sldLayoutId id="2147484268" r:id="rId31"/>
    <p:sldLayoutId id="2147484269" r:id="rId32"/>
    <p:sldLayoutId id="2147484270" r:id="rId33"/>
    <p:sldLayoutId id="2147484271" r:id="rId34"/>
    <p:sldLayoutId id="2147484272" r:id="rId35"/>
    <p:sldLayoutId id="2147484273" r:id="rId36"/>
    <p:sldLayoutId id="2147484274" r:id="rId37"/>
    <p:sldLayoutId id="2147484275" r:id="rId38"/>
    <p:sldLayoutId id="2147484276" r:id="rId39"/>
    <p:sldLayoutId id="2147484277" r:id="rId40"/>
    <p:sldLayoutId id="2147484278" r:id="rId41"/>
    <p:sldLayoutId id="2147484279" r:id="rId42"/>
    <p:sldLayoutId id="2147484280" r:id="rId43"/>
    <p:sldLayoutId id="2147484281" r:id="rId44"/>
    <p:sldLayoutId id="2147484282" r:id="rId45"/>
    <p:sldLayoutId id="2147484283" r:id="rId46"/>
    <p:sldLayoutId id="2147484284" r:id="rId47"/>
    <p:sldLayoutId id="2147484285" r:id="rId48"/>
    <p:sldLayoutId id="2147484286" r:id="rId49"/>
    <p:sldLayoutId id="2147484287" r:id="rId50"/>
    <p:sldLayoutId id="2147484288" r:id="rId51"/>
    <p:sldLayoutId id="2147484289" r:id="rId52"/>
    <p:sldLayoutId id="2147484290" r:id="rId53"/>
    <p:sldLayoutId id="2147484291" r:id="rId54"/>
    <p:sldLayoutId id="2147484292" r:id="rId55"/>
    <p:sldLayoutId id="2147484293" r:id="rId56"/>
    <p:sldLayoutId id="2147484294" r:id="rId57"/>
    <p:sldLayoutId id="2147484295" r:id="rId58"/>
    <p:sldLayoutId id="2147484296" r:id="rId59"/>
    <p:sldLayoutId id="2147484297" r:id="rId60"/>
    <p:sldLayoutId id="2147484298" r:id="rId61"/>
    <p:sldLayoutId id="2147484299" r:id="rId62"/>
    <p:sldLayoutId id="2147484300" r:id="rId63"/>
    <p:sldLayoutId id="2147484301" r:id="rId64"/>
    <p:sldLayoutId id="2147484302" r:id="rId65"/>
    <p:sldLayoutId id="2147484303" r:id="rId66"/>
    <p:sldLayoutId id="2147484304" r:id="rId67"/>
    <p:sldLayoutId id="2147484305" r:id="rId68"/>
    <p:sldLayoutId id="2147484306" r:id="rId69"/>
    <p:sldLayoutId id="2147484307" r:id="rId70"/>
    <p:sldLayoutId id="2147484308" r:id="rId71"/>
    <p:sldLayoutId id="2147484309" r:id="rId72"/>
    <p:sldLayoutId id="2147484310" r:id="rId73"/>
    <p:sldLayoutId id="2147484311" r:id="rId74"/>
    <p:sldLayoutId id="2147484312" r:id="rId75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0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36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54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72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90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0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126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144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uni.lu/fstm-en/study-programs/master-in-mathematics-general-mathematics/" TargetMode="External"/><Relationship Id="rId1" Type="http://schemas.openxmlformats.org/officeDocument/2006/relationships/slideLayout" Target="../slideLayouts/slideLayout15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5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5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5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5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3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5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5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5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5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5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5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5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5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5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5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5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5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5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58.xml"/></Relationships>
</file>

<file path=ppt/slides/_rels/slide2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48.png"/><Relationship Id="rId18" Type="http://schemas.openxmlformats.org/officeDocument/2006/relationships/customXml" Target="../ink/ink83.xml"/><Relationship Id="rId26" Type="http://schemas.openxmlformats.org/officeDocument/2006/relationships/customXml" Target="../ink/ink87.xml"/><Relationship Id="rId39" Type="http://schemas.openxmlformats.org/officeDocument/2006/relationships/customXml" Target="../ink/ink94.xml"/><Relationship Id="rId21" Type="http://schemas.openxmlformats.org/officeDocument/2006/relationships/image" Target="../media/image152.png"/><Relationship Id="rId34" Type="http://schemas.openxmlformats.org/officeDocument/2006/relationships/image" Target="../media/image158.png"/><Relationship Id="rId42" Type="http://schemas.openxmlformats.org/officeDocument/2006/relationships/image" Target="../media/image162.png"/><Relationship Id="rId47" Type="http://schemas.openxmlformats.org/officeDocument/2006/relationships/customXml" Target="../ink/ink98.xml"/><Relationship Id="rId50" Type="http://schemas.openxmlformats.org/officeDocument/2006/relationships/image" Target="../media/image166.png"/><Relationship Id="rId55" Type="http://schemas.openxmlformats.org/officeDocument/2006/relationships/customXml" Target="../ink/ink102.xml"/><Relationship Id="rId7" Type="http://schemas.openxmlformats.org/officeDocument/2006/relationships/image" Target="../media/image145.png"/><Relationship Id="rId2" Type="http://schemas.openxmlformats.org/officeDocument/2006/relationships/image" Target="../media/image143.png"/><Relationship Id="rId16" Type="http://schemas.openxmlformats.org/officeDocument/2006/relationships/customXml" Target="../ink/ink82.xml"/><Relationship Id="rId20" Type="http://schemas.openxmlformats.org/officeDocument/2006/relationships/customXml" Target="../ink/ink84.xml"/><Relationship Id="rId29" Type="http://schemas.openxmlformats.org/officeDocument/2006/relationships/image" Target="../media/image156.png"/><Relationship Id="rId41" Type="http://schemas.openxmlformats.org/officeDocument/2006/relationships/customXml" Target="../ink/ink95.xml"/><Relationship Id="rId54" Type="http://schemas.openxmlformats.org/officeDocument/2006/relationships/image" Target="../media/image168.png"/><Relationship Id="rId62" Type="http://schemas.openxmlformats.org/officeDocument/2006/relationships/image" Target="../media/image172.png"/><Relationship Id="rId1" Type="http://schemas.openxmlformats.org/officeDocument/2006/relationships/slideLayout" Target="../slideLayouts/slideLayout58.xml"/><Relationship Id="rId6" Type="http://schemas.openxmlformats.org/officeDocument/2006/relationships/customXml" Target="../ink/ink77.xml"/><Relationship Id="rId11" Type="http://schemas.openxmlformats.org/officeDocument/2006/relationships/image" Target="../media/image147.png"/><Relationship Id="rId24" Type="http://schemas.openxmlformats.org/officeDocument/2006/relationships/customXml" Target="../ink/ink86.xml"/><Relationship Id="rId32" Type="http://schemas.openxmlformats.org/officeDocument/2006/relationships/image" Target="../media/image157.png"/><Relationship Id="rId37" Type="http://schemas.openxmlformats.org/officeDocument/2006/relationships/customXml" Target="../ink/ink93.xml"/><Relationship Id="rId40" Type="http://schemas.openxmlformats.org/officeDocument/2006/relationships/image" Target="../media/image161.png"/><Relationship Id="rId45" Type="http://schemas.openxmlformats.org/officeDocument/2006/relationships/customXml" Target="../ink/ink97.xml"/><Relationship Id="rId53" Type="http://schemas.openxmlformats.org/officeDocument/2006/relationships/customXml" Target="../ink/ink101.xml"/><Relationship Id="rId58" Type="http://schemas.openxmlformats.org/officeDocument/2006/relationships/image" Target="../media/image170.png"/><Relationship Id="rId5" Type="http://schemas.openxmlformats.org/officeDocument/2006/relationships/image" Target="../media/image1440.png"/><Relationship Id="rId15" Type="http://schemas.openxmlformats.org/officeDocument/2006/relationships/image" Target="../media/image149.png"/><Relationship Id="rId23" Type="http://schemas.openxmlformats.org/officeDocument/2006/relationships/image" Target="../media/image153.png"/><Relationship Id="rId28" Type="http://schemas.openxmlformats.org/officeDocument/2006/relationships/customXml" Target="../ink/ink88.xml"/><Relationship Id="rId36" Type="http://schemas.openxmlformats.org/officeDocument/2006/relationships/image" Target="../media/image159.png"/><Relationship Id="rId49" Type="http://schemas.openxmlformats.org/officeDocument/2006/relationships/customXml" Target="../ink/ink99.xml"/><Relationship Id="rId57" Type="http://schemas.openxmlformats.org/officeDocument/2006/relationships/customXml" Target="../ink/ink103.xml"/><Relationship Id="rId61" Type="http://schemas.openxmlformats.org/officeDocument/2006/relationships/customXml" Target="../ink/ink105.xml"/><Relationship Id="rId10" Type="http://schemas.openxmlformats.org/officeDocument/2006/relationships/customXml" Target="../ink/ink79.xml"/><Relationship Id="rId19" Type="http://schemas.openxmlformats.org/officeDocument/2006/relationships/image" Target="../media/image151.png"/><Relationship Id="rId31" Type="http://schemas.openxmlformats.org/officeDocument/2006/relationships/customXml" Target="../ink/ink90.xml"/><Relationship Id="rId44" Type="http://schemas.openxmlformats.org/officeDocument/2006/relationships/image" Target="../media/image163.png"/><Relationship Id="rId52" Type="http://schemas.openxmlformats.org/officeDocument/2006/relationships/image" Target="../media/image167.png"/><Relationship Id="rId60" Type="http://schemas.openxmlformats.org/officeDocument/2006/relationships/image" Target="../media/image171.png"/><Relationship Id="rId4" Type="http://schemas.openxmlformats.org/officeDocument/2006/relationships/customXml" Target="../ink/ink76.xml"/><Relationship Id="rId9" Type="http://schemas.openxmlformats.org/officeDocument/2006/relationships/image" Target="../media/image146.png"/><Relationship Id="rId14" Type="http://schemas.openxmlformats.org/officeDocument/2006/relationships/customXml" Target="../ink/ink81.xml"/><Relationship Id="rId22" Type="http://schemas.openxmlformats.org/officeDocument/2006/relationships/customXml" Target="../ink/ink85.xml"/><Relationship Id="rId27" Type="http://schemas.openxmlformats.org/officeDocument/2006/relationships/image" Target="../media/image155.png"/><Relationship Id="rId30" Type="http://schemas.openxmlformats.org/officeDocument/2006/relationships/customXml" Target="../ink/ink89.xml"/><Relationship Id="rId35" Type="http://schemas.openxmlformats.org/officeDocument/2006/relationships/customXml" Target="../ink/ink92.xml"/><Relationship Id="rId43" Type="http://schemas.openxmlformats.org/officeDocument/2006/relationships/customXml" Target="../ink/ink96.xml"/><Relationship Id="rId48" Type="http://schemas.openxmlformats.org/officeDocument/2006/relationships/image" Target="../media/image165.png"/><Relationship Id="rId56" Type="http://schemas.openxmlformats.org/officeDocument/2006/relationships/image" Target="../media/image169.png"/><Relationship Id="rId8" Type="http://schemas.openxmlformats.org/officeDocument/2006/relationships/customXml" Target="../ink/ink78.xml"/><Relationship Id="rId51" Type="http://schemas.openxmlformats.org/officeDocument/2006/relationships/customXml" Target="../ink/ink100.xml"/><Relationship Id="rId3" Type="http://schemas.openxmlformats.org/officeDocument/2006/relationships/image" Target="../media/image144.png"/><Relationship Id="rId12" Type="http://schemas.openxmlformats.org/officeDocument/2006/relationships/customXml" Target="../ink/ink80.xml"/><Relationship Id="rId17" Type="http://schemas.openxmlformats.org/officeDocument/2006/relationships/image" Target="../media/image150.png"/><Relationship Id="rId25" Type="http://schemas.openxmlformats.org/officeDocument/2006/relationships/image" Target="../media/image154.png"/><Relationship Id="rId33" Type="http://schemas.openxmlformats.org/officeDocument/2006/relationships/customXml" Target="../ink/ink91.xml"/><Relationship Id="rId38" Type="http://schemas.openxmlformats.org/officeDocument/2006/relationships/image" Target="../media/image160.png"/><Relationship Id="rId46" Type="http://schemas.openxmlformats.org/officeDocument/2006/relationships/image" Target="../media/image164.png"/><Relationship Id="rId59" Type="http://schemas.openxmlformats.org/officeDocument/2006/relationships/customXml" Target="../ink/ink10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15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5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5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5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5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3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58.xml"/></Relationships>
</file>

<file path=ppt/slides/_rels/slide36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35.png"/><Relationship Id="rId299" Type="http://schemas.openxmlformats.org/officeDocument/2006/relationships/image" Target="../media/image326.png"/><Relationship Id="rId21" Type="http://schemas.openxmlformats.org/officeDocument/2006/relationships/image" Target="../media/image187.png"/><Relationship Id="rId63" Type="http://schemas.openxmlformats.org/officeDocument/2006/relationships/image" Target="../media/image208.png"/><Relationship Id="rId159" Type="http://schemas.openxmlformats.org/officeDocument/2006/relationships/image" Target="../media/image256.png"/><Relationship Id="rId324" Type="http://schemas.openxmlformats.org/officeDocument/2006/relationships/customXml" Target="../ink/ink267.xml"/><Relationship Id="rId366" Type="http://schemas.openxmlformats.org/officeDocument/2006/relationships/customXml" Target="../ink/ink288.xml"/><Relationship Id="rId170" Type="http://schemas.openxmlformats.org/officeDocument/2006/relationships/customXml" Target="../ink/ink190.xml"/><Relationship Id="rId226" Type="http://schemas.openxmlformats.org/officeDocument/2006/relationships/customXml" Target="../ink/ink218.xml"/><Relationship Id="rId268" Type="http://schemas.openxmlformats.org/officeDocument/2006/relationships/customXml" Target="../ink/ink239.xml"/><Relationship Id="rId32" Type="http://schemas.openxmlformats.org/officeDocument/2006/relationships/customXml" Target="../ink/ink121.xml"/><Relationship Id="rId74" Type="http://schemas.openxmlformats.org/officeDocument/2006/relationships/customXml" Target="../ink/ink142.xml"/><Relationship Id="rId128" Type="http://schemas.openxmlformats.org/officeDocument/2006/relationships/customXml" Target="../ink/ink169.xml"/><Relationship Id="rId335" Type="http://schemas.openxmlformats.org/officeDocument/2006/relationships/image" Target="../media/image344.png"/><Relationship Id="rId377" Type="http://schemas.openxmlformats.org/officeDocument/2006/relationships/image" Target="../media/image365.png"/><Relationship Id="rId5" Type="http://schemas.openxmlformats.org/officeDocument/2006/relationships/image" Target="../media/image179.png"/><Relationship Id="rId181" Type="http://schemas.openxmlformats.org/officeDocument/2006/relationships/image" Target="../media/image267.png"/><Relationship Id="rId237" Type="http://schemas.openxmlformats.org/officeDocument/2006/relationships/image" Target="../media/image295.png"/><Relationship Id="rId402" Type="http://schemas.openxmlformats.org/officeDocument/2006/relationships/customXml" Target="../ink/ink306.xml"/><Relationship Id="rId279" Type="http://schemas.openxmlformats.org/officeDocument/2006/relationships/image" Target="../media/image316.png"/><Relationship Id="rId43" Type="http://schemas.openxmlformats.org/officeDocument/2006/relationships/image" Target="../media/image198.png"/><Relationship Id="rId139" Type="http://schemas.openxmlformats.org/officeDocument/2006/relationships/image" Target="../media/image246.png"/><Relationship Id="rId290" Type="http://schemas.openxmlformats.org/officeDocument/2006/relationships/customXml" Target="../ink/ink250.xml"/><Relationship Id="rId304" Type="http://schemas.openxmlformats.org/officeDocument/2006/relationships/customXml" Target="../ink/ink257.xml"/><Relationship Id="rId346" Type="http://schemas.openxmlformats.org/officeDocument/2006/relationships/customXml" Target="../ink/ink278.xml"/><Relationship Id="rId388" Type="http://schemas.openxmlformats.org/officeDocument/2006/relationships/customXml" Target="../ink/ink299.xml"/><Relationship Id="rId85" Type="http://schemas.openxmlformats.org/officeDocument/2006/relationships/image" Target="../media/image219.png"/><Relationship Id="rId150" Type="http://schemas.openxmlformats.org/officeDocument/2006/relationships/customXml" Target="../ink/ink180.xml"/><Relationship Id="rId171" Type="http://schemas.openxmlformats.org/officeDocument/2006/relationships/image" Target="../media/image262.png"/><Relationship Id="rId192" Type="http://schemas.openxmlformats.org/officeDocument/2006/relationships/customXml" Target="../ink/ink201.xml"/><Relationship Id="rId206" Type="http://schemas.openxmlformats.org/officeDocument/2006/relationships/customXml" Target="../ink/ink208.xml"/><Relationship Id="rId227" Type="http://schemas.openxmlformats.org/officeDocument/2006/relationships/image" Target="../media/image290.png"/><Relationship Id="rId413" Type="http://schemas.openxmlformats.org/officeDocument/2006/relationships/image" Target="../media/image383.png"/><Relationship Id="rId248" Type="http://schemas.openxmlformats.org/officeDocument/2006/relationships/customXml" Target="../ink/ink229.xml"/><Relationship Id="rId269" Type="http://schemas.openxmlformats.org/officeDocument/2006/relationships/image" Target="../media/image311.png"/><Relationship Id="rId12" Type="http://schemas.openxmlformats.org/officeDocument/2006/relationships/customXml" Target="../ink/ink111.xml"/><Relationship Id="rId33" Type="http://schemas.openxmlformats.org/officeDocument/2006/relationships/image" Target="../media/image193.png"/><Relationship Id="rId108" Type="http://schemas.openxmlformats.org/officeDocument/2006/relationships/customXml" Target="../ink/ink159.xml"/><Relationship Id="rId129" Type="http://schemas.openxmlformats.org/officeDocument/2006/relationships/image" Target="../media/image241.png"/><Relationship Id="rId280" Type="http://schemas.openxmlformats.org/officeDocument/2006/relationships/customXml" Target="../ink/ink245.xml"/><Relationship Id="rId315" Type="http://schemas.openxmlformats.org/officeDocument/2006/relationships/image" Target="../media/image334.png"/><Relationship Id="rId336" Type="http://schemas.openxmlformats.org/officeDocument/2006/relationships/customXml" Target="../ink/ink273.xml"/><Relationship Id="rId357" Type="http://schemas.openxmlformats.org/officeDocument/2006/relationships/image" Target="../media/image355.png"/><Relationship Id="rId54" Type="http://schemas.openxmlformats.org/officeDocument/2006/relationships/customXml" Target="../ink/ink132.xml"/><Relationship Id="rId75" Type="http://schemas.openxmlformats.org/officeDocument/2006/relationships/image" Target="../media/image214.png"/><Relationship Id="rId96" Type="http://schemas.openxmlformats.org/officeDocument/2006/relationships/customXml" Target="../ink/ink153.xml"/><Relationship Id="rId140" Type="http://schemas.openxmlformats.org/officeDocument/2006/relationships/customXml" Target="../ink/ink175.xml"/><Relationship Id="rId161" Type="http://schemas.openxmlformats.org/officeDocument/2006/relationships/image" Target="../media/image257.png"/><Relationship Id="rId182" Type="http://schemas.openxmlformats.org/officeDocument/2006/relationships/customXml" Target="../ink/ink196.xml"/><Relationship Id="rId217" Type="http://schemas.openxmlformats.org/officeDocument/2006/relationships/image" Target="../media/image285.png"/><Relationship Id="rId378" Type="http://schemas.openxmlformats.org/officeDocument/2006/relationships/customXml" Target="../ink/ink294.xml"/><Relationship Id="rId399" Type="http://schemas.openxmlformats.org/officeDocument/2006/relationships/image" Target="../media/image376.png"/><Relationship Id="rId403" Type="http://schemas.openxmlformats.org/officeDocument/2006/relationships/image" Target="../media/image378.png"/><Relationship Id="rId6" Type="http://schemas.openxmlformats.org/officeDocument/2006/relationships/customXml" Target="../ink/ink108.xml"/><Relationship Id="rId238" Type="http://schemas.openxmlformats.org/officeDocument/2006/relationships/customXml" Target="../ink/ink224.xml"/><Relationship Id="rId259" Type="http://schemas.openxmlformats.org/officeDocument/2006/relationships/image" Target="../media/image306.png"/><Relationship Id="rId424" Type="http://schemas.openxmlformats.org/officeDocument/2006/relationships/customXml" Target="../ink/ink317.xml"/><Relationship Id="rId23" Type="http://schemas.openxmlformats.org/officeDocument/2006/relationships/image" Target="../media/image188.png"/><Relationship Id="rId119" Type="http://schemas.openxmlformats.org/officeDocument/2006/relationships/image" Target="../media/image236.png"/><Relationship Id="rId270" Type="http://schemas.openxmlformats.org/officeDocument/2006/relationships/customXml" Target="../ink/ink240.xml"/><Relationship Id="rId291" Type="http://schemas.openxmlformats.org/officeDocument/2006/relationships/image" Target="../media/image322.png"/><Relationship Id="rId305" Type="http://schemas.openxmlformats.org/officeDocument/2006/relationships/image" Target="../media/image329.png"/><Relationship Id="rId326" Type="http://schemas.openxmlformats.org/officeDocument/2006/relationships/customXml" Target="../ink/ink268.xml"/><Relationship Id="rId347" Type="http://schemas.openxmlformats.org/officeDocument/2006/relationships/image" Target="../media/image350.png"/><Relationship Id="rId44" Type="http://schemas.openxmlformats.org/officeDocument/2006/relationships/customXml" Target="../ink/ink127.xml"/><Relationship Id="rId65" Type="http://schemas.openxmlformats.org/officeDocument/2006/relationships/image" Target="../media/image209.png"/><Relationship Id="rId86" Type="http://schemas.openxmlformats.org/officeDocument/2006/relationships/customXml" Target="../ink/ink148.xml"/><Relationship Id="rId130" Type="http://schemas.openxmlformats.org/officeDocument/2006/relationships/customXml" Target="../ink/ink170.xml"/><Relationship Id="rId151" Type="http://schemas.openxmlformats.org/officeDocument/2006/relationships/image" Target="../media/image252.png"/><Relationship Id="rId368" Type="http://schemas.openxmlformats.org/officeDocument/2006/relationships/customXml" Target="../ink/ink289.xml"/><Relationship Id="rId389" Type="http://schemas.openxmlformats.org/officeDocument/2006/relationships/image" Target="../media/image371.png"/><Relationship Id="rId172" Type="http://schemas.openxmlformats.org/officeDocument/2006/relationships/customXml" Target="../ink/ink191.xml"/><Relationship Id="rId193" Type="http://schemas.openxmlformats.org/officeDocument/2006/relationships/image" Target="../media/image273.png"/><Relationship Id="rId207" Type="http://schemas.openxmlformats.org/officeDocument/2006/relationships/image" Target="../media/image280.png"/><Relationship Id="rId228" Type="http://schemas.openxmlformats.org/officeDocument/2006/relationships/customXml" Target="../ink/ink219.xml"/><Relationship Id="rId249" Type="http://schemas.openxmlformats.org/officeDocument/2006/relationships/image" Target="../media/image301.png"/><Relationship Id="rId414" Type="http://schemas.openxmlformats.org/officeDocument/2006/relationships/customXml" Target="../ink/ink312.xml"/><Relationship Id="rId13" Type="http://schemas.openxmlformats.org/officeDocument/2006/relationships/image" Target="../media/image183.png"/><Relationship Id="rId109" Type="http://schemas.openxmlformats.org/officeDocument/2006/relationships/image" Target="../media/image231.png"/><Relationship Id="rId260" Type="http://schemas.openxmlformats.org/officeDocument/2006/relationships/customXml" Target="../ink/ink235.xml"/><Relationship Id="rId281" Type="http://schemas.openxmlformats.org/officeDocument/2006/relationships/image" Target="../media/image317.png"/><Relationship Id="rId316" Type="http://schemas.openxmlformats.org/officeDocument/2006/relationships/customXml" Target="../ink/ink263.xml"/><Relationship Id="rId337" Type="http://schemas.openxmlformats.org/officeDocument/2006/relationships/image" Target="../media/image345.png"/><Relationship Id="rId34" Type="http://schemas.openxmlformats.org/officeDocument/2006/relationships/customXml" Target="../ink/ink122.xml"/><Relationship Id="rId55" Type="http://schemas.openxmlformats.org/officeDocument/2006/relationships/image" Target="../media/image204.png"/><Relationship Id="rId76" Type="http://schemas.openxmlformats.org/officeDocument/2006/relationships/customXml" Target="../ink/ink143.xml"/><Relationship Id="rId97" Type="http://schemas.openxmlformats.org/officeDocument/2006/relationships/image" Target="../media/image225.png"/><Relationship Id="rId120" Type="http://schemas.openxmlformats.org/officeDocument/2006/relationships/customXml" Target="../ink/ink165.xml"/><Relationship Id="rId141" Type="http://schemas.openxmlformats.org/officeDocument/2006/relationships/image" Target="../media/image247.png"/><Relationship Id="rId358" Type="http://schemas.openxmlformats.org/officeDocument/2006/relationships/customXml" Target="../ink/ink284.xml"/><Relationship Id="rId379" Type="http://schemas.openxmlformats.org/officeDocument/2006/relationships/image" Target="../media/image366.png"/><Relationship Id="rId7" Type="http://schemas.openxmlformats.org/officeDocument/2006/relationships/image" Target="../media/image180.png"/><Relationship Id="rId162" Type="http://schemas.openxmlformats.org/officeDocument/2006/relationships/customXml" Target="../ink/ink186.xml"/><Relationship Id="rId183" Type="http://schemas.openxmlformats.org/officeDocument/2006/relationships/image" Target="../media/image268.png"/><Relationship Id="rId218" Type="http://schemas.openxmlformats.org/officeDocument/2006/relationships/customXml" Target="../ink/ink214.xml"/><Relationship Id="rId239" Type="http://schemas.openxmlformats.org/officeDocument/2006/relationships/image" Target="../media/image296.png"/><Relationship Id="rId390" Type="http://schemas.openxmlformats.org/officeDocument/2006/relationships/customXml" Target="../ink/ink300.xml"/><Relationship Id="rId404" Type="http://schemas.openxmlformats.org/officeDocument/2006/relationships/customXml" Target="../ink/ink307.xml"/><Relationship Id="rId425" Type="http://schemas.openxmlformats.org/officeDocument/2006/relationships/image" Target="../media/image389.png"/><Relationship Id="rId250" Type="http://schemas.openxmlformats.org/officeDocument/2006/relationships/customXml" Target="../ink/ink230.xml"/><Relationship Id="rId271" Type="http://schemas.openxmlformats.org/officeDocument/2006/relationships/image" Target="../media/image312.png"/><Relationship Id="rId292" Type="http://schemas.openxmlformats.org/officeDocument/2006/relationships/customXml" Target="../ink/ink251.xml"/><Relationship Id="rId306" Type="http://schemas.openxmlformats.org/officeDocument/2006/relationships/customXml" Target="../ink/ink258.xml"/><Relationship Id="rId24" Type="http://schemas.openxmlformats.org/officeDocument/2006/relationships/customXml" Target="../ink/ink117.xml"/><Relationship Id="rId45" Type="http://schemas.openxmlformats.org/officeDocument/2006/relationships/image" Target="../media/image199.png"/><Relationship Id="rId66" Type="http://schemas.openxmlformats.org/officeDocument/2006/relationships/customXml" Target="../ink/ink138.xml"/><Relationship Id="rId87" Type="http://schemas.openxmlformats.org/officeDocument/2006/relationships/image" Target="../media/image220.png"/><Relationship Id="rId110" Type="http://schemas.openxmlformats.org/officeDocument/2006/relationships/customXml" Target="../ink/ink160.xml"/><Relationship Id="rId131" Type="http://schemas.openxmlformats.org/officeDocument/2006/relationships/image" Target="../media/image242.png"/><Relationship Id="rId327" Type="http://schemas.openxmlformats.org/officeDocument/2006/relationships/image" Target="../media/image340.png"/><Relationship Id="rId348" Type="http://schemas.openxmlformats.org/officeDocument/2006/relationships/customXml" Target="../ink/ink279.xml"/><Relationship Id="rId369" Type="http://schemas.openxmlformats.org/officeDocument/2006/relationships/image" Target="../media/image361.png"/><Relationship Id="rId152" Type="http://schemas.openxmlformats.org/officeDocument/2006/relationships/customXml" Target="../ink/ink181.xml"/><Relationship Id="rId173" Type="http://schemas.openxmlformats.org/officeDocument/2006/relationships/image" Target="../media/image263.png"/><Relationship Id="rId194" Type="http://schemas.openxmlformats.org/officeDocument/2006/relationships/customXml" Target="../ink/ink202.xml"/><Relationship Id="rId208" Type="http://schemas.openxmlformats.org/officeDocument/2006/relationships/customXml" Target="../ink/ink209.xml"/><Relationship Id="rId229" Type="http://schemas.openxmlformats.org/officeDocument/2006/relationships/image" Target="../media/image291.png"/><Relationship Id="rId380" Type="http://schemas.openxmlformats.org/officeDocument/2006/relationships/customXml" Target="../ink/ink295.xml"/><Relationship Id="rId415" Type="http://schemas.openxmlformats.org/officeDocument/2006/relationships/image" Target="../media/image384.png"/><Relationship Id="rId240" Type="http://schemas.openxmlformats.org/officeDocument/2006/relationships/customXml" Target="../ink/ink225.xml"/><Relationship Id="rId261" Type="http://schemas.openxmlformats.org/officeDocument/2006/relationships/image" Target="../media/image307.png"/><Relationship Id="rId14" Type="http://schemas.openxmlformats.org/officeDocument/2006/relationships/customXml" Target="../ink/ink112.xml"/><Relationship Id="rId35" Type="http://schemas.openxmlformats.org/officeDocument/2006/relationships/image" Target="../media/image194.png"/><Relationship Id="rId56" Type="http://schemas.openxmlformats.org/officeDocument/2006/relationships/customXml" Target="../ink/ink133.xml"/><Relationship Id="rId77" Type="http://schemas.openxmlformats.org/officeDocument/2006/relationships/image" Target="../media/image215.png"/><Relationship Id="rId100" Type="http://schemas.openxmlformats.org/officeDocument/2006/relationships/customXml" Target="../ink/ink155.xml"/><Relationship Id="rId282" Type="http://schemas.openxmlformats.org/officeDocument/2006/relationships/customXml" Target="../ink/ink246.xml"/><Relationship Id="rId317" Type="http://schemas.openxmlformats.org/officeDocument/2006/relationships/image" Target="../media/image335.png"/><Relationship Id="rId338" Type="http://schemas.openxmlformats.org/officeDocument/2006/relationships/customXml" Target="../ink/ink274.xml"/><Relationship Id="rId359" Type="http://schemas.openxmlformats.org/officeDocument/2006/relationships/image" Target="../media/image356.png"/><Relationship Id="rId8" Type="http://schemas.openxmlformats.org/officeDocument/2006/relationships/customXml" Target="../ink/ink109.xml"/><Relationship Id="rId98" Type="http://schemas.openxmlformats.org/officeDocument/2006/relationships/customXml" Target="../ink/ink154.xml"/><Relationship Id="rId121" Type="http://schemas.openxmlformats.org/officeDocument/2006/relationships/image" Target="../media/image237.png"/><Relationship Id="rId142" Type="http://schemas.openxmlformats.org/officeDocument/2006/relationships/customXml" Target="../ink/ink176.xml"/><Relationship Id="rId163" Type="http://schemas.openxmlformats.org/officeDocument/2006/relationships/image" Target="../media/image258.png"/><Relationship Id="rId184" Type="http://schemas.openxmlformats.org/officeDocument/2006/relationships/customXml" Target="../ink/ink197.xml"/><Relationship Id="rId219" Type="http://schemas.openxmlformats.org/officeDocument/2006/relationships/image" Target="../media/image286.png"/><Relationship Id="rId370" Type="http://schemas.openxmlformats.org/officeDocument/2006/relationships/customXml" Target="../ink/ink290.xml"/><Relationship Id="rId391" Type="http://schemas.openxmlformats.org/officeDocument/2006/relationships/image" Target="../media/image372.png"/><Relationship Id="rId405" Type="http://schemas.openxmlformats.org/officeDocument/2006/relationships/image" Target="../media/image379.png"/><Relationship Id="rId426" Type="http://schemas.openxmlformats.org/officeDocument/2006/relationships/customXml" Target="../ink/ink318.xml"/><Relationship Id="rId230" Type="http://schemas.openxmlformats.org/officeDocument/2006/relationships/customXml" Target="../ink/ink220.xml"/><Relationship Id="rId251" Type="http://schemas.openxmlformats.org/officeDocument/2006/relationships/image" Target="../media/image302.png"/><Relationship Id="rId25" Type="http://schemas.openxmlformats.org/officeDocument/2006/relationships/image" Target="../media/image189.png"/><Relationship Id="rId46" Type="http://schemas.openxmlformats.org/officeDocument/2006/relationships/customXml" Target="../ink/ink128.xml"/><Relationship Id="rId67" Type="http://schemas.openxmlformats.org/officeDocument/2006/relationships/image" Target="../media/image210.png"/><Relationship Id="rId272" Type="http://schemas.openxmlformats.org/officeDocument/2006/relationships/customXml" Target="../ink/ink241.xml"/><Relationship Id="rId293" Type="http://schemas.openxmlformats.org/officeDocument/2006/relationships/image" Target="../media/image323.png"/><Relationship Id="rId307" Type="http://schemas.openxmlformats.org/officeDocument/2006/relationships/image" Target="../media/image330.png"/><Relationship Id="rId328" Type="http://schemas.openxmlformats.org/officeDocument/2006/relationships/customXml" Target="../ink/ink269.xml"/><Relationship Id="rId349" Type="http://schemas.openxmlformats.org/officeDocument/2006/relationships/image" Target="../media/image351.png"/><Relationship Id="rId88" Type="http://schemas.openxmlformats.org/officeDocument/2006/relationships/customXml" Target="../ink/ink149.xml"/><Relationship Id="rId111" Type="http://schemas.openxmlformats.org/officeDocument/2006/relationships/image" Target="../media/image232.png"/><Relationship Id="rId132" Type="http://schemas.openxmlformats.org/officeDocument/2006/relationships/customXml" Target="../ink/ink171.xml"/><Relationship Id="rId153" Type="http://schemas.openxmlformats.org/officeDocument/2006/relationships/image" Target="../media/image253.png"/><Relationship Id="rId174" Type="http://schemas.openxmlformats.org/officeDocument/2006/relationships/customXml" Target="../ink/ink192.xml"/><Relationship Id="rId195" Type="http://schemas.openxmlformats.org/officeDocument/2006/relationships/image" Target="../media/image274.png"/><Relationship Id="rId209" Type="http://schemas.openxmlformats.org/officeDocument/2006/relationships/image" Target="../media/image281.png"/><Relationship Id="rId360" Type="http://schemas.openxmlformats.org/officeDocument/2006/relationships/customXml" Target="../ink/ink285.xml"/><Relationship Id="rId381" Type="http://schemas.openxmlformats.org/officeDocument/2006/relationships/image" Target="../media/image367.png"/><Relationship Id="rId416" Type="http://schemas.openxmlformats.org/officeDocument/2006/relationships/customXml" Target="../ink/ink313.xml"/><Relationship Id="rId220" Type="http://schemas.openxmlformats.org/officeDocument/2006/relationships/customXml" Target="../ink/ink215.xml"/><Relationship Id="rId241" Type="http://schemas.openxmlformats.org/officeDocument/2006/relationships/image" Target="../media/image297.png"/><Relationship Id="rId15" Type="http://schemas.openxmlformats.org/officeDocument/2006/relationships/image" Target="../media/image184.png"/><Relationship Id="rId36" Type="http://schemas.openxmlformats.org/officeDocument/2006/relationships/customXml" Target="../ink/ink123.xml"/><Relationship Id="rId57" Type="http://schemas.openxmlformats.org/officeDocument/2006/relationships/image" Target="../media/image205.png"/><Relationship Id="rId262" Type="http://schemas.openxmlformats.org/officeDocument/2006/relationships/customXml" Target="../ink/ink236.xml"/><Relationship Id="rId283" Type="http://schemas.openxmlformats.org/officeDocument/2006/relationships/image" Target="../media/image318.png"/><Relationship Id="rId318" Type="http://schemas.openxmlformats.org/officeDocument/2006/relationships/customXml" Target="../ink/ink264.xml"/><Relationship Id="rId339" Type="http://schemas.openxmlformats.org/officeDocument/2006/relationships/image" Target="../media/image346.png"/><Relationship Id="rId78" Type="http://schemas.openxmlformats.org/officeDocument/2006/relationships/customXml" Target="../ink/ink144.xml"/><Relationship Id="rId99" Type="http://schemas.openxmlformats.org/officeDocument/2006/relationships/image" Target="../media/image226.png"/><Relationship Id="rId101" Type="http://schemas.openxmlformats.org/officeDocument/2006/relationships/image" Target="../media/image227.png"/><Relationship Id="rId122" Type="http://schemas.openxmlformats.org/officeDocument/2006/relationships/customXml" Target="../ink/ink166.xml"/><Relationship Id="rId143" Type="http://schemas.openxmlformats.org/officeDocument/2006/relationships/image" Target="../media/image248.png"/><Relationship Id="rId164" Type="http://schemas.openxmlformats.org/officeDocument/2006/relationships/customXml" Target="../ink/ink187.xml"/><Relationship Id="rId185" Type="http://schemas.openxmlformats.org/officeDocument/2006/relationships/image" Target="../media/image269.png"/><Relationship Id="rId350" Type="http://schemas.openxmlformats.org/officeDocument/2006/relationships/customXml" Target="../ink/ink280.xml"/><Relationship Id="rId371" Type="http://schemas.openxmlformats.org/officeDocument/2006/relationships/image" Target="../media/image362.png"/><Relationship Id="rId406" Type="http://schemas.openxmlformats.org/officeDocument/2006/relationships/customXml" Target="../ink/ink308.xml"/><Relationship Id="rId9" Type="http://schemas.openxmlformats.org/officeDocument/2006/relationships/image" Target="../media/image181.png"/><Relationship Id="rId210" Type="http://schemas.openxmlformats.org/officeDocument/2006/relationships/customXml" Target="../ink/ink210.xml"/><Relationship Id="rId392" Type="http://schemas.openxmlformats.org/officeDocument/2006/relationships/customXml" Target="../ink/ink301.xml"/><Relationship Id="rId427" Type="http://schemas.openxmlformats.org/officeDocument/2006/relationships/image" Target="../media/image390.png"/><Relationship Id="rId26" Type="http://schemas.openxmlformats.org/officeDocument/2006/relationships/customXml" Target="../ink/ink118.xml"/><Relationship Id="rId231" Type="http://schemas.openxmlformats.org/officeDocument/2006/relationships/image" Target="../media/image292.png"/><Relationship Id="rId252" Type="http://schemas.openxmlformats.org/officeDocument/2006/relationships/customXml" Target="../ink/ink231.xml"/><Relationship Id="rId273" Type="http://schemas.openxmlformats.org/officeDocument/2006/relationships/image" Target="../media/image313.png"/><Relationship Id="rId294" Type="http://schemas.openxmlformats.org/officeDocument/2006/relationships/customXml" Target="../ink/ink252.xml"/><Relationship Id="rId308" Type="http://schemas.openxmlformats.org/officeDocument/2006/relationships/customXml" Target="../ink/ink259.xml"/><Relationship Id="rId329" Type="http://schemas.openxmlformats.org/officeDocument/2006/relationships/image" Target="../media/image341.png"/><Relationship Id="rId47" Type="http://schemas.openxmlformats.org/officeDocument/2006/relationships/image" Target="../media/image200.png"/><Relationship Id="rId68" Type="http://schemas.openxmlformats.org/officeDocument/2006/relationships/customXml" Target="../ink/ink139.xml"/><Relationship Id="rId89" Type="http://schemas.openxmlformats.org/officeDocument/2006/relationships/image" Target="../media/image221.png"/><Relationship Id="rId112" Type="http://schemas.openxmlformats.org/officeDocument/2006/relationships/customXml" Target="../ink/ink161.xml"/><Relationship Id="rId133" Type="http://schemas.openxmlformats.org/officeDocument/2006/relationships/image" Target="../media/image243.png"/><Relationship Id="rId154" Type="http://schemas.openxmlformats.org/officeDocument/2006/relationships/customXml" Target="../ink/ink182.xml"/><Relationship Id="rId175" Type="http://schemas.openxmlformats.org/officeDocument/2006/relationships/image" Target="../media/image264.png"/><Relationship Id="rId340" Type="http://schemas.openxmlformats.org/officeDocument/2006/relationships/customXml" Target="../ink/ink275.xml"/><Relationship Id="rId361" Type="http://schemas.openxmlformats.org/officeDocument/2006/relationships/image" Target="../media/image357.png"/><Relationship Id="rId196" Type="http://schemas.openxmlformats.org/officeDocument/2006/relationships/customXml" Target="../ink/ink203.xml"/><Relationship Id="rId200" Type="http://schemas.openxmlformats.org/officeDocument/2006/relationships/customXml" Target="../ink/ink205.xml"/><Relationship Id="rId382" Type="http://schemas.openxmlformats.org/officeDocument/2006/relationships/customXml" Target="../ink/ink296.xml"/><Relationship Id="rId417" Type="http://schemas.openxmlformats.org/officeDocument/2006/relationships/image" Target="../media/image385.png"/><Relationship Id="rId16" Type="http://schemas.openxmlformats.org/officeDocument/2006/relationships/customXml" Target="../ink/ink113.xml"/><Relationship Id="rId221" Type="http://schemas.openxmlformats.org/officeDocument/2006/relationships/image" Target="../media/image287.png"/><Relationship Id="rId242" Type="http://schemas.openxmlformats.org/officeDocument/2006/relationships/customXml" Target="../ink/ink226.xml"/><Relationship Id="rId263" Type="http://schemas.openxmlformats.org/officeDocument/2006/relationships/image" Target="../media/image308.png"/><Relationship Id="rId284" Type="http://schemas.openxmlformats.org/officeDocument/2006/relationships/customXml" Target="../ink/ink247.xml"/><Relationship Id="rId319" Type="http://schemas.openxmlformats.org/officeDocument/2006/relationships/image" Target="../media/image336.png"/><Relationship Id="rId37" Type="http://schemas.openxmlformats.org/officeDocument/2006/relationships/image" Target="../media/image195.png"/><Relationship Id="rId58" Type="http://schemas.openxmlformats.org/officeDocument/2006/relationships/customXml" Target="../ink/ink134.xml"/><Relationship Id="rId79" Type="http://schemas.openxmlformats.org/officeDocument/2006/relationships/image" Target="../media/image216.png"/><Relationship Id="rId102" Type="http://schemas.openxmlformats.org/officeDocument/2006/relationships/customXml" Target="../ink/ink156.xml"/><Relationship Id="rId123" Type="http://schemas.openxmlformats.org/officeDocument/2006/relationships/image" Target="../media/image238.png"/><Relationship Id="rId144" Type="http://schemas.openxmlformats.org/officeDocument/2006/relationships/customXml" Target="../ink/ink177.xml"/><Relationship Id="rId330" Type="http://schemas.openxmlformats.org/officeDocument/2006/relationships/customXml" Target="../ink/ink270.xml"/><Relationship Id="rId90" Type="http://schemas.openxmlformats.org/officeDocument/2006/relationships/customXml" Target="../ink/ink150.xml"/><Relationship Id="rId165" Type="http://schemas.openxmlformats.org/officeDocument/2006/relationships/image" Target="../media/image259.png"/><Relationship Id="rId186" Type="http://schemas.openxmlformats.org/officeDocument/2006/relationships/customXml" Target="../ink/ink198.xml"/><Relationship Id="rId351" Type="http://schemas.openxmlformats.org/officeDocument/2006/relationships/image" Target="../media/image352.png"/><Relationship Id="rId372" Type="http://schemas.openxmlformats.org/officeDocument/2006/relationships/customXml" Target="../ink/ink291.xml"/><Relationship Id="rId393" Type="http://schemas.openxmlformats.org/officeDocument/2006/relationships/image" Target="../media/image373.png"/><Relationship Id="rId407" Type="http://schemas.openxmlformats.org/officeDocument/2006/relationships/image" Target="../media/image380.png"/><Relationship Id="rId211" Type="http://schemas.openxmlformats.org/officeDocument/2006/relationships/image" Target="../media/image282.png"/><Relationship Id="rId232" Type="http://schemas.openxmlformats.org/officeDocument/2006/relationships/customXml" Target="../ink/ink221.xml"/><Relationship Id="rId253" Type="http://schemas.openxmlformats.org/officeDocument/2006/relationships/image" Target="../media/image303.png"/><Relationship Id="rId274" Type="http://schemas.openxmlformats.org/officeDocument/2006/relationships/customXml" Target="../ink/ink242.xml"/><Relationship Id="rId295" Type="http://schemas.openxmlformats.org/officeDocument/2006/relationships/image" Target="../media/image324.png"/><Relationship Id="rId309" Type="http://schemas.openxmlformats.org/officeDocument/2006/relationships/image" Target="../media/image331.png"/><Relationship Id="rId27" Type="http://schemas.openxmlformats.org/officeDocument/2006/relationships/image" Target="../media/image190.png"/><Relationship Id="rId48" Type="http://schemas.openxmlformats.org/officeDocument/2006/relationships/customXml" Target="../ink/ink129.xml"/><Relationship Id="rId69" Type="http://schemas.openxmlformats.org/officeDocument/2006/relationships/image" Target="../media/image211.png"/><Relationship Id="rId113" Type="http://schemas.openxmlformats.org/officeDocument/2006/relationships/image" Target="../media/image233.png"/><Relationship Id="rId134" Type="http://schemas.openxmlformats.org/officeDocument/2006/relationships/customXml" Target="../ink/ink172.xml"/><Relationship Id="rId320" Type="http://schemas.openxmlformats.org/officeDocument/2006/relationships/customXml" Target="../ink/ink265.xml"/><Relationship Id="rId80" Type="http://schemas.openxmlformats.org/officeDocument/2006/relationships/customXml" Target="../ink/ink145.xml"/><Relationship Id="rId155" Type="http://schemas.openxmlformats.org/officeDocument/2006/relationships/image" Target="../media/image254.png"/><Relationship Id="rId176" Type="http://schemas.openxmlformats.org/officeDocument/2006/relationships/customXml" Target="../ink/ink193.xml"/><Relationship Id="rId197" Type="http://schemas.openxmlformats.org/officeDocument/2006/relationships/image" Target="../media/image275.png"/><Relationship Id="rId341" Type="http://schemas.openxmlformats.org/officeDocument/2006/relationships/image" Target="../media/image347.png"/><Relationship Id="rId362" Type="http://schemas.openxmlformats.org/officeDocument/2006/relationships/customXml" Target="../ink/ink286.xml"/><Relationship Id="rId383" Type="http://schemas.openxmlformats.org/officeDocument/2006/relationships/image" Target="../media/image368.png"/><Relationship Id="rId418" Type="http://schemas.openxmlformats.org/officeDocument/2006/relationships/customXml" Target="../ink/ink314.xml"/><Relationship Id="rId201" Type="http://schemas.openxmlformats.org/officeDocument/2006/relationships/image" Target="../media/image277.png"/><Relationship Id="rId222" Type="http://schemas.openxmlformats.org/officeDocument/2006/relationships/customXml" Target="../ink/ink216.xml"/><Relationship Id="rId243" Type="http://schemas.openxmlformats.org/officeDocument/2006/relationships/image" Target="../media/image298.png"/><Relationship Id="rId264" Type="http://schemas.openxmlformats.org/officeDocument/2006/relationships/customXml" Target="../ink/ink237.xml"/><Relationship Id="rId285" Type="http://schemas.openxmlformats.org/officeDocument/2006/relationships/image" Target="../media/image319.png"/><Relationship Id="rId17" Type="http://schemas.openxmlformats.org/officeDocument/2006/relationships/image" Target="../media/image185.png"/><Relationship Id="rId38" Type="http://schemas.openxmlformats.org/officeDocument/2006/relationships/customXml" Target="../ink/ink124.xml"/><Relationship Id="rId59" Type="http://schemas.openxmlformats.org/officeDocument/2006/relationships/image" Target="../media/image206.png"/><Relationship Id="rId103" Type="http://schemas.openxmlformats.org/officeDocument/2006/relationships/image" Target="../media/image228.png"/><Relationship Id="rId124" Type="http://schemas.openxmlformats.org/officeDocument/2006/relationships/customXml" Target="../ink/ink167.xml"/><Relationship Id="rId310" Type="http://schemas.openxmlformats.org/officeDocument/2006/relationships/customXml" Target="../ink/ink260.xml"/><Relationship Id="rId70" Type="http://schemas.openxmlformats.org/officeDocument/2006/relationships/customXml" Target="../ink/ink140.xml"/><Relationship Id="rId91" Type="http://schemas.openxmlformats.org/officeDocument/2006/relationships/image" Target="../media/image222.png"/><Relationship Id="rId145" Type="http://schemas.openxmlformats.org/officeDocument/2006/relationships/image" Target="../media/image249.png"/><Relationship Id="rId166" Type="http://schemas.openxmlformats.org/officeDocument/2006/relationships/customXml" Target="../ink/ink188.xml"/><Relationship Id="rId187" Type="http://schemas.openxmlformats.org/officeDocument/2006/relationships/image" Target="../media/image270.png"/><Relationship Id="rId331" Type="http://schemas.openxmlformats.org/officeDocument/2006/relationships/image" Target="../media/image342.png"/><Relationship Id="rId352" Type="http://schemas.openxmlformats.org/officeDocument/2006/relationships/customXml" Target="../ink/ink281.xml"/><Relationship Id="rId373" Type="http://schemas.openxmlformats.org/officeDocument/2006/relationships/image" Target="../media/image363.png"/><Relationship Id="rId394" Type="http://schemas.openxmlformats.org/officeDocument/2006/relationships/customXml" Target="../ink/ink302.xml"/><Relationship Id="rId408" Type="http://schemas.openxmlformats.org/officeDocument/2006/relationships/customXml" Target="../ink/ink309.xml"/><Relationship Id="rId1" Type="http://schemas.openxmlformats.org/officeDocument/2006/relationships/slideLayout" Target="../slideLayouts/slideLayout58.xml"/><Relationship Id="rId212" Type="http://schemas.openxmlformats.org/officeDocument/2006/relationships/customXml" Target="../ink/ink211.xml"/><Relationship Id="rId233" Type="http://schemas.openxmlformats.org/officeDocument/2006/relationships/image" Target="../media/image293.png"/><Relationship Id="rId254" Type="http://schemas.openxmlformats.org/officeDocument/2006/relationships/customXml" Target="../ink/ink232.xml"/><Relationship Id="rId28" Type="http://schemas.openxmlformats.org/officeDocument/2006/relationships/customXml" Target="../ink/ink119.xml"/><Relationship Id="rId49" Type="http://schemas.openxmlformats.org/officeDocument/2006/relationships/image" Target="../media/image201.png"/><Relationship Id="rId114" Type="http://schemas.openxmlformats.org/officeDocument/2006/relationships/customXml" Target="../ink/ink162.xml"/><Relationship Id="rId275" Type="http://schemas.openxmlformats.org/officeDocument/2006/relationships/image" Target="../media/image314.png"/><Relationship Id="rId296" Type="http://schemas.openxmlformats.org/officeDocument/2006/relationships/customXml" Target="../ink/ink253.xml"/><Relationship Id="rId300" Type="http://schemas.openxmlformats.org/officeDocument/2006/relationships/customXml" Target="../ink/ink255.xml"/><Relationship Id="rId60" Type="http://schemas.openxmlformats.org/officeDocument/2006/relationships/customXml" Target="../ink/ink135.xml"/><Relationship Id="rId81" Type="http://schemas.openxmlformats.org/officeDocument/2006/relationships/image" Target="../media/image217.png"/><Relationship Id="rId135" Type="http://schemas.openxmlformats.org/officeDocument/2006/relationships/image" Target="../media/image244.png"/><Relationship Id="rId156" Type="http://schemas.openxmlformats.org/officeDocument/2006/relationships/customXml" Target="../ink/ink183.xml"/><Relationship Id="rId177" Type="http://schemas.openxmlformats.org/officeDocument/2006/relationships/image" Target="../media/image265.png"/><Relationship Id="rId198" Type="http://schemas.openxmlformats.org/officeDocument/2006/relationships/customXml" Target="../ink/ink204.xml"/><Relationship Id="rId321" Type="http://schemas.openxmlformats.org/officeDocument/2006/relationships/image" Target="../media/image337.png"/><Relationship Id="rId342" Type="http://schemas.openxmlformats.org/officeDocument/2006/relationships/customXml" Target="../ink/ink276.xml"/><Relationship Id="rId363" Type="http://schemas.openxmlformats.org/officeDocument/2006/relationships/image" Target="../media/image358.png"/><Relationship Id="rId384" Type="http://schemas.openxmlformats.org/officeDocument/2006/relationships/customXml" Target="../ink/ink297.xml"/><Relationship Id="rId419" Type="http://schemas.openxmlformats.org/officeDocument/2006/relationships/image" Target="../media/image386.png"/><Relationship Id="rId202" Type="http://schemas.openxmlformats.org/officeDocument/2006/relationships/customXml" Target="../ink/ink206.xml"/><Relationship Id="rId223" Type="http://schemas.openxmlformats.org/officeDocument/2006/relationships/image" Target="../media/image288.png"/><Relationship Id="rId244" Type="http://schemas.openxmlformats.org/officeDocument/2006/relationships/customXml" Target="../ink/ink227.xml"/><Relationship Id="rId18" Type="http://schemas.openxmlformats.org/officeDocument/2006/relationships/customXml" Target="../ink/ink114.xml"/><Relationship Id="rId39" Type="http://schemas.openxmlformats.org/officeDocument/2006/relationships/image" Target="../media/image196.png"/><Relationship Id="rId265" Type="http://schemas.openxmlformats.org/officeDocument/2006/relationships/image" Target="../media/image309.png"/><Relationship Id="rId286" Type="http://schemas.openxmlformats.org/officeDocument/2006/relationships/customXml" Target="../ink/ink248.xml"/><Relationship Id="rId50" Type="http://schemas.openxmlformats.org/officeDocument/2006/relationships/customXml" Target="../ink/ink130.xml"/><Relationship Id="rId104" Type="http://schemas.openxmlformats.org/officeDocument/2006/relationships/customXml" Target="../ink/ink157.xml"/><Relationship Id="rId125" Type="http://schemas.openxmlformats.org/officeDocument/2006/relationships/image" Target="../media/image239.png"/><Relationship Id="rId146" Type="http://schemas.openxmlformats.org/officeDocument/2006/relationships/customXml" Target="../ink/ink178.xml"/><Relationship Id="rId167" Type="http://schemas.openxmlformats.org/officeDocument/2006/relationships/image" Target="../media/image260.png"/><Relationship Id="rId188" Type="http://schemas.openxmlformats.org/officeDocument/2006/relationships/customXml" Target="../ink/ink199.xml"/><Relationship Id="rId311" Type="http://schemas.openxmlformats.org/officeDocument/2006/relationships/image" Target="../media/image332.png"/><Relationship Id="rId332" Type="http://schemas.openxmlformats.org/officeDocument/2006/relationships/customXml" Target="../ink/ink271.xml"/><Relationship Id="rId353" Type="http://schemas.openxmlformats.org/officeDocument/2006/relationships/image" Target="../media/image353.png"/><Relationship Id="rId374" Type="http://schemas.openxmlformats.org/officeDocument/2006/relationships/customXml" Target="../ink/ink292.xml"/><Relationship Id="rId395" Type="http://schemas.openxmlformats.org/officeDocument/2006/relationships/image" Target="../media/image374.png"/><Relationship Id="rId409" Type="http://schemas.openxmlformats.org/officeDocument/2006/relationships/image" Target="../media/image381.png"/><Relationship Id="rId71" Type="http://schemas.openxmlformats.org/officeDocument/2006/relationships/image" Target="../media/image212.png"/><Relationship Id="rId92" Type="http://schemas.openxmlformats.org/officeDocument/2006/relationships/customXml" Target="../ink/ink151.xml"/><Relationship Id="rId213" Type="http://schemas.openxmlformats.org/officeDocument/2006/relationships/image" Target="../media/image283.png"/><Relationship Id="rId234" Type="http://schemas.openxmlformats.org/officeDocument/2006/relationships/customXml" Target="../ink/ink222.xml"/><Relationship Id="rId420" Type="http://schemas.openxmlformats.org/officeDocument/2006/relationships/customXml" Target="../ink/ink315.xml"/><Relationship Id="rId2" Type="http://schemas.openxmlformats.org/officeDocument/2006/relationships/customXml" Target="../ink/ink106.xml"/><Relationship Id="rId29" Type="http://schemas.openxmlformats.org/officeDocument/2006/relationships/image" Target="../media/image191.png"/><Relationship Id="rId255" Type="http://schemas.openxmlformats.org/officeDocument/2006/relationships/image" Target="../media/image304.png"/><Relationship Id="rId276" Type="http://schemas.openxmlformats.org/officeDocument/2006/relationships/customXml" Target="../ink/ink243.xml"/><Relationship Id="rId297" Type="http://schemas.openxmlformats.org/officeDocument/2006/relationships/image" Target="../media/image325.png"/><Relationship Id="rId40" Type="http://schemas.openxmlformats.org/officeDocument/2006/relationships/customXml" Target="../ink/ink125.xml"/><Relationship Id="rId115" Type="http://schemas.openxmlformats.org/officeDocument/2006/relationships/image" Target="../media/image234.png"/><Relationship Id="rId136" Type="http://schemas.openxmlformats.org/officeDocument/2006/relationships/customXml" Target="../ink/ink173.xml"/><Relationship Id="rId157" Type="http://schemas.openxmlformats.org/officeDocument/2006/relationships/image" Target="../media/image255.png"/><Relationship Id="rId178" Type="http://schemas.openxmlformats.org/officeDocument/2006/relationships/customXml" Target="../ink/ink194.xml"/><Relationship Id="rId301" Type="http://schemas.openxmlformats.org/officeDocument/2006/relationships/image" Target="../media/image327.png"/><Relationship Id="rId322" Type="http://schemas.openxmlformats.org/officeDocument/2006/relationships/customXml" Target="../ink/ink266.xml"/><Relationship Id="rId343" Type="http://schemas.openxmlformats.org/officeDocument/2006/relationships/image" Target="../media/image348.png"/><Relationship Id="rId364" Type="http://schemas.openxmlformats.org/officeDocument/2006/relationships/customXml" Target="../ink/ink287.xml"/><Relationship Id="rId61" Type="http://schemas.openxmlformats.org/officeDocument/2006/relationships/image" Target="../media/image207.png"/><Relationship Id="rId82" Type="http://schemas.openxmlformats.org/officeDocument/2006/relationships/customXml" Target="../ink/ink146.xml"/><Relationship Id="rId199" Type="http://schemas.openxmlformats.org/officeDocument/2006/relationships/image" Target="../media/image276.png"/><Relationship Id="rId203" Type="http://schemas.openxmlformats.org/officeDocument/2006/relationships/image" Target="../media/image278.png"/><Relationship Id="rId385" Type="http://schemas.openxmlformats.org/officeDocument/2006/relationships/image" Target="../media/image369.png"/><Relationship Id="rId19" Type="http://schemas.openxmlformats.org/officeDocument/2006/relationships/image" Target="../media/image186.png"/><Relationship Id="rId224" Type="http://schemas.openxmlformats.org/officeDocument/2006/relationships/customXml" Target="../ink/ink217.xml"/><Relationship Id="rId245" Type="http://schemas.openxmlformats.org/officeDocument/2006/relationships/image" Target="../media/image299.png"/><Relationship Id="rId266" Type="http://schemas.openxmlformats.org/officeDocument/2006/relationships/customXml" Target="../ink/ink238.xml"/><Relationship Id="rId287" Type="http://schemas.openxmlformats.org/officeDocument/2006/relationships/image" Target="../media/image320.png"/><Relationship Id="rId410" Type="http://schemas.openxmlformats.org/officeDocument/2006/relationships/customXml" Target="../ink/ink310.xml"/><Relationship Id="rId30" Type="http://schemas.openxmlformats.org/officeDocument/2006/relationships/customXml" Target="../ink/ink120.xml"/><Relationship Id="rId105" Type="http://schemas.openxmlformats.org/officeDocument/2006/relationships/image" Target="../media/image229.png"/><Relationship Id="rId126" Type="http://schemas.openxmlformats.org/officeDocument/2006/relationships/customXml" Target="../ink/ink168.xml"/><Relationship Id="rId147" Type="http://schemas.openxmlformats.org/officeDocument/2006/relationships/image" Target="../media/image250.png"/><Relationship Id="rId168" Type="http://schemas.openxmlformats.org/officeDocument/2006/relationships/customXml" Target="../ink/ink189.xml"/><Relationship Id="rId312" Type="http://schemas.openxmlformats.org/officeDocument/2006/relationships/customXml" Target="../ink/ink261.xml"/><Relationship Id="rId333" Type="http://schemas.openxmlformats.org/officeDocument/2006/relationships/image" Target="../media/image343.png"/><Relationship Id="rId354" Type="http://schemas.openxmlformats.org/officeDocument/2006/relationships/customXml" Target="../ink/ink282.xml"/><Relationship Id="rId51" Type="http://schemas.openxmlformats.org/officeDocument/2006/relationships/image" Target="../media/image202.png"/><Relationship Id="rId72" Type="http://schemas.openxmlformats.org/officeDocument/2006/relationships/customXml" Target="../ink/ink141.xml"/><Relationship Id="rId93" Type="http://schemas.openxmlformats.org/officeDocument/2006/relationships/image" Target="../media/image223.png"/><Relationship Id="rId189" Type="http://schemas.openxmlformats.org/officeDocument/2006/relationships/image" Target="../media/image271.png"/><Relationship Id="rId375" Type="http://schemas.openxmlformats.org/officeDocument/2006/relationships/image" Target="../media/image364.png"/><Relationship Id="rId396" Type="http://schemas.openxmlformats.org/officeDocument/2006/relationships/customXml" Target="../ink/ink303.xml"/><Relationship Id="rId3" Type="http://schemas.openxmlformats.org/officeDocument/2006/relationships/image" Target="../media/image178.png"/><Relationship Id="rId214" Type="http://schemas.openxmlformats.org/officeDocument/2006/relationships/customXml" Target="../ink/ink212.xml"/><Relationship Id="rId235" Type="http://schemas.openxmlformats.org/officeDocument/2006/relationships/image" Target="../media/image294.png"/><Relationship Id="rId256" Type="http://schemas.openxmlformats.org/officeDocument/2006/relationships/customXml" Target="../ink/ink233.xml"/><Relationship Id="rId277" Type="http://schemas.openxmlformats.org/officeDocument/2006/relationships/image" Target="../media/image315.png"/><Relationship Id="rId298" Type="http://schemas.openxmlformats.org/officeDocument/2006/relationships/customXml" Target="../ink/ink254.xml"/><Relationship Id="rId400" Type="http://schemas.openxmlformats.org/officeDocument/2006/relationships/customXml" Target="../ink/ink305.xml"/><Relationship Id="rId421" Type="http://schemas.openxmlformats.org/officeDocument/2006/relationships/image" Target="../media/image387.png"/><Relationship Id="rId116" Type="http://schemas.openxmlformats.org/officeDocument/2006/relationships/customXml" Target="../ink/ink163.xml"/><Relationship Id="rId137" Type="http://schemas.openxmlformats.org/officeDocument/2006/relationships/image" Target="../media/image245.png"/><Relationship Id="rId158" Type="http://schemas.openxmlformats.org/officeDocument/2006/relationships/customXml" Target="../ink/ink184.xml"/><Relationship Id="rId302" Type="http://schemas.openxmlformats.org/officeDocument/2006/relationships/customXml" Target="../ink/ink256.xml"/><Relationship Id="rId323" Type="http://schemas.openxmlformats.org/officeDocument/2006/relationships/image" Target="../media/image338.png"/><Relationship Id="rId344" Type="http://schemas.openxmlformats.org/officeDocument/2006/relationships/customXml" Target="../ink/ink277.xml"/><Relationship Id="rId20" Type="http://schemas.openxmlformats.org/officeDocument/2006/relationships/customXml" Target="../ink/ink115.xml"/><Relationship Id="rId41" Type="http://schemas.openxmlformats.org/officeDocument/2006/relationships/image" Target="../media/image197.png"/><Relationship Id="rId62" Type="http://schemas.openxmlformats.org/officeDocument/2006/relationships/customXml" Target="../ink/ink136.xml"/><Relationship Id="rId83" Type="http://schemas.openxmlformats.org/officeDocument/2006/relationships/image" Target="../media/image218.png"/><Relationship Id="rId179" Type="http://schemas.openxmlformats.org/officeDocument/2006/relationships/image" Target="../media/image266.png"/><Relationship Id="rId365" Type="http://schemas.openxmlformats.org/officeDocument/2006/relationships/image" Target="../media/image359.png"/><Relationship Id="rId386" Type="http://schemas.openxmlformats.org/officeDocument/2006/relationships/customXml" Target="../ink/ink298.xml"/><Relationship Id="rId190" Type="http://schemas.openxmlformats.org/officeDocument/2006/relationships/customXml" Target="../ink/ink200.xml"/><Relationship Id="rId204" Type="http://schemas.openxmlformats.org/officeDocument/2006/relationships/customXml" Target="../ink/ink207.xml"/><Relationship Id="rId225" Type="http://schemas.openxmlformats.org/officeDocument/2006/relationships/image" Target="../media/image289.png"/><Relationship Id="rId246" Type="http://schemas.openxmlformats.org/officeDocument/2006/relationships/customXml" Target="../ink/ink228.xml"/><Relationship Id="rId267" Type="http://schemas.openxmlformats.org/officeDocument/2006/relationships/image" Target="../media/image310.png"/><Relationship Id="rId288" Type="http://schemas.openxmlformats.org/officeDocument/2006/relationships/customXml" Target="../ink/ink249.xml"/><Relationship Id="rId411" Type="http://schemas.openxmlformats.org/officeDocument/2006/relationships/image" Target="../media/image382.png"/><Relationship Id="rId106" Type="http://schemas.openxmlformats.org/officeDocument/2006/relationships/customXml" Target="../ink/ink158.xml"/><Relationship Id="rId127" Type="http://schemas.openxmlformats.org/officeDocument/2006/relationships/image" Target="../media/image240.png"/><Relationship Id="rId313" Type="http://schemas.openxmlformats.org/officeDocument/2006/relationships/image" Target="../media/image333.png"/><Relationship Id="rId10" Type="http://schemas.openxmlformats.org/officeDocument/2006/relationships/customXml" Target="../ink/ink110.xml"/><Relationship Id="rId31" Type="http://schemas.openxmlformats.org/officeDocument/2006/relationships/image" Target="../media/image192.png"/><Relationship Id="rId52" Type="http://schemas.openxmlformats.org/officeDocument/2006/relationships/customXml" Target="../ink/ink131.xml"/><Relationship Id="rId73" Type="http://schemas.openxmlformats.org/officeDocument/2006/relationships/image" Target="../media/image213.png"/><Relationship Id="rId94" Type="http://schemas.openxmlformats.org/officeDocument/2006/relationships/customXml" Target="../ink/ink152.xml"/><Relationship Id="rId148" Type="http://schemas.openxmlformats.org/officeDocument/2006/relationships/customXml" Target="../ink/ink179.xml"/><Relationship Id="rId169" Type="http://schemas.openxmlformats.org/officeDocument/2006/relationships/image" Target="../media/image261.png"/><Relationship Id="rId334" Type="http://schemas.openxmlformats.org/officeDocument/2006/relationships/customXml" Target="../ink/ink272.xml"/><Relationship Id="rId355" Type="http://schemas.openxmlformats.org/officeDocument/2006/relationships/image" Target="../media/image354.png"/><Relationship Id="rId376" Type="http://schemas.openxmlformats.org/officeDocument/2006/relationships/customXml" Target="../ink/ink293.xml"/><Relationship Id="rId397" Type="http://schemas.openxmlformats.org/officeDocument/2006/relationships/image" Target="../media/image375.png"/><Relationship Id="rId4" Type="http://schemas.openxmlformats.org/officeDocument/2006/relationships/customXml" Target="../ink/ink107.xml"/><Relationship Id="rId180" Type="http://schemas.openxmlformats.org/officeDocument/2006/relationships/customXml" Target="../ink/ink195.xml"/><Relationship Id="rId215" Type="http://schemas.openxmlformats.org/officeDocument/2006/relationships/image" Target="../media/image284.png"/><Relationship Id="rId236" Type="http://schemas.openxmlformats.org/officeDocument/2006/relationships/customXml" Target="../ink/ink223.xml"/><Relationship Id="rId257" Type="http://schemas.openxmlformats.org/officeDocument/2006/relationships/image" Target="../media/image305.png"/><Relationship Id="rId278" Type="http://schemas.openxmlformats.org/officeDocument/2006/relationships/customXml" Target="../ink/ink244.xml"/><Relationship Id="rId401" Type="http://schemas.openxmlformats.org/officeDocument/2006/relationships/image" Target="../media/image377.png"/><Relationship Id="rId422" Type="http://schemas.openxmlformats.org/officeDocument/2006/relationships/customXml" Target="../ink/ink316.xml"/><Relationship Id="rId303" Type="http://schemas.openxmlformats.org/officeDocument/2006/relationships/image" Target="../media/image328.png"/><Relationship Id="rId42" Type="http://schemas.openxmlformats.org/officeDocument/2006/relationships/customXml" Target="../ink/ink126.xml"/><Relationship Id="rId84" Type="http://schemas.openxmlformats.org/officeDocument/2006/relationships/customXml" Target="../ink/ink147.xml"/><Relationship Id="rId138" Type="http://schemas.openxmlformats.org/officeDocument/2006/relationships/customXml" Target="../ink/ink174.xml"/><Relationship Id="rId345" Type="http://schemas.openxmlformats.org/officeDocument/2006/relationships/image" Target="../media/image349.png"/><Relationship Id="rId387" Type="http://schemas.openxmlformats.org/officeDocument/2006/relationships/image" Target="../media/image370.png"/><Relationship Id="rId191" Type="http://schemas.openxmlformats.org/officeDocument/2006/relationships/image" Target="../media/image272.png"/><Relationship Id="rId205" Type="http://schemas.openxmlformats.org/officeDocument/2006/relationships/image" Target="../media/image279.png"/><Relationship Id="rId247" Type="http://schemas.openxmlformats.org/officeDocument/2006/relationships/image" Target="../media/image300.png"/><Relationship Id="rId412" Type="http://schemas.openxmlformats.org/officeDocument/2006/relationships/customXml" Target="../ink/ink311.xml"/><Relationship Id="rId107" Type="http://schemas.openxmlformats.org/officeDocument/2006/relationships/image" Target="../media/image230.png"/><Relationship Id="rId289" Type="http://schemas.openxmlformats.org/officeDocument/2006/relationships/image" Target="../media/image321.png"/><Relationship Id="rId11" Type="http://schemas.openxmlformats.org/officeDocument/2006/relationships/image" Target="../media/image182.png"/><Relationship Id="rId53" Type="http://schemas.openxmlformats.org/officeDocument/2006/relationships/image" Target="../media/image203.png"/><Relationship Id="rId149" Type="http://schemas.openxmlformats.org/officeDocument/2006/relationships/image" Target="../media/image251.png"/><Relationship Id="rId314" Type="http://schemas.openxmlformats.org/officeDocument/2006/relationships/customXml" Target="../ink/ink262.xml"/><Relationship Id="rId356" Type="http://schemas.openxmlformats.org/officeDocument/2006/relationships/customXml" Target="../ink/ink283.xml"/><Relationship Id="rId398" Type="http://schemas.openxmlformats.org/officeDocument/2006/relationships/customXml" Target="../ink/ink304.xml"/><Relationship Id="rId95" Type="http://schemas.openxmlformats.org/officeDocument/2006/relationships/image" Target="../media/image224.png"/><Relationship Id="rId160" Type="http://schemas.openxmlformats.org/officeDocument/2006/relationships/customXml" Target="../ink/ink185.xml"/><Relationship Id="rId216" Type="http://schemas.openxmlformats.org/officeDocument/2006/relationships/customXml" Target="../ink/ink213.xml"/><Relationship Id="rId423" Type="http://schemas.openxmlformats.org/officeDocument/2006/relationships/image" Target="../media/image388.png"/><Relationship Id="rId258" Type="http://schemas.openxmlformats.org/officeDocument/2006/relationships/customXml" Target="../ink/ink234.xml"/><Relationship Id="rId22" Type="http://schemas.openxmlformats.org/officeDocument/2006/relationships/customXml" Target="../ink/ink116.xml"/><Relationship Id="rId64" Type="http://schemas.openxmlformats.org/officeDocument/2006/relationships/customXml" Target="../ink/ink137.xml"/><Relationship Id="rId118" Type="http://schemas.openxmlformats.org/officeDocument/2006/relationships/customXml" Target="../ink/ink164.xml"/><Relationship Id="rId325" Type="http://schemas.openxmlformats.org/officeDocument/2006/relationships/image" Target="../media/image339.png"/><Relationship Id="rId367" Type="http://schemas.openxmlformats.org/officeDocument/2006/relationships/image" Target="../media/image360.png"/></Relationships>
</file>

<file path=ppt/slides/_rels/slide37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47.png"/><Relationship Id="rId299" Type="http://schemas.openxmlformats.org/officeDocument/2006/relationships/image" Target="../media/image536.png"/><Relationship Id="rId21" Type="http://schemas.openxmlformats.org/officeDocument/2006/relationships/image" Target="../media/image399.png"/><Relationship Id="rId63" Type="http://schemas.openxmlformats.org/officeDocument/2006/relationships/image" Target="../media/image420.png"/><Relationship Id="rId159" Type="http://schemas.openxmlformats.org/officeDocument/2006/relationships/image" Target="../media/image468.png"/><Relationship Id="rId324" Type="http://schemas.openxmlformats.org/officeDocument/2006/relationships/image" Target="../media/image548.png"/><Relationship Id="rId366" Type="http://schemas.openxmlformats.org/officeDocument/2006/relationships/image" Target="../media/image569.png"/><Relationship Id="rId170" Type="http://schemas.openxmlformats.org/officeDocument/2006/relationships/customXml" Target="../ink/ink403.xml"/><Relationship Id="rId226" Type="http://schemas.openxmlformats.org/officeDocument/2006/relationships/customXml" Target="../ink/ink431.xml"/><Relationship Id="rId433" Type="http://schemas.openxmlformats.org/officeDocument/2006/relationships/customXml" Target="../ink/ink536.xml"/><Relationship Id="rId268" Type="http://schemas.openxmlformats.org/officeDocument/2006/relationships/customXml" Target="../ink/ink453.xml"/><Relationship Id="rId32" Type="http://schemas.openxmlformats.org/officeDocument/2006/relationships/customXml" Target="../ink/ink334.xml"/><Relationship Id="rId74" Type="http://schemas.openxmlformats.org/officeDocument/2006/relationships/customXml" Target="../ink/ink355.xml"/><Relationship Id="rId128" Type="http://schemas.openxmlformats.org/officeDocument/2006/relationships/customXml" Target="../ink/ink382.xml"/><Relationship Id="rId335" Type="http://schemas.openxmlformats.org/officeDocument/2006/relationships/customXml" Target="../ink/ink487.xml"/><Relationship Id="rId377" Type="http://schemas.openxmlformats.org/officeDocument/2006/relationships/customXml" Target="../ink/ink508.xml"/><Relationship Id="rId5" Type="http://schemas.openxmlformats.org/officeDocument/2006/relationships/image" Target="../media/image392.png"/><Relationship Id="rId181" Type="http://schemas.openxmlformats.org/officeDocument/2006/relationships/image" Target="../media/image478.png"/><Relationship Id="rId237" Type="http://schemas.openxmlformats.org/officeDocument/2006/relationships/image" Target="../media/image506.png"/><Relationship Id="rId402" Type="http://schemas.openxmlformats.org/officeDocument/2006/relationships/image" Target="../media/image587.png"/><Relationship Id="rId279" Type="http://schemas.openxmlformats.org/officeDocument/2006/relationships/image" Target="../media/image526.png"/><Relationship Id="rId444" Type="http://schemas.openxmlformats.org/officeDocument/2006/relationships/image" Target="../media/image608.png"/><Relationship Id="rId43" Type="http://schemas.openxmlformats.org/officeDocument/2006/relationships/image" Target="../media/image410.png"/><Relationship Id="rId139" Type="http://schemas.openxmlformats.org/officeDocument/2006/relationships/image" Target="../media/image458.png"/><Relationship Id="rId290" Type="http://schemas.openxmlformats.org/officeDocument/2006/relationships/customXml" Target="../ink/ink464.xml"/><Relationship Id="rId304" Type="http://schemas.openxmlformats.org/officeDocument/2006/relationships/image" Target="../media/image538.png"/><Relationship Id="rId346" Type="http://schemas.openxmlformats.org/officeDocument/2006/relationships/image" Target="../media/image559.png"/><Relationship Id="rId388" Type="http://schemas.openxmlformats.org/officeDocument/2006/relationships/image" Target="../media/image580.png"/><Relationship Id="rId85" Type="http://schemas.openxmlformats.org/officeDocument/2006/relationships/image" Target="../media/image431.png"/><Relationship Id="rId150" Type="http://schemas.openxmlformats.org/officeDocument/2006/relationships/customXml" Target="../ink/ink393.xml"/><Relationship Id="rId192" Type="http://schemas.openxmlformats.org/officeDocument/2006/relationships/customXml" Target="../ink/ink414.xml"/><Relationship Id="rId206" Type="http://schemas.openxmlformats.org/officeDocument/2006/relationships/customXml" Target="../ink/ink421.xml"/><Relationship Id="rId413" Type="http://schemas.openxmlformats.org/officeDocument/2006/relationships/customXml" Target="../ink/ink526.xml"/><Relationship Id="rId248" Type="http://schemas.openxmlformats.org/officeDocument/2006/relationships/image" Target="../media/image511.png"/><Relationship Id="rId455" Type="http://schemas.openxmlformats.org/officeDocument/2006/relationships/customXml" Target="../ink/ink547.xml"/><Relationship Id="rId12" Type="http://schemas.openxmlformats.org/officeDocument/2006/relationships/customXml" Target="../ink/ink324.xml"/><Relationship Id="rId108" Type="http://schemas.openxmlformats.org/officeDocument/2006/relationships/customXml" Target="../ink/ink372.xml"/><Relationship Id="rId315" Type="http://schemas.openxmlformats.org/officeDocument/2006/relationships/customXml" Target="../ink/ink477.xml"/><Relationship Id="rId357" Type="http://schemas.openxmlformats.org/officeDocument/2006/relationships/customXml" Target="../ink/ink498.xml"/><Relationship Id="rId54" Type="http://schemas.openxmlformats.org/officeDocument/2006/relationships/customXml" Target="../ink/ink345.xml"/><Relationship Id="rId96" Type="http://schemas.openxmlformats.org/officeDocument/2006/relationships/customXml" Target="../ink/ink366.xml"/><Relationship Id="rId161" Type="http://schemas.openxmlformats.org/officeDocument/2006/relationships/image" Target="../media/image469.png"/><Relationship Id="rId217" Type="http://schemas.openxmlformats.org/officeDocument/2006/relationships/image" Target="../media/image496.png"/><Relationship Id="rId399" Type="http://schemas.openxmlformats.org/officeDocument/2006/relationships/customXml" Target="../ink/ink519.xml"/><Relationship Id="rId259" Type="http://schemas.openxmlformats.org/officeDocument/2006/relationships/customXml" Target="../ink/ink448.xml"/><Relationship Id="rId424" Type="http://schemas.openxmlformats.org/officeDocument/2006/relationships/image" Target="../media/image598.png"/><Relationship Id="rId23" Type="http://schemas.openxmlformats.org/officeDocument/2006/relationships/image" Target="../media/image400.png"/><Relationship Id="rId119" Type="http://schemas.openxmlformats.org/officeDocument/2006/relationships/image" Target="../media/image448.png"/><Relationship Id="rId270" Type="http://schemas.openxmlformats.org/officeDocument/2006/relationships/customXml" Target="../ink/ink454.xml"/><Relationship Id="rId291" Type="http://schemas.openxmlformats.org/officeDocument/2006/relationships/image" Target="../media/image532.png"/><Relationship Id="rId305" Type="http://schemas.openxmlformats.org/officeDocument/2006/relationships/customXml" Target="../ink/ink472.xml"/><Relationship Id="rId326" Type="http://schemas.openxmlformats.org/officeDocument/2006/relationships/image" Target="../media/image549.png"/><Relationship Id="rId347" Type="http://schemas.openxmlformats.org/officeDocument/2006/relationships/customXml" Target="../ink/ink493.xml"/><Relationship Id="rId44" Type="http://schemas.openxmlformats.org/officeDocument/2006/relationships/customXml" Target="../ink/ink340.xml"/><Relationship Id="rId65" Type="http://schemas.openxmlformats.org/officeDocument/2006/relationships/image" Target="../media/image421.png"/><Relationship Id="rId86" Type="http://schemas.openxmlformats.org/officeDocument/2006/relationships/customXml" Target="../ink/ink361.xml"/><Relationship Id="rId130" Type="http://schemas.openxmlformats.org/officeDocument/2006/relationships/customXml" Target="../ink/ink383.xml"/><Relationship Id="rId151" Type="http://schemas.openxmlformats.org/officeDocument/2006/relationships/image" Target="../media/image464.png"/><Relationship Id="rId368" Type="http://schemas.openxmlformats.org/officeDocument/2006/relationships/image" Target="../media/image570.png"/><Relationship Id="rId389" Type="http://schemas.openxmlformats.org/officeDocument/2006/relationships/customXml" Target="../ink/ink514.xml"/><Relationship Id="rId172" Type="http://schemas.openxmlformats.org/officeDocument/2006/relationships/customXml" Target="../ink/ink404.xml"/><Relationship Id="rId193" Type="http://schemas.openxmlformats.org/officeDocument/2006/relationships/image" Target="../media/image484.png"/><Relationship Id="rId207" Type="http://schemas.openxmlformats.org/officeDocument/2006/relationships/image" Target="../media/image491.png"/><Relationship Id="rId228" Type="http://schemas.openxmlformats.org/officeDocument/2006/relationships/customXml" Target="../ink/ink432.xml"/><Relationship Id="rId249" Type="http://schemas.openxmlformats.org/officeDocument/2006/relationships/customXml" Target="../ink/ink443.xml"/><Relationship Id="rId414" Type="http://schemas.openxmlformats.org/officeDocument/2006/relationships/image" Target="../media/image593.png"/><Relationship Id="rId435" Type="http://schemas.openxmlformats.org/officeDocument/2006/relationships/customXml" Target="../ink/ink537.xml"/><Relationship Id="rId456" Type="http://schemas.openxmlformats.org/officeDocument/2006/relationships/image" Target="../media/image614.png"/><Relationship Id="rId13" Type="http://schemas.openxmlformats.org/officeDocument/2006/relationships/image" Target="../media/image396.png"/><Relationship Id="rId109" Type="http://schemas.openxmlformats.org/officeDocument/2006/relationships/image" Target="../media/image443.png"/><Relationship Id="rId260" Type="http://schemas.openxmlformats.org/officeDocument/2006/relationships/customXml" Target="../ink/ink449.xml"/><Relationship Id="rId281" Type="http://schemas.openxmlformats.org/officeDocument/2006/relationships/image" Target="../media/image527.png"/><Relationship Id="rId316" Type="http://schemas.openxmlformats.org/officeDocument/2006/relationships/image" Target="../media/image544.png"/><Relationship Id="rId337" Type="http://schemas.openxmlformats.org/officeDocument/2006/relationships/customXml" Target="../ink/ink488.xml"/><Relationship Id="rId34" Type="http://schemas.openxmlformats.org/officeDocument/2006/relationships/customXml" Target="../ink/ink335.xml"/><Relationship Id="rId55" Type="http://schemas.openxmlformats.org/officeDocument/2006/relationships/image" Target="../media/image416.png"/><Relationship Id="rId76" Type="http://schemas.openxmlformats.org/officeDocument/2006/relationships/customXml" Target="../ink/ink356.xml"/><Relationship Id="rId97" Type="http://schemas.openxmlformats.org/officeDocument/2006/relationships/image" Target="../media/image437.png"/><Relationship Id="rId120" Type="http://schemas.openxmlformats.org/officeDocument/2006/relationships/customXml" Target="../ink/ink378.xml"/><Relationship Id="rId141" Type="http://schemas.openxmlformats.org/officeDocument/2006/relationships/image" Target="../media/image459.png"/><Relationship Id="rId358" Type="http://schemas.openxmlformats.org/officeDocument/2006/relationships/image" Target="../media/image565.png"/><Relationship Id="rId379" Type="http://schemas.openxmlformats.org/officeDocument/2006/relationships/customXml" Target="../ink/ink509.xml"/><Relationship Id="rId7" Type="http://schemas.openxmlformats.org/officeDocument/2006/relationships/image" Target="../media/image393.png"/><Relationship Id="rId162" Type="http://schemas.openxmlformats.org/officeDocument/2006/relationships/customXml" Target="../ink/ink399.xml"/><Relationship Id="rId183" Type="http://schemas.openxmlformats.org/officeDocument/2006/relationships/image" Target="../media/image479.png"/><Relationship Id="rId218" Type="http://schemas.openxmlformats.org/officeDocument/2006/relationships/customXml" Target="../ink/ink427.xml"/><Relationship Id="rId239" Type="http://schemas.openxmlformats.org/officeDocument/2006/relationships/image" Target="../media/image507.png"/><Relationship Id="rId390" Type="http://schemas.openxmlformats.org/officeDocument/2006/relationships/image" Target="../media/image581.png"/><Relationship Id="rId404" Type="http://schemas.openxmlformats.org/officeDocument/2006/relationships/image" Target="../media/image588.png"/><Relationship Id="rId425" Type="http://schemas.openxmlformats.org/officeDocument/2006/relationships/customXml" Target="../ink/ink532.xml"/><Relationship Id="rId446" Type="http://schemas.openxmlformats.org/officeDocument/2006/relationships/image" Target="../media/image609.png"/><Relationship Id="rId250" Type="http://schemas.openxmlformats.org/officeDocument/2006/relationships/image" Target="../media/image512.png"/><Relationship Id="rId271" Type="http://schemas.openxmlformats.org/officeDocument/2006/relationships/image" Target="../media/image522.png"/><Relationship Id="rId292" Type="http://schemas.openxmlformats.org/officeDocument/2006/relationships/customXml" Target="../ink/ink465.xml"/><Relationship Id="rId306" Type="http://schemas.openxmlformats.org/officeDocument/2006/relationships/image" Target="../media/image539.png"/><Relationship Id="rId24" Type="http://schemas.openxmlformats.org/officeDocument/2006/relationships/customXml" Target="../ink/ink330.xml"/><Relationship Id="rId45" Type="http://schemas.openxmlformats.org/officeDocument/2006/relationships/image" Target="../media/image411.png"/><Relationship Id="rId66" Type="http://schemas.openxmlformats.org/officeDocument/2006/relationships/customXml" Target="../ink/ink351.xml"/><Relationship Id="rId87" Type="http://schemas.openxmlformats.org/officeDocument/2006/relationships/image" Target="../media/image432.png"/><Relationship Id="rId110" Type="http://schemas.openxmlformats.org/officeDocument/2006/relationships/customXml" Target="../ink/ink373.xml"/><Relationship Id="rId131" Type="http://schemas.openxmlformats.org/officeDocument/2006/relationships/image" Target="../media/image454.png"/><Relationship Id="rId327" Type="http://schemas.openxmlformats.org/officeDocument/2006/relationships/customXml" Target="../ink/ink483.xml"/><Relationship Id="rId348" Type="http://schemas.openxmlformats.org/officeDocument/2006/relationships/image" Target="../media/image560.png"/><Relationship Id="rId369" Type="http://schemas.openxmlformats.org/officeDocument/2006/relationships/customXml" Target="../ink/ink504.xml"/><Relationship Id="rId152" Type="http://schemas.openxmlformats.org/officeDocument/2006/relationships/customXml" Target="../ink/ink394.xml"/><Relationship Id="rId173" Type="http://schemas.openxmlformats.org/officeDocument/2006/relationships/image" Target="../media/image474.png"/><Relationship Id="rId194" Type="http://schemas.openxmlformats.org/officeDocument/2006/relationships/customXml" Target="../ink/ink415.xml"/><Relationship Id="rId208" Type="http://schemas.openxmlformats.org/officeDocument/2006/relationships/customXml" Target="../ink/ink422.xml"/><Relationship Id="rId229" Type="http://schemas.openxmlformats.org/officeDocument/2006/relationships/image" Target="../media/image502.png"/><Relationship Id="rId380" Type="http://schemas.openxmlformats.org/officeDocument/2006/relationships/image" Target="../media/image576.png"/><Relationship Id="rId415" Type="http://schemas.openxmlformats.org/officeDocument/2006/relationships/customXml" Target="../ink/ink527.xml"/><Relationship Id="rId436" Type="http://schemas.openxmlformats.org/officeDocument/2006/relationships/image" Target="../media/image604.png"/><Relationship Id="rId457" Type="http://schemas.openxmlformats.org/officeDocument/2006/relationships/customXml" Target="../ink/ink548.xml"/><Relationship Id="rId240" Type="http://schemas.openxmlformats.org/officeDocument/2006/relationships/customXml" Target="../ink/ink438.xml"/><Relationship Id="rId261" Type="http://schemas.openxmlformats.org/officeDocument/2006/relationships/image" Target="../media/image517.png"/><Relationship Id="rId14" Type="http://schemas.openxmlformats.org/officeDocument/2006/relationships/customXml" Target="../ink/ink325.xml"/><Relationship Id="rId35" Type="http://schemas.openxmlformats.org/officeDocument/2006/relationships/image" Target="../media/image406.png"/><Relationship Id="rId56" Type="http://schemas.openxmlformats.org/officeDocument/2006/relationships/customXml" Target="../ink/ink346.xml"/><Relationship Id="rId77" Type="http://schemas.openxmlformats.org/officeDocument/2006/relationships/image" Target="../media/image427.png"/><Relationship Id="rId100" Type="http://schemas.openxmlformats.org/officeDocument/2006/relationships/customXml" Target="../ink/ink368.xml"/><Relationship Id="rId282" Type="http://schemas.openxmlformats.org/officeDocument/2006/relationships/customXml" Target="../ink/ink460.xml"/><Relationship Id="rId317" Type="http://schemas.openxmlformats.org/officeDocument/2006/relationships/customXml" Target="../ink/ink478.xml"/><Relationship Id="rId338" Type="http://schemas.openxmlformats.org/officeDocument/2006/relationships/image" Target="../media/image555.png"/><Relationship Id="rId359" Type="http://schemas.openxmlformats.org/officeDocument/2006/relationships/customXml" Target="../ink/ink499.xml"/><Relationship Id="rId8" Type="http://schemas.openxmlformats.org/officeDocument/2006/relationships/customXml" Target="../ink/ink322.xml"/><Relationship Id="rId98" Type="http://schemas.openxmlformats.org/officeDocument/2006/relationships/customXml" Target="../ink/ink367.xml"/><Relationship Id="rId121" Type="http://schemas.openxmlformats.org/officeDocument/2006/relationships/image" Target="../media/image449.png"/><Relationship Id="rId142" Type="http://schemas.openxmlformats.org/officeDocument/2006/relationships/customXml" Target="../ink/ink389.xml"/><Relationship Id="rId163" Type="http://schemas.openxmlformats.org/officeDocument/2006/relationships/image" Target="../media/image470.png"/><Relationship Id="rId184" Type="http://schemas.openxmlformats.org/officeDocument/2006/relationships/customXml" Target="../ink/ink410.xml"/><Relationship Id="rId219" Type="http://schemas.openxmlformats.org/officeDocument/2006/relationships/image" Target="../media/image497.png"/><Relationship Id="rId370" Type="http://schemas.openxmlformats.org/officeDocument/2006/relationships/image" Target="../media/image571.png"/><Relationship Id="rId391" Type="http://schemas.openxmlformats.org/officeDocument/2006/relationships/customXml" Target="../ink/ink515.xml"/><Relationship Id="rId405" Type="http://schemas.openxmlformats.org/officeDocument/2006/relationships/customXml" Target="../ink/ink522.xml"/><Relationship Id="rId426" Type="http://schemas.openxmlformats.org/officeDocument/2006/relationships/image" Target="../media/image599.png"/><Relationship Id="rId447" Type="http://schemas.openxmlformats.org/officeDocument/2006/relationships/customXml" Target="../ink/ink543.xml"/><Relationship Id="rId230" Type="http://schemas.openxmlformats.org/officeDocument/2006/relationships/customXml" Target="../ink/ink433.xml"/><Relationship Id="rId251" Type="http://schemas.openxmlformats.org/officeDocument/2006/relationships/customXml" Target="../ink/ink444.xml"/><Relationship Id="rId25" Type="http://schemas.openxmlformats.org/officeDocument/2006/relationships/image" Target="../media/image401.png"/><Relationship Id="rId46" Type="http://schemas.openxmlformats.org/officeDocument/2006/relationships/customXml" Target="../ink/ink341.xml"/><Relationship Id="rId67" Type="http://schemas.openxmlformats.org/officeDocument/2006/relationships/image" Target="../media/image422.png"/><Relationship Id="rId272" Type="http://schemas.openxmlformats.org/officeDocument/2006/relationships/customXml" Target="../ink/ink455.xml"/><Relationship Id="rId293" Type="http://schemas.openxmlformats.org/officeDocument/2006/relationships/image" Target="../media/image533.png"/><Relationship Id="rId307" Type="http://schemas.openxmlformats.org/officeDocument/2006/relationships/customXml" Target="../ink/ink473.xml"/><Relationship Id="rId328" Type="http://schemas.openxmlformats.org/officeDocument/2006/relationships/image" Target="../media/image550.png"/><Relationship Id="rId349" Type="http://schemas.openxmlformats.org/officeDocument/2006/relationships/customXml" Target="../ink/ink494.xml"/><Relationship Id="rId88" Type="http://schemas.openxmlformats.org/officeDocument/2006/relationships/customXml" Target="../ink/ink362.xml"/><Relationship Id="rId111" Type="http://schemas.openxmlformats.org/officeDocument/2006/relationships/image" Target="../media/image444.png"/><Relationship Id="rId132" Type="http://schemas.openxmlformats.org/officeDocument/2006/relationships/customXml" Target="../ink/ink384.xml"/><Relationship Id="rId153" Type="http://schemas.openxmlformats.org/officeDocument/2006/relationships/image" Target="../media/image465.png"/><Relationship Id="rId174" Type="http://schemas.openxmlformats.org/officeDocument/2006/relationships/customXml" Target="../ink/ink405.xml"/><Relationship Id="rId195" Type="http://schemas.openxmlformats.org/officeDocument/2006/relationships/image" Target="../media/image485.png"/><Relationship Id="rId209" Type="http://schemas.openxmlformats.org/officeDocument/2006/relationships/image" Target="../media/image492.png"/><Relationship Id="rId360" Type="http://schemas.openxmlformats.org/officeDocument/2006/relationships/image" Target="../media/image566.png"/><Relationship Id="rId381" Type="http://schemas.openxmlformats.org/officeDocument/2006/relationships/customXml" Target="../ink/ink510.xml"/><Relationship Id="rId416" Type="http://schemas.openxmlformats.org/officeDocument/2006/relationships/image" Target="../media/image594.png"/><Relationship Id="rId220" Type="http://schemas.openxmlformats.org/officeDocument/2006/relationships/customXml" Target="../ink/ink428.xml"/><Relationship Id="rId241" Type="http://schemas.openxmlformats.org/officeDocument/2006/relationships/customXml" Target="../ink/ink439.xml"/><Relationship Id="rId437" Type="http://schemas.openxmlformats.org/officeDocument/2006/relationships/customXml" Target="../ink/ink538.xml"/><Relationship Id="rId458" Type="http://schemas.openxmlformats.org/officeDocument/2006/relationships/image" Target="../media/image615.png"/><Relationship Id="rId15" Type="http://schemas.openxmlformats.org/officeDocument/2006/relationships/image" Target="../media/image180.png"/><Relationship Id="rId36" Type="http://schemas.openxmlformats.org/officeDocument/2006/relationships/customXml" Target="../ink/ink336.xml"/><Relationship Id="rId57" Type="http://schemas.openxmlformats.org/officeDocument/2006/relationships/image" Target="../media/image417.png"/><Relationship Id="rId262" Type="http://schemas.openxmlformats.org/officeDocument/2006/relationships/customXml" Target="../ink/ink450.xml"/><Relationship Id="rId283" Type="http://schemas.openxmlformats.org/officeDocument/2006/relationships/image" Target="../media/image528.png"/><Relationship Id="rId318" Type="http://schemas.openxmlformats.org/officeDocument/2006/relationships/image" Target="../media/image545.png"/><Relationship Id="rId339" Type="http://schemas.openxmlformats.org/officeDocument/2006/relationships/customXml" Target="../ink/ink489.xml"/><Relationship Id="rId78" Type="http://schemas.openxmlformats.org/officeDocument/2006/relationships/customXml" Target="../ink/ink357.xml"/><Relationship Id="rId99" Type="http://schemas.openxmlformats.org/officeDocument/2006/relationships/image" Target="../media/image438.png"/><Relationship Id="rId101" Type="http://schemas.openxmlformats.org/officeDocument/2006/relationships/image" Target="../media/image439.png"/><Relationship Id="rId122" Type="http://schemas.openxmlformats.org/officeDocument/2006/relationships/customXml" Target="../ink/ink379.xml"/><Relationship Id="rId143" Type="http://schemas.openxmlformats.org/officeDocument/2006/relationships/image" Target="../media/image460.png"/><Relationship Id="rId164" Type="http://schemas.openxmlformats.org/officeDocument/2006/relationships/customXml" Target="../ink/ink400.xml"/><Relationship Id="rId185" Type="http://schemas.openxmlformats.org/officeDocument/2006/relationships/image" Target="../media/image480.png"/><Relationship Id="rId350" Type="http://schemas.openxmlformats.org/officeDocument/2006/relationships/image" Target="../media/image561.png"/><Relationship Id="rId371" Type="http://schemas.openxmlformats.org/officeDocument/2006/relationships/customXml" Target="../ink/ink505.xml"/><Relationship Id="rId406" Type="http://schemas.openxmlformats.org/officeDocument/2006/relationships/image" Target="../media/image589.png"/><Relationship Id="rId9" Type="http://schemas.openxmlformats.org/officeDocument/2006/relationships/image" Target="../media/image394.png"/><Relationship Id="rId210" Type="http://schemas.openxmlformats.org/officeDocument/2006/relationships/customXml" Target="../ink/ink423.xml"/><Relationship Id="rId392" Type="http://schemas.openxmlformats.org/officeDocument/2006/relationships/image" Target="../media/image582.png"/><Relationship Id="rId427" Type="http://schemas.openxmlformats.org/officeDocument/2006/relationships/customXml" Target="../ink/ink533.xml"/><Relationship Id="rId448" Type="http://schemas.openxmlformats.org/officeDocument/2006/relationships/image" Target="../media/image610.png"/><Relationship Id="rId26" Type="http://schemas.openxmlformats.org/officeDocument/2006/relationships/customXml" Target="../ink/ink331.xml"/><Relationship Id="rId231" Type="http://schemas.openxmlformats.org/officeDocument/2006/relationships/image" Target="../media/image503.png"/><Relationship Id="rId252" Type="http://schemas.openxmlformats.org/officeDocument/2006/relationships/image" Target="../media/image513.png"/><Relationship Id="rId273" Type="http://schemas.openxmlformats.org/officeDocument/2006/relationships/image" Target="../media/image523.png"/><Relationship Id="rId294" Type="http://schemas.openxmlformats.org/officeDocument/2006/relationships/customXml" Target="../ink/ink466.xml"/><Relationship Id="rId308" Type="http://schemas.openxmlformats.org/officeDocument/2006/relationships/image" Target="../media/image540.png"/><Relationship Id="rId329" Type="http://schemas.openxmlformats.org/officeDocument/2006/relationships/customXml" Target="../ink/ink484.xml"/><Relationship Id="rId47" Type="http://schemas.openxmlformats.org/officeDocument/2006/relationships/image" Target="../media/image412.png"/><Relationship Id="rId68" Type="http://schemas.openxmlformats.org/officeDocument/2006/relationships/customXml" Target="../ink/ink352.xml"/><Relationship Id="rId89" Type="http://schemas.openxmlformats.org/officeDocument/2006/relationships/image" Target="../media/image433.png"/><Relationship Id="rId112" Type="http://schemas.openxmlformats.org/officeDocument/2006/relationships/customXml" Target="../ink/ink374.xml"/><Relationship Id="rId133" Type="http://schemas.openxmlformats.org/officeDocument/2006/relationships/image" Target="../media/image455.png"/><Relationship Id="rId154" Type="http://schemas.openxmlformats.org/officeDocument/2006/relationships/customXml" Target="../ink/ink395.xml"/><Relationship Id="rId175" Type="http://schemas.openxmlformats.org/officeDocument/2006/relationships/image" Target="../media/image475.png"/><Relationship Id="rId340" Type="http://schemas.openxmlformats.org/officeDocument/2006/relationships/image" Target="../media/image556.png"/><Relationship Id="rId361" Type="http://schemas.openxmlformats.org/officeDocument/2006/relationships/customXml" Target="../ink/ink500.xml"/><Relationship Id="rId196" Type="http://schemas.openxmlformats.org/officeDocument/2006/relationships/customXml" Target="../ink/ink416.xml"/><Relationship Id="rId200" Type="http://schemas.openxmlformats.org/officeDocument/2006/relationships/customXml" Target="../ink/ink418.xml"/><Relationship Id="rId382" Type="http://schemas.openxmlformats.org/officeDocument/2006/relationships/image" Target="../media/image577.png"/><Relationship Id="rId417" Type="http://schemas.openxmlformats.org/officeDocument/2006/relationships/customXml" Target="../ink/ink528.xml"/><Relationship Id="rId438" Type="http://schemas.openxmlformats.org/officeDocument/2006/relationships/image" Target="../media/image605.png"/><Relationship Id="rId16" Type="http://schemas.openxmlformats.org/officeDocument/2006/relationships/customXml" Target="../ink/ink326.xml"/><Relationship Id="rId221" Type="http://schemas.openxmlformats.org/officeDocument/2006/relationships/image" Target="../media/image498.png"/><Relationship Id="rId242" Type="http://schemas.openxmlformats.org/officeDocument/2006/relationships/image" Target="../media/image508.png"/><Relationship Id="rId263" Type="http://schemas.openxmlformats.org/officeDocument/2006/relationships/image" Target="../media/image518.png"/><Relationship Id="rId284" Type="http://schemas.openxmlformats.org/officeDocument/2006/relationships/customXml" Target="../ink/ink461.xml"/><Relationship Id="rId319" Type="http://schemas.openxmlformats.org/officeDocument/2006/relationships/customXml" Target="../ink/ink479.xml"/><Relationship Id="rId37" Type="http://schemas.openxmlformats.org/officeDocument/2006/relationships/image" Target="../media/image407.png"/><Relationship Id="rId58" Type="http://schemas.openxmlformats.org/officeDocument/2006/relationships/customXml" Target="../ink/ink347.xml"/><Relationship Id="rId79" Type="http://schemas.openxmlformats.org/officeDocument/2006/relationships/image" Target="../media/image428.png"/><Relationship Id="rId102" Type="http://schemas.openxmlformats.org/officeDocument/2006/relationships/customXml" Target="../ink/ink369.xml"/><Relationship Id="rId123" Type="http://schemas.openxmlformats.org/officeDocument/2006/relationships/image" Target="../media/image450.png"/><Relationship Id="rId144" Type="http://schemas.openxmlformats.org/officeDocument/2006/relationships/customXml" Target="../ink/ink390.xml"/><Relationship Id="rId330" Type="http://schemas.openxmlformats.org/officeDocument/2006/relationships/image" Target="../media/image551.png"/><Relationship Id="rId90" Type="http://schemas.openxmlformats.org/officeDocument/2006/relationships/customXml" Target="../ink/ink363.xml"/><Relationship Id="rId165" Type="http://schemas.openxmlformats.org/officeDocument/2006/relationships/image" Target="../media/image471.png"/><Relationship Id="rId186" Type="http://schemas.openxmlformats.org/officeDocument/2006/relationships/customXml" Target="../ink/ink411.xml"/><Relationship Id="rId351" Type="http://schemas.openxmlformats.org/officeDocument/2006/relationships/customXml" Target="../ink/ink495.xml"/><Relationship Id="rId372" Type="http://schemas.openxmlformats.org/officeDocument/2006/relationships/image" Target="../media/image572.png"/><Relationship Id="rId393" Type="http://schemas.openxmlformats.org/officeDocument/2006/relationships/customXml" Target="../ink/ink516.xml"/><Relationship Id="rId407" Type="http://schemas.openxmlformats.org/officeDocument/2006/relationships/customXml" Target="../ink/ink523.xml"/><Relationship Id="rId428" Type="http://schemas.openxmlformats.org/officeDocument/2006/relationships/image" Target="../media/image600.png"/><Relationship Id="rId449" Type="http://schemas.openxmlformats.org/officeDocument/2006/relationships/customXml" Target="../ink/ink544.xml"/><Relationship Id="rId211" Type="http://schemas.openxmlformats.org/officeDocument/2006/relationships/image" Target="../media/image493.png"/><Relationship Id="rId232" Type="http://schemas.openxmlformats.org/officeDocument/2006/relationships/customXml" Target="../ink/ink434.xml"/><Relationship Id="rId253" Type="http://schemas.openxmlformats.org/officeDocument/2006/relationships/customXml" Target="../ink/ink445.xml"/><Relationship Id="rId274" Type="http://schemas.openxmlformats.org/officeDocument/2006/relationships/customXml" Target="../ink/ink456.xml"/><Relationship Id="rId295" Type="http://schemas.openxmlformats.org/officeDocument/2006/relationships/image" Target="../media/image534.png"/><Relationship Id="rId309" Type="http://schemas.openxmlformats.org/officeDocument/2006/relationships/customXml" Target="../ink/ink474.xml"/><Relationship Id="rId27" Type="http://schemas.openxmlformats.org/officeDocument/2006/relationships/image" Target="../media/image402.png"/><Relationship Id="rId48" Type="http://schemas.openxmlformats.org/officeDocument/2006/relationships/customXml" Target="../ink/ink342.xml"/><Relationship Id="rId69" Type="http://schemas.openxmlformats.org/officeDocument/2006/relationships/image" Target="../media/image423.png"/><Relationship Id="rId113" Type="http://schemas.openxmlformats.org/officeDocument/2006/relationships/image" Target="../media/image445.png"/><Relationship Id="rId134" Type="http://schemas.openxmlformats.org/officeDocument/2006/relationships/customXml" Target="../ink/ink385.xml"/><Relationship Id="rId320" Type="http://schemas.openxmlformats.org/officeDocument/2006/relationships/image" Target="../media/image546.png"/><Relationship Id="rId80" Type="http://schemas.openxmlformats.org/officeDocument/2006/relationships/customXml" Target="../ink/ink358.xml"/><Relationship Id="rId155" Type="http://schemas.openxmlformats.org/officeDocument/2006/relationships/image" Target="../media/image466.png"/><Relationship Id="rId176" Type="http://schemas.openxmlformats.org/officeDocument/2006/relationships/customXml" Target="../ink/ink406.xml"/><Relationship Id="rId197" Type="http://schemas.openxmlformats.org/officeDocument/2006/relationships/image" Target="../media/image486.png"/><Relationship Id="rId341" Type="http://schemas.openxmlformats.org/officeDocument/2006/relationships/customXml" Target="../ink/ink490.xml"/><Relationship Id="rId362" Type="http://schemas.openxmlformats.org/officeDocument/2006/relationships/image" Target="../media/image567.png"/><Relationship Id="rId383" Type="http://schemas.openxmlformats.org/officeDocument/2006/relationships/customXml" Target="../ink/ink511.xml"/><Relationship Id="rId418" Type="http://schemas.openxmlformats.org/officeDocument/2006/relationships/image" Target="../media/image595.png"/><Relationship Id="rId439" Type="http://schemas.openxmlformats.org/officeDocument/2006/relationships/customXml" Target="../ink/ink539.xml"/><Relationship Id="rId201" Type="http://schemas.openxmlformats.org/officeDocument/2006/relationships/image" Target="../media/image488.png"/><Relationship Id="rId222" Type="http://schemas.openxmlformats.org/officeDocument/2006/relationships/customXml" Target="../ink/ink429.xml"/><Relationship Id="rId243" Type="http://schemas.openxmlformats.org/officeDocument/2006/relationships/customXml" Target="../ink/ink440.xml"/><Relationship Id="rId264" Type="http://schemas.openxmlformats.org/officeDocument/2006/relationships/customXml" Target="../ink/ink451.xml"/><Relationship Id="rId285" Type="http://schemas.openxmlformats.org/officeDocument/2006/relationships/image" Target="../media/image529.png"/><Relationship Id="rId450" Type="http://schemas.openxmlformats.org/officeDocument/2006/relationships/image" Target="../media/image611.png"/><Relationship Id="rId17" Type="http://schemas.openxmlformats.org/officeDocument/2006/relationships/image" Target="../media/image397.png"/><Relationship Id="rId38" Type="http://schemas.openxmlformats.org/officeDocument/2006/relationships/customXml" Target="../ink/ink337.xml"/><Relationship Id="rId59" Type="http://schemas.openxmlformats.org/officeDocument/2006/relationships/image" Target="../media/image418.png"/><Relationship Id="rId103" Type="http://schemas.openxmlformats.org/officeDocument/2006/relationships/image" Target="../media/image440.png"/><Relationship Id="rId124" Type="http://schemas.openxmlformats.org/officeDocument/2006/relationships/customXml" Target="../ink/ink380.xml"/><Relationship Id="rId310" Type="http://schemas.openxmlformats.org/officeDocument/2006/relationships/image" Target="../media/image541.png"/><Relationship Id="rId70" Type="http://schemas.openxmlformats.org/officeDocument/2006/relationships/customXml" Target="../ink/ink353.xml"/><Relationship Id="rId91" Type="http://schemas.openxmlformats.org/officeDocument/2006/relationships/image" Target="../media/image434.png"/><Relationship Id="rId145" Type="http://schemas.openxmlformats.org/officeDocument/2006/relationships/image" Target="../media/image461.png"/><Relationship Id="rId166" Type="http://schemas.openxmlformats.org/officeDocument/2006/relationships/customXml" Target="../ink/ink401.xml"/><Relationship Id="rId187" Type="http://schemas.openxmlformats.org/officeDocument/2006/relationships/image" Target="../media/image481.png"/><Relationship Id="rId331" Type="http://schemas.openxmlformats.org/officeDocument/2006/relationships/customXml" Target="../ink/ink485.xml"/><Relationship Id="rId352" Type="http://schemas.openxmlformats.org/officeDocument/2006/relationships/image" Target="../media/image562.png"/><Relationship Id="rId373" Type="http://schemas.openxmlformats.org/officeDocument/2006/relationships/customXml" Target="../ink/ink506.xml"/><Relationship Id="rId394" Type="http://schemas.openxmlformats.org/officeDocument/2006/relationships/image" Target="../media/image583.png"/><Relationship Id="rId408" Type="http://schemas.openxmlformats.org/officeDocument/2006/relationships/image" Target="../media/image590.png"/><Relationship Id="rId429" Type="http://schemas.openxmlformats.org/officeDocument/2006/relationships/customXml" Target="../ink/ink534.xml"/><Relationship Id="rId1" Type="http://schemas.openxmlformats.org/officeDocument/2006/relationships/slideLayout" Target="../slideLayouts/slideLayout58.xml"/><Relationship Id="rId212" Type="http://schemas.openxmlformats.org/officeDocument/2006/relationships/customXml" Target="../ink/ink424.xml"/><Relationship Id="rId233" Type="http://schemas.openxmlformats.org/officeDocument/2006/relationships/image" Target="../media/image504.png"/><Relationship Id="rId254" Type="http://schemas.openxmlformats.org/officeDocument/2006/relationships/image" Target="../media/image514.png"/><Relationship Id="rId440" Type="http://schemas.openxmlformats.org/officeDocument/2006/relationships/image" Target="../media/image606.png"/><Relationship Id="rId28" Type="http://schemas.openxmlformats.org/officeDocument/2006/relationships/customXml" Target="../ink/ink332.xml"/><Relationship Id="rId49" Type="http://schemas.openxmlformats.org/officeDocument/2006/relationships/image" Target="../media/image413.png"/><Relationship Id="rId114" Type="http://schemas.openxmlformats.org/officeDocument/2006/relationships/customXml" Target="../ink/ink375.xml"/><Relationship Id="rId275" Type="http://schemas.openxmlformats.org/officeDocument/2006/relationships/image" Target="../media/image524.png"/><Relationship Id="rId296" Type="http://schemas.openxmlformats.org/officeDocument/2006/relationships/customXml" Target="../ink/ink467.xml"/><Relationship Id="rId300" Type="http://schemas.openxmlformats.org/officeDocument/2006/relationships/customXml" Target="../ink/ink469.xml"/><Relationship Id="rId60" Type="http://schemas.openxmlformats.org/officeDocument/2006/relationships/customXml" Target="../ink/ink348.xml"/><Relationship Id="rId81" Type="http://schemas.openxmlformats.org/officeDocument/2006/relationships/image" Target="../media/image429.png"/><Relationship Id="rId135" Type="http://schemas.openxmlformats.org/officeDocument/2006/relationships/image" Target="../media/image456.png"/><Relationship Id="rId156" Type="http://schemas.openxmlformats.org/officeDocument/2006/relationships/customXml" Target="../ink/ink396.xml"/><Relationship Id="rId177" Type="http://schemas.openxmlformats.org/officeDocument/2006/relationships/image" Target="../media/image476.png"/><Relationship Id="rId198" Type="http://schemas.openxmlformats.org/officeDocument/2006/relationships/customXml" Target="../ink/ink417.xml"/><Relationship Id="rId321" Type="http://schemas.openxmlformats.org/officeDocument/2006/relationships/customXml" Target="../ink/ink480.xml"/><Relationship Id="rId342" Type="http://schemas.openxmlformats.org/officeDocument/2006/relationships/image" Target="../media/image557.png"/><Relationship Id="rId363" Type="http://schemas.openxmlformats.org/officeDocument/2006/relationships/customXml" Target="../ink/ink501.xml"/><Relationship Id="rId384" Type="http://schemas.openxmlformats.org/officeDocument/2006/relationships/image" Target="../media/image578.png"/><Relationship Id="rId419" Type="http://schemas.openxmlformats.org/officeDocument/2006/relationships/customXml" Target="../ink/ink529.xml"/><Relationship Id="rId202" Type="http://schemas.openxmlformats.org/officeDocument/2006/relationships/customXml" Target="../ink/ink419.xml"/><Relationship Id="rId223" Type="http://schemas.openxmlformats.org/officeDocument/2006/relationships/image" Target="../media/image499.png"/><Relationship Id="rId244" Type="http://schemas.openxmlformats.org/officeDocument/2006/relationships/image" Target="../media/image509.png"/><Relationship Id="rId430" Type="http://schemas.openxmlformats.org/officeDocument/2006/relationships/image" Target="../media/image601.png"/><Relationship Id="rId18" Type="http://schemas.openxmlformats.org/officeDocument/2006/relationships/customXml" Target="../ink/ink327.xml"/><Relationship Id="rId39" Type="http://schemas.openxmlformats.org/officeDocument/2006/relationships/image" Target="../media/image408.png"/><Relationship Id="rId265" Type="http://schemas.openxmlformats.org/officeDocument/2006/relationships/image" Target="../media/image519.png"/><Relationship Id="rId286" Type="http://schemas.openxmlformats.org/officeDocument/2006/relationships/customXml" Target="../ink/ink462.xml"/><Relationship Id="rId451" Type="http://schemas.openxmlformats.org/officeDocument/2006/relationships/customXml" Target="../ink/ink545.xml"/><Relationship Id="rId50" Type="http://schemas.openxmlformats.org/officeDocument/2006/relationships/customXml" Target="../ink/ink343.xml"/><Relationship Id="rId104" Type="http://schemas.openxmlformats.org/officeDocument/2006/relationships/customXml" Target="../ink/ink370.xml"/><Relationship Id="rId125" Type="http://schemas.openxmlformats.org/officeDocument/2006/relationships/image" Target="../media/image451.png"/><Relationship Id="rId146" Type="http://schemas.openxmlformats.org/officeDocument/2006/relationships/customXml" Target="../ink/ink391.xml"/><Relationship Id="rId167" Type="http://schemas.openxmlformats.org/officeDocument/2006/relationships/image" Target="../media/image472.png"/><Relationship Id="rId188" Type="http://schemas.openxmlformats.org/officeDocument/2006/relationships/customXml" Target="../ink/ink412.xml"/><Relationship Id="rId311" Type="http://schemas.openxmlformats.org/officeDocument/2006/relationships/customXml" Target="../ink/ink475.xml"/><Relationship Id="rId332" Type="http://schemas.openxmlformats.org/officeDocument/2006/relationships/image" Target="../media/image552.png"/><Relationship Id="rId353" Type="http://schemas.openxmlformats.org/officeDocument/2006/relationships/customXml" Target="../ink/ink496.xml"/><Relationship Id="rId374" Type="http://schemas.openxmlformats.org/officeDocument/2006/relationships/image" Target="../media/image573.png"/><Relationship Id="rId395" Type="http://schemas.openxmlformats.org/officeDocument/2006/relationships/customXml" Target="../ink/ink517.xml"/><Relationship Id="rId409" Type="http://schemas.openxmlformats.org/officeDocument/2006/relationships/customXml" Target="../ink/ink524.xml"/><Relationship Id="rId71" Type="http://schemas.openxmlformats.org/officeDocument/2006/relationships/image" Target="../media/image424.png"/><Relationship Id="rId92" Type="http://schemas.openxmlformats.org/officeDocument/2006/relationships/customXml" Target="../ink/ink364.xml"/><Relationship Id="rId213" Type="http://schemas.openxmlformats.org/officeDocument/2006/relationships/image" Target="../media/image494.png"/><Relationship Id="rId234" Type="http://schemas.openxmlformats.org/officeDocument/2006/relationships/customXml" Target="../ink/ink435.xml"/><Relationship Id="rId420" Type="http://schemas.openxmlformats.org/officeDocument/2006/relationships/image" Target="../media/image596.png"/><Relationship Id="rId2" Type="http://schemas.openxmlformats.org/officeDocument/2006/relationships/customXml" Target="../ink/ink319.xml"/><Relationship Id="rId29" Type="http://schemas.openxmlformats.org/officeDocument/2006/relationships/image" Target="../media/image403.png"/><Relationship Id="rId255" Type="http://schemas.openxmlformats.org/officeDocument/2006/relationships/customXml" Target="../ink/ink446.xml"/><Relationship Id="rId276" Type="http://schemas.openxmlformats.org/officeDocument/2006/relationships/customXml" Target="../ink/ink457.xml"/><Relationship Id="rId297" Type="http://schemas.openxmlformats.org/officeDocument/2006/relationships/image" Target="../media/image535.png"/><Relationship Id="rId441" Type="http://schemas.openxmlformats.org/officeDocument/2006/relationships/customXml" Target="../ink/ink540.xml"/><Relationship Id="rId40" Type="http://schemas.openxmlformats.org/officeDocument/2006/relationships/customXml" Target="../ink/ink338.xml"/><Relationship Id="rId115" Type="http://schemas.openxmlformats.org/officeDocument/2006/relationships/image" Target="../media/image446.png"/><Relationship Id="rId136" Type="http://schemas.openxmlformats.org/officeDocument/2006/relationships/customXml" Target="../ink/ink386.xml"/><Relationship Id="rId157" Type="http://schemas.openxmlformats.org/officeDocument/2006/relationships/image" Target="../media/image467.png"/><Relationship Id="rId178" Type="http://schemas.openxmlformats.org/officeDocument/2006/relationships/customXml" Target="../ink/ink407.xml"/><Relationship Id="rId301" Type="http://schemas.openxmlformats.org/officeDocument/2006/relationships/customXml" Target="../ink/ink470.xml"/><Relationship Id="rId322" Type="http://schemas.openxmlformats.org/officeDocument/2006/relationships/image" Target="../media/image547.png"/><Relationship Id="rId343" Type="http://schemas.openxmlformats.org/officeDocument/2006/relationships/customXml" Target="../ink/ink491.xml"/><Relationship Id="rId364" Type="http://schemas.openxmlformats.org/officeDocument/2006/relationships/image" Target="../media/image568.png"/><Relationship Id="rId61" Type="http://schemas.openxmlformats.org/officeDocument/2006/relationships/image" Target="../media/image419.png"/><Relationship Id="rId82" Type="http://schemas.openxmlformats.org/officeDocument/2006/relationships/customXml" Target="../ink/ink359.xml"/><Relationship Id="rId199" Type="http://schemas.openxmlformats.org/officeDocument/2006/relationships/image" Target="../media/image487.png"/><Relationship Id="rId203" Type="http://schemas.openxmlformats.org/officeDocument/2006/relationships/image" Target="../media/image489.png"/><Relationship Id="rId385" Type="http://schemas.openxmlformats.org/officeDocument/2006/relationships/customXml" Target="../ink/ink512.xml"/><Relationship Id="rId19" Type="http://schemas.openxmlformats.org/officeDocument/2006/relationships/image" Target="../media/image398.png"/><Relationship Id="rId224" Type="http://schemas.openxmlformats.org/officeDocument/2006/relationships/customXml" Target="../ink/ink430.xml"/><Relationship Id="rId245" Type="http://schemas.openxmlformats.org/officeDocument/2006/relationships/customXml" Target="../ink/ink441.xml"/><Relationship Id="rId266" Type="http://schemas.openxmlformats.org/officeDocument/2006/relationships/customXml" Target="../ink/ink452.xml"/><Relationship Id="rId287" Type="http://schemas.openxmlformats.org/officeDocument/2006/relationships/image" Target="../media/image530.png"/><Relationship Id="rId410" Type="http://schemas.openxmlformats.org/officeDocument/2006/relationships/image" Target="../media/image591.png"/><Relationship Id="rId431" Type="http://schemas.openxmlformats.org/officeDocument/2006/relationships/customXml" Target="../ink/ink535.xml"/><Relationship Id="rId452" Type="http://schemas.openxmlformats.org/officeDocument/2006/relationships/image" Target="../media/image612.png"/><Relationship Id="rId30" Type="http://schemas.openxmlformats.org/officeDocument/2006/relationships/customXml" Target="../ink/ink333.xml"/><Relationship Id="rId105" Type="http://schemas.openxmlformats.org/officeDocument/2006/relationships/image" Target="../media/image441.png"/><Relationship Id="rId126" Type="http://schemas.openxmlformats.org/officeDocument/2006/relationships/customXml" Target="../ink/ink381.xml"/><Relationship Id="rId147" Type="http://schemas.openxmlformats.org/officeDocument/2006/relationships/image" Target="../media/image462.png"/><Relationship Id="rId168" Type="http://schemas.openxmlformats.org/officeDocument/2006/relationships/customXml" Target="../ink/ink402.xml"/><Relationship Id="rId312" Type="http://schemas.openxmlformats.org/officeDocument/2006/relationships/image" Target="../media/image542.png"/><Relationship Id="rId333" Type="http://schemas.openxmlformats.org/officeDocument/2006/relationships/customXml" Target="../ink/ink486.xml"/><Relationship Id="rId354" Type="http://schemas.openxmlformats.org/officeDocument/2006/relationships/image" Target="../media/image563.png"/><Relationship Id="rId51" Type="http://schemas.openxmlformats.org/officeDocument/2006/relationships/image" Target="../media/image414.png"/><Relationship Id="rId72" Type="http://schemas.openxmlformats.org/officeDocument/2006/relationships/customXml" Target="../ink/ink354.xml"/><Relationship Id="rId93" Type="http://schemas.openxmlformats.org/officeDocument/2006/relationships/image" Target="../media/image435.png"/><Relationship Id="rId189" Type="http://schemas.openxmlformats.org/officeDocument/2006/relationships/image" Target="../media/image482.png"/><Relationship Id="rId375" Type="http://schemas.openxmlformats.org/officeDocument/2006/relationships/customXml" Target="../ink/ink507.xml"/><Relationship Id="rId396" Type="http://schemas.openxmlformats.org/officeDocument/2006/relationships/image" Target="../media/image584.png"/><Relationship Id="rId3" Type="http://schemas.openxmlformats.org/officeDocument/2006/relationships/image" Target="../media/image391.png"/><Relationship Id="rId214" Type="http://schemas.openxmlformats.org/officeDocument/2006/relationships/customXml" Target="../ink/ink425.xml"/><Relationship Id="rId235" Type="http://schemas.openxmlformats.org/officeDocument/2006/relationships/image" Target="../media/image505.png"/><Relationship Id="rId256" Type="http://schemas.openxmlformats.org/officeDocument/2006/relationships/image" Target="../media/image515.png"/><Relationship Id="rId277" Type="http://schemas.openxmlformats.org/officeDocument/2006/relationships/image" Target="../media/image525.png"/><Relationship Id="rId298" Type="http://schemas.openxmlformats.org/officeDocument/2006/relationships/customXml" Target="../ink/ink468.xml"/><Relationship Id="rId400" Type="http://schemas.openxmlformats.org/officeDocument/2006/relationships/image" Target="../media/image586.png"/><Relationship Id="rId421" Type="http://schemas.openxmlformats.org/officeDocument/2006/relationships/customXml" Target="../ink/ink530.xml"/><Relationship Id="rId442" Type="http://schemas.openxmlformats.org/officeDocument/2006/relationships/image" Target="../media/image607.png"/><Relationship Id="rId116" Type="http://schemas.openxmlformats.org/officeDocument/2006/relationships/customXml" Target="../ink/ink376.xml"/><Relationship Id="rId137" Type="http://schemas.openxmlformats.org/officeDocument/2006/relationships/image" Target="../media/image457.png"/><Relationship Id="rId158" Type="http://schemas.openxmlformats.org/officeDocument/2006/relationships/customXml" Target="../ink/ink397.xml"/><Relationship Id="rId302" Type="http://schemas.openxmlformats.org/officeDocument/2006/relationships/image" Target="../media/image537.png"/><Relationship Id="rId323" Type="http://schemas.openxmlformats.org/officeDocument/2006/relationships/customXml" Target="../ink/ink481.xml"/><Relationship Id="rId344" Type="http://schemas.openxmlformats.org/officeDocument/2006/relationships/image" Target="../media/image558.png"/><Relationship Id="rId20" Type="http://schemas.openxmlformats.org/officeDocument/2006/relationships/customXml" Target="../ink/ink328.xml"/><Relationship Id="rId41" Type="http://schemas.openxmlformats.org/officeDocument/2006/relationships/image" Target="../media/image409.png"/><Relationship Id="rId62" Type="http://schemas.openxmlformats.org/officeDocument/2006/relationships/customXml" Target="../ink/ink349.xml"/><Relationship Id="rId83" Type="http://schemas.openxmlformats.org/officeDocument/2006/relationships/image" Target="../media/image430.png"/><Relationship Id="rId179" Type="http://schemas.openxmlformats.org/officeDocument/2006/relationships/image" Target="../media/image477.png"/><Relationship Id="rId365" Type="http://schemas.openxmlformats.org/officeDocument/2006/relationships/customXml" Target="../ink/ink502.xml"/><Relationship Id="rId386" Type="http://schemas.openxmlformats.org/officeDocument/2006/relationships/image" Target="../media/image579.png"/><Relationship Id="rId190" Type="http://schemas.openxmlformats.org/officeDocument/2006/relationships/customXml" Target="../ink/ink413.xml"/><Relationship Id="rId204" Type="http://schemas.openxmlformats.org/officeDocument/2006/relationships/customXml" Target="../ink/ink420.xml"/><Relationship Id="rId225" Type="http://schemas.openxmlformats.org/officeDocument/2006/relationships/image" Target="../media/image500.png"/><Relationship Id="rId246" Type="http://schemas.openxmlformats.org/officeDocument/2006/relationships/image" Target="../media/image510.png"/><Relationship Id="rId267" Type="http://schemas.openxmlformats.org/officeDocument/2006/relationships/image" Target="../media/image520.png"/><Relationship Id="rId288" Type="http://schemas.openxmlformats.org/officeDocument/2006/relationships/customXml" Target="../ink/ink463.xml"/><Relationship Id="rId411" Type="http://schemas.openxmlformats.org/officeDocument/2006/relationships/customXml" Target="../ink/ink525.xml"/><Relationship Id="rId432" Type="http://schemas.openxmlformats.org/officeDocument/2006/relationships/image" Target="../media/image602.png"/><Relationship Id="rId453" Type="http://schemas.openxmlformats.org/officeDocument/2006/relationships/customXml" Target="../ink/ink546.xml"/><Relationship Id="rId106" Type="http://schemas.openxmlformats.org/officeDocument/2006/relationships/customXml" Target="../ink/ink371.xml"/><Relationship Id="rId127" Type="http://schemas.openxmlformats.org/officeDocument/2006/relationships/image" Target="../media/image452.png"/><Relationship Id="rId313" Type="http://schemas.openxmlformats.org/officeDocument/2006/relationships/customXml" Target="../ink/ink476.xml"/><Relationship Id="rId10" Type="http://schemas.openxmlformats.org/officeDocument/2006/relationships/customXml" Target="../ink/ink323.xml"/><Relationship Id="rId31" Type="http://schemas.openxmlformats.org/officeDocument/2006/relationships/image" Target="../media/image404.png"/><Relationship Id="rId52" Type="http://schemas.openxmlformats.org/officeDocument/2006/relationships/customXml" Target="../ink/ink344.xml"/><Relationship Id="rId73" Type="http://schemas.openxmlformats.org/officeDocument/2006/relationships/image" Target="../media/image425.png"/><Relationship Id="rId94" Type="http://schemas.openxmlformats.org/officeDocument/2006/relationships/customXml" Target="../ink/ink365.xml"/><Relationship Id="rId148" Type="http://schemas.openxmlformats.org/officeDocument/2006/relationships/customXml" Target="../ink/ink392.xml"/><Relationship Id="rId169" Type="http://schemas.openxmlformats.org/officeDocument/2006/relationships/image" Target="../media/image473.png"/><Relationship Id="rId334" Type="http://schemas.openxmlformats.org/officeDocument/2006/relationships/image" Target="../media/image553.png"/><Relationship Id="rId355" Type="http://schemas.openxmlformats.org/officeDocument/2006/relationships/customXml" Target="../ink/ink497.xml"/><Relationship Id="rId376" Type="http://schemas.openxmlformats.org/officeDocument/2006/relationships/image" Target="../media/image574.png"/><Relationship Id="rId397" Type="http://schemas.openxmlformats.org/officeDocument/2006/relationships/customXml" Target="../ink/ink518.xml"/><Relationship Id="rId4" Type="http://schemas.openxmlformats.org/officeDocument/2006/relationships/customXml" Target="../ink/ink320.xml"/><Relationship Id="rId180" Type="http://schemas.openxmlformats.org/officeDocument/2006/relationships/customXml" Target="../ink/ink408.xml"/><Relationship Id="rId215" Type="http://schemas.openxmlformats.org/officeDocument/2006/relationships/image" Target="../media/image495.png"/><Relationship Id="rId236" Type="http://schemas.openxmlformats.org/officeDocument/2006/relationships/customXml" Target="../ink/ink436.xml"/><Relationship Id="rId257" Type="http://schemas.openxmlformats.org/officeDocument/2006/relationships/customXml" Target="../ink/ink447.xml"/><Relationship Id="rId278" Type="http://schemas.openxmlformats.org/officeDocument/2006/relationships/customXml" Target="../ink/ink458.xml"/><Relationship Id="rId401" Type="http://schemas.openxmlformats.org/officeDocument/2006/relationships/customXml" Target="../ink/ink520.xml"/><Relationship Id="rId422" Type="http://schemas.openxmlformats.org/officeDocument/2006/relationships/image" Target="../media/image597.png"/><Relationship Id="rId443" Type="http://schemas.openxmlformats.org/officeDocument/2006/relationships/customXml" Target="../ink/ink541.xml"/><Relationship Id="rId303" Type="http://schemas.openxmlformats.org/officeDocument/2006/relationships/customXml" Target="../ink/ink471.xml"/><Relationship Id="rId42" Type="http://schemas.openxmlformats.org/officeDocument/2006/relationships/customXml" Target="../ink/ink339.xml"/><Relationship Id="rId84" Type="http://schemas.openxmlformats.org/officeDocument/2006/relationships/customXml" Target="../ink/ink360.xml"/><Relationship Id="rId138" Type="http://schemas.openxmlformats.org/officeDocument/2006/relationships/customXml" Target="../ink/ink387.xml"/><Relationship Id="rId345" Type="http://schemas.openxmlformats.org/officeDocument/2006/relationships/customXml" Target="../ink/ink492.xml"/><Relationship Id="rId387" Type="http://schemas.openxmlformats.org/officeDocument/2006/relationships/customXml" Target="../ink/ink513.xml"/><Relationship Id="rId191" Type="http://schemas.openxmlformats.org/officeDocument/2006/relationships/image" Target="../media/image483.png"/><Relationship Id="rId205" Type="http://schemas.openxmlformats.org/officeDocument/2006/relationships/image" Target="../media/image490.png"/><Relationship Id="rId247" Type="http://schemas.openxmlformats.org/officeDocument/2006/relationships/customXml" Target="../ink/ink442.xml"/><Relationship Id="rId412" Type="http://schemas.openxmlformats.org/officeDocument/2006/relationships/image" Target="../media/image592.png"/><Relationship Id="rId107" Type="http://schemas.openxmlformats.org/officeDocument/2006/relationships/image" Target="../media/image442.png"/><Relationship Id="rId289" Type="http://schemas.openxmlformats.org/officeDocument/2006/relationships/image" Target="../media/image531.png"/><Relationship Id="rId454" Type="http://schemas.openxmlformats.org/officeDocument/2006/relationships/image" Target="../media/image613.png"/><Relationship Id="rId11" Type="http://schemas.openxmlformats.org/officeDocument/2006/relationships/image" Target="../media/image395.png"/><Relationship Id="rId53" Type="http://schemas.openxmlformats.org/officeDocument/2006/relationships/image" Target="../media/image415.png"/><Relationship Id="rId149" Type="http://schemas.openxmlformats.org/officeDocument/2006/relationships/image" Target="../media/image463.png"/><Relationship Id="rId314" Type="http://schemas.openxmlformats.org/officeDocument/2006/relationships/image" Target="../media/image543.png"/><Relationship Id="rId356" Type="http://schemas.openxmlformats.org/officeDocument/2006/relationships/image" Target="../media/image564.png"/><Relationship Id="rId398" Type="http://schemas.openxmlformats.org/officeDocument/2006/relationships/image" Target="../media/image585.png"/><Relationship Id="rId95" Type="http://schemas.openxmlformats.org/officeDocument/2006/relationships/image" Target="../media/image436.png"/><Relationship Id="rId160" Type="http://schemas.openxmlformats.org/officeDocument/2006/relationships/customXml" Target="../ink/ink398.xml"/><Relationship Id="rId216" Type="http://schemas.openxmlformats.org/officeDocument/2006/relationships/customXml" Target="../ink/ink426.xml"/><Relationship Id="rId423" Type="http://schemas.openxmlformats.org/officeDocument/2006/relationships/customXml" Target="../ink/ink531.xml"/><Relationship Id="rId258" Type="http://schemas.openxmlformats.org/officeDocument/2006/relationships/image" Target="../media/image516.png"/><Relationship Id="rId22" Type="http://schemas.openxmlformats.org/officeDocument/2006/relationships/customXml" Target="../ink/ink329.xml"/><Relationship Id="rId64" Type="http://schemas.openxmlformats.org/officeDocument/2006/relationships/customXml" Target="../ink/ink350.xml"/><Relationship Id="rId118" Type="http://schemas.openxmlformats.org/officeDocument/2006/relationships/customXml" Target="../ink/ink377.xml"/><Relationship Id="rId325" Type="http://schemas.openxmlformats.org/officeDocument/2006/relationships/customXml" Target="../ink/ink482.xml"/><Relationship Id="rId367" Type="http://schemas.openxmlformats.org/officeDocument/2006/relationships/customXml" Target="../ink/ink503.xml"/><Relationship Id="rId171" Type="http://schemas.openxmlformats.org/officeDocument/2006/relationships/image" Target="../media/image63.png"/><Relationship Id="rId227" Type="http://schemas.openxmlformats.org/officeDocument/2006/relationships/image" Target="../media/image501.png"/><Relationship Id="rId269" Type="http://schemas.openxmlformats.org/officeDocument/2006/relationships/image" Target="../media/image521.png"/><Relationship Id="rId434" Type="http://schemas.openxmlformats.org/officeDocument/2006/relationships/image" Target="../media/image603.png"/><Relationship Id="rId33" Type="http://schemas.openxmlformats.org/officeDocument/2006/relationships/image" Target="../media/image405.png"/><Relationship Id="rId129" Type="http://schemas.openxmlformats.org/officeDocument/2006/relationships/image" Target="../media/image453.png"/><Relationship Id="rId280" Type="http://schemas.openxmlformats.org/officeDocument/2006/relationships/customXml" Target="../ink/ink459.xml"/><Relationship Id="rId336" Type="http://schemas.openxmlformats.org/officeDocument/2006/relationships/image" Target="../media/image554.png"/><Relationship Id="rId75" Type="http://schemas.openxmlformats.org/officeDocument/2006/relationships/image" Target="../media/image426.png"/><Relationship Id="rId140" Type="http://schemas.openxmlformats.org/officeDocument/2006/relationships/customXml" Target="../ink/ink388.xml"/><Relationship Id="rId182" Type="http://schemas.openxmlformats.org/officeDocument/2006/relationships/customXml" Target="../ink/ink409.xml"/><Relationship Id="rId378" Type="http://schemas.openxmlformats.org/officeDocument/2006/relationships/image" Target="../media/image575.png"/><Relationship Id="rId403" Type="http://schemas.openxmlformats.org/officeDocument/2006/relationships/customXml" Target="../ink/ink521.xml"/><Relationship Id="rId6" Type="http://schemas.openxmlformats.org/officeDocument/2006/relationships/customXml" Target="../ink/ink321.xml"/><Relationship Id="rId238" Type="http://schemas.openxmlformats.org/officeDocument/2006/relationships/customXml" Target="../ink/ink437.xml"/><Relationship Id="rId445" Type="http://schemas.openxmlformats.org/officeDocument/2006/relationships/customXml" Target="../ink/ink542.xml"/></Relationships>
</file>

<file path=ppt/slides/_rels/slide38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27.png"/><Relationship Id="rId299" Type="http://schemas.openxmlformats.org/officeDocument/2006/relationships/customXml" Target="../ink/ink698.xml"/><Relationship Id="rId303" Type="http://schemas.openxmlformats.org/officeDocument/2006/relationships/customXml" Target="../ink/ink700.xml"/><Relationship Id="rId21" Type="http://schemas.openxmlformats.org/officeDocument/2006/relationships/image" Target="../media/image439.png"/><Relationship Id="rId42" Type="http://schemas.openxmlformats.org/officeDocument/2006/relationships/customXml" Target="../ink/ink569.xml"/><Relationship Id="rId63" Type="http://schemas.openxmlformats.org/officeDocument/2006/relationships/image" Target="../media/image460.png"/><Relationship Id="rId84" Type="http://schemas.openxmlformats.org/officeDocument/2006/relationships/customXml" Target="../ink/ink590.xml"/><Relationship Id="rId138" Type="http://schemas.openxmlformats.org/officeDocument/2006/relationships/image" Target="../media/image537.png"/><Relationship Id="rId159" Type="http://schemas.openxmlformats.org/officeDocument/2006/relationships/customXml" Target="../ink/ink628.xml"/><Relationship Id="rId324" Type="http://schemas.openxmlformats.org/officeDocument/2006/relationships/image" Target="../media/image669.png"/><Relationship Id="rId345" Type="http://schemas.openxmlformats.org/officeDocument/2006/relationships/image" Target="../media/image679.png"/><Relationship Id="rId366" Type="http://schemas.openxmlformats.org/officeDocument/2006/relationships/image" Target="../media/image689.png"/><Relationship Id="rId170" Type="http://schemas.openxmlformats.org/officeDocument/2006/relationships/image" Target="../media/image553.png"/><Relationship Id="rId191" Type="http://schemas.openxmlformats.org/officeDocument/2006/relationships/customXml" Target="../ink/ink644.xml"/><Relationship Id="rId205" Type="http://schemas.openxmlformats.org/officeDocument/2006/relationships/customXml" Target="../ink/ink651.xml"/><Relationship Id="rId226" Type="http://schemas.openxmlformats.org/officeDocument/2006/relationships/image" Target="../media/image620.png"/><Relationship Id="rId247" Type="http://schemas.openxmlformats.org/officeDocument/2006/relationships/customXml" Target="../ink/ink672.xml"/><Relationship Id="rId107" Type="http://schemas.openxmlformats.org/officeDocument/2006/relationships/image" Target="../media/image481.png"/><Relationship Id="rId268" Type="http://schemas.openxmlformats.org/officeDocument/2006/relationships/image" Target="../media/image641.png"/><Relationship Id="rId289" Type="http://schemas.openxmlformats.org/officeDocument/2006/relationships/customXml" Target="../ink/ink693.xml"/><Relationship Id="rId11" Type="http://schemas.openxmlformats.org/officeDocument/2006/relationships/image" Target="../media/image434.png"/><Relationship Id="rId32" Type="http://schemas.openxmlformats.org/officeDocument/2006/relationships/customXml" Target="../ink/ink564.xml"/><Relationship Id="rId53" Type="http://schemas.openxmlformats.org/officeDocument/2006/relationships/image" Target="../media/image455.png"/><Relationship Id="rId74" Type="http://schemas.openxmlformats.org/officeDocument/2006/relationships/customXml" Target="../ink/ink585.xml"/><Relationship Id="rId128" Type="http://schemas.openxmlformats.org/officeDocument/2006/relationships/customXml" Target="../ink/ink612.xml"/><Relationship Id="rId149" Type="http://schemas.openxmlformats.org/officeDocument/2006/relationships/customXml" Target="../ink/ink623.xml"/><Relationship Id="rId314" Type="http://schemas.openxmlformats.org/officeDocument/2006/relationships/image" Target="../media/image664.png"/><Relationship Id="rId335" Type="http://schemas.openxmlformats.org/officeDocument/2006/relationships/image" Target="../media/image674.png"/><Relationship Id="rId356" Type="http://schemas.openxmlformats.org/officeDocument/2006/relationships/customXml" Target="../ink/ink727.xml"/><Relationship Id="rId377" Type="http://schemas.openxmlformats.org/officeDocument/2006/relationships/customXml" Target="../ink/ink738.xml"/><Relationship Id="rId5" Type="http://schemas.openxmlformats.org/officeDocument/2006/relationships/image" Target="../media/image431.png"/><Relationship Id="rId95" Type="http://schemas.openxmlformats.org/officeDocument/2006/relationships/image" Target="../media/image475.png"/><Relationship Id="rId160" Type="http://schemas.openxmlformats.org/officeDocument/2006/relationships/image" Target="../media/image548.png"/><Relationship Id="rId181" Type="http://schemas.openxmlformats.org/officeDocument/2006/relationships/customXml" Target="../ink/ink639.xml"/><Relationship Id="rId216" Type="http://schemas.openxmlformats.org/officeDocument/2006/relationships/image" Target="../media/image576.png"/><Relationship Id="rId237" Type="http://schemas.openxmlformats.org/officeDocument/2006/relationships/customXml" Target="../ink/ink667.xml"/><Relationship Id="rId258" Type="http://schemas.openxmlformats.org/officeDocument/2006/relationships/image" Target="../media/image636.png"/><Relationship Id="rId279" Type="http://schemas.openxmlformats.org/officeDocument/2006/relationships/customXml" Target="../ink/ink688.xml"/><Relationship Id="rId22" Type="http://schemas.openxmlformats.org/officeDocument/2006/relationships/customXml" Target="../ink/ink559.xml"/><Relationship Id="rId43" Type="http://schemas.openxmlformats.org/officeDocument/2006/relationships/image" Target="../media/image450.png"/><Relationship Id="rId64" Type="http://schemas.openxmlformats.org/officeDocument/2006/relationships/customXml" Target="../ink/ink580.xml"/><Relationship Id="rId118" Type="http://schemas.openxmlformats.org/officeDocument/2006/relationships/customXml" Target="../ink/ink607.xml"/><Relationship Id="rId139" Type="http://schemas.openxmlformats.org/officeDocument/2006/relationships/customXml" Target="../ink/ink618.xml"/><Relationship Id="rId290" Type="http://schemas.openxmlformats.org/officeDocument/2006/relationships/image" Target="../media/image652.png"/><Relationship Id="rId304" Type="http://schemas.openxmlformats.org/officeDocument/2006/relationships/image" Target="../media/image659.png"/><Relationship Id="rId325" Type="http://schemas.openxmlformats.org/officeDocument/2006/relationships/customXml" Target="../ink/ink711.xml"/><Relationship Id="rId346" Type="http://schemas.openxmlformats.org/officeDocument/2006/relationships/customXml" Target="../ink/ink722.xml"/><Relationship Id="rId367" Type="http://schemas.openxmlformats.org/officeDocument/2006/relationships/customXml" Target="../ink/ink733.xml"/><Relationship Id="rId85" Type="http://schemas.openxmlformats.org/officeDocument/2006/relationships/image" Target="../media/image471.png"/><Relationship Id="rId150" Type="http://schemas.openxmlformats.org/officeDocument/2006/relationships/image" Target="../media/image543.png"/><Relationship Id="rId171" Type="http://schemas.openxmlformats.org/officeDocument/2006/relationships/customXml" Target="../ink/ink634.xml"/><Relationship Id="rId192" Type="http://schemas.openxmlformats.org/officeDocument/2006/relationships/image" Target="../media/image564.png"/><Relationship Id="rId206" Type="http://schemas.openxmlformats.org/officeDocument/2006/relationships/image" Target="../media/image571.png"/><Relationship Id="rId227" Type="http://schemas.openxmlformats.org/officeDocument/2006/relationships/customXml" Target="../ink/ink662.xml"/><Relationship Id="rId248" Type="http://schemas.openxmlformats.org/officeDocument/2006/relationships/image" Target="../media/image631.png"/><Relationship Id="rId269" Type="http://schemas.openxmlformats.org/officeDocument/2006/relationships/customXml" Target="../ink/ink683.xml"/><Relationship Id="rId12" Type="http://schemas.openxmlformats.org/officeDocument/2006/relationships/customXml" Target="../ink/ink554.xml"/><Relationship Id="rId33" Type="http://schemas.openxmlformats.org/officeDocument/2006/relationships/image" Target="../media/image445.png"/><Relationship Id="rId108" Type="http://schemas.openxmlformats.org/officeDocument/2006/relationships/customXml" Target="../ink/ink602.xml"/><Relationship Id="rId129" Type="http://schemas.openxmlformats.org/officeDocument/2006/relationships/image" Target="../media/image533.png"/><Relationship Id="rId280" Type="http://schemas.openxmlformats.org/officeDocument/2006/relationships/image" Target="../media/image647.png"/><Relationship Id="rId315" Type="http://schemas.openxmlformats.org/officeDocument/2006/relationships/customXml" Target="../ink/ink706.xml"/><Relationship Id="rId336" Type="http://schemas.openxmlformats.org/officeDocument/2006/relationships/customXml" Target="../ink/ink717.xml"/><Relationship Id="rId357" Type="http://schemas.openxmlformats.org/officeDocument/2006/relationships/customXml" Target="../ink/ink728.xml"/><Relationship Id="rId54" Type="http://schemas.openxmlformats.org/officeDocument/2006/relationships/customXml" Target="../ink/ink575.xml"/><Relationship Id="rId75" Type="http://schemas.openxmlformats.org/officeDocument/2006/relationships/image" Target="../media/image466.png"/><Relationship Id="rId96" Type="http://schemas.openxmlformats.org/officeDocument/2006/relationships/customXml" Target="../ink/ink596.xml"/><Relationship Id="rId140" Type="http://schemas.openxmlformats.org/officeDocument/2006/relationships/image" Target="../media/image538.png"/><Relationship Id="rId161" Type="http://schemas.openxmlformats.org/officeDocument/2006/relationships/customXml" Target="../ink/ink629.xml"/><Relationship Id="rId182" Type="http://schemas.openxmlformats.org/officeDocument/2006/relationships/image" Target="../media/image559.png"/><Relationship Id="rId217" Type="http://schemas.openxmlformats.org/officeDocument/2006/relationships/customXml" Target="../ink/ink657.xml"/><Relationship Id="rId378" Type="http://schemas.openxmlformats.org/officeDocument/2006/relationships/image" Target="../media/image695.png"/><Relationship Id="rId6" Type="http://schemas.openxmlformats.org/officeDocument/2006/relationships/customXml" Target="../ink/ink551.xml"/><Relationship Id="rId238" Type="http://schemas.openxmlformats.org/officeDocument/2006/relationships/image" Target="../media/image626.png"/><Relationship Id="rId259" Type="http://schemas.openxmlformats.org/officeDocument/2006/relationships/customXml" Target="../ink/ink678.xml"/><Relationship Id="rId23" Type="http://schemas.openxmlformats.org/officeDocument/2006/relationships/image" Target="../media/image440.png"/><Relationship Id="rId119" Type="http://schemas.openxmlformats.org/officeDocument/2006/relationships/image" Target="../media/image528.png"/><Relationship Id="rId270" Type="http://schemas.openxmlformats.org/officeDocument/2006/relationships/image" Target="../media/image642.png"/><Relationship Id="rId291" Type="http://schemas.openxmlformats.org/officeDocument/2006/relationships/customXml" Target="../ink/ink694.xml"/><Relationship Id="rId305" Type="http://schemas.openxmlformats.org/officeDocument/2006/relationships/customXml" Target="../ink/ink701.xml"/><Relationship Id="rId326" Type="http://schemas.openxmlformats.org/officeDocument/2006/relationships/customXml" Target="../ink/ink712.xml"/><Relationship Id="rId347" Type="http://schemas.openxmlformats.org/officeDocument/2006/relationships/image" Target="../media/image680.png"/><Relationship Id="rId44" Type="http://schemas.openxmlformats.org/officeDocument/2006/relationships/customXml" Target="../ink/ink570.xml"/><Relationship Id="rId65" Type="http://schemas.openxmlformats.org/officeDocument/2006/relationships/image" Target="../media/image461.png"/><Relationship Id="rId86" Type="http://schemas.openxmlformats.org/officeDocument/2006/relationships/customXml" Target="../ink/ink591.xml"/><Relationship Id="rId130" Type="http://schemas.openxmlformats.org/officeDocument/2006/relationships/customXml" Target="../ink/ink613.xml"/><Relationship Id="rId151" Type="http://schemas.openxmlformats.org/officeDocument/2006/relationships/customXml" Target="../ink/ink624.xml"/><Relationship Id="rId368" Type="http://schemas.openxmlformats.org/officeDocument/2006/relationships/image" Target="../media/image690.png"/><Relationship Id="rId172" Type="http://schemas.openxmlformats.org/officeDocument/2006/relationships/image" Target="../media/image554.png"/><Relationship Id="rId193" Type="http://schemas.openxmlformats.org/officeDocument/2006/relationships/customXml" Target="../ink/ink645.xml"/><Relationship Id="rId207" Type="http://schemas.openxmlformats.org/officeDocument/2006/relationships/customXml" Target="../ink/ink652.xml"/><Relationship Id="rId228" Type="http://schemas.openxmlformats.org/officeDocument/2006/relationships/image" Target="../media/image621.png"/><Relationship Id="rId249" Type="http://schemas.openxmlformats.org/officeDocument/2006/relationships/customXml" Target="../ink/ink673.xml"/><Relationship Id="rId13" Type="http://schemas.openxmlformats.org/officeDocument/2006/relationships/image" Target="../media/image435.png"/><Relationship Id="rId109" Type="http://schemas.openxmlformats.org/officeDocument/2006/relationships/image" Target="../media/image482.png"/><Relationship Id="rId260" Type="http://schemas.openxmlformats.org/officeDocument/2006/relationships/image" Target="../media/image637.png"/><Relationship Id="rId281" Type="http://schemas.openxmlformats.org/officeDocument/2006/relationships/customXml" Target="../ink/ink689.xml"/><Relationship Id="rId316" Type="http://schemas.openxmlformats.org/officeDocument/2006/relationships/image" Target="../media/image665.png"/><Relationship Id="rId337" Type="http://schemas.openxmlformats.org/officeDocument/2006/relationships/image" Target="../media/image675.png"/><Relationship Id="rId34" Type="http://schemas.openxmlformats.org/officeDocument/2006/relationships/customXml" Target="../ink/ink565.xml"/><Relationship Id="rId55" Type="http://schemas.openxmlformats.org/officeDocument/2006/relationships/image" Target="../media/image456.png"/><Relationship Id="rId76" Type="http://schemas.openxmlformats.org/officeDocument/2006/relationships/customXml" Target="../ink/ink586.xml"/><Relationship Id="rId97" Type="http://schemas.openxmlformats.org/officeDocument/2006/relationships/image" Target="../media/image476.png"/><Relationship Id="rId120" Type="http://schemas.openxmlformats.org/officeDocument/2006/relationships/customXml" Target="../ink/ink608.xml"/><Relationship Id="rId141" Type="http://schemas.openxmlformats.org/officeDocument/2006/relationships/customXml" Target="../ink/ink619.xml"/><Relationship Id="rId358" Type="http://schemas.openxmlformats.org/officeDocument/2006/relationships/image" Target="../media/image685.png"/><Relationship Id="rId379" Type="http://schemas.openxmlformats.org/officeDocument/2006/relationships/customXml" Target="../ink/ink739.xml"/><Relationship Id="rId7" Type="http://schemas.openxmlformats.org/officeDocument/2006/relationships/image" Target="../media/image432.png"/><Relationship Id="rId162" Type="http://schemas.openxmlformats.org/officeDocument/2006/relationships/image" Target="../media/image549.png"/><Relationship Id="rId183" Type="http://schemas.openxmlformats.org/officeDocument/2006/relationships/customXml" Target="../ink/ink640.xml"/><Relationship Id="rId218" Type="http://schemas.openxmlformats.org/officeDocument/2006/relationships/image" Target="../media/image616.png"/><Relationship Id="rId239" Type="http://schemas.openxmlformats.org/officeDocument/2006/relationships/customXml" Target="../ink/ink668.xml"/><Relationship Id="rId250" Type="http://schemas.openxmlformats.org/officeDocument/2006/relationships/image" Target="../media/image632.png"/><Relationship Id="rId271" Type="http://schemas.openxmlformats.org/officeDocument/2006/relationships/customXml" Target="../ink/ink684.xml"/><Relationship Id="rId292" Type="http://schemas.openxmlformats.org/officeDocument/2006/relationships/image" Target="../media/image653.png"/><Relationship Id="rId306" Type="http://schemas.openxmlformats.org/officeDocument/2006/relationships/image" Target="../media/image660.png"/><Relationship Id="rId24" Type="http://schemas.openxmlformats.org/officeDocument/2006/relationships/customXml" Target="../ink/ink560.xml"/><Relationship Id="rId45" Type="http://schemas.openxmlformats.org/officeDocument/2006/relationships/image" Target="../media/image451.png"/><Relationship Id="rId66" Type="http://schemas.openxmlformats.org/officeDocument/2006/relationships/customXml" Target="../ink/ink581.xml"/><Relationship Id="rId87" Type="http://schemas.openxmlformats.org/officeDocument/2006/relationships/image" Target="../media/image472.png"/><Relationship Id="rId110" Type="http://schemas.openxmlformats.org/officeDocument/2006/relationships/customXml" Target="../ink/ink603.xml"/><Relationship Id="rId131" Type="http://schemas.openxmlformats.org/officeDocument/2006/relationships/image" Target="../media/image534.png"/><Relationship Id="rId327" Type="http://schemas.openxmlformats.org/officeDocument/2006/relationships/image" Target="../media/image670.png"/><Relationship Id="rId348" Type="http://schemas.openxmlformats.org/officeDocument/2006/relationships/customXml" Target="../ink/ink723.xml"/><Relationship Id="rId369" Type="http://schemas.openxmlformats.org/officeDocument/2006/relationships/customXml" Target="../ink/ink734.xml"/><Relationship Id="rId152" Type="http://schemas.openxmlformats.org/officeDocument/2006/relationships/image" Target="../media/image544.png"/><Relationship Id="rId173" Type="http://schemas.openxmlformats.org/officeDocument/2006/relationships/customXml" Target="../ink/ink635.xml"/><Relationship Id="rId194" Type="http://schemas.openxmlformats.org/officeDocument/2006/relationships/image" Target="../media/image565.png"/><Relationship Id="rId208" Type="http://schemas.openxmlformats.org/officeDocument/2006/relationships/image" Target="../media/image572.png"/><Relationship Id="rId229" Type="http://schemas.openxmlformats.org/officeDocument/2006/relationships/customXml" Target="../ink/ink663.xml"/><Relationship Id="rId380" Type="http://schemas.openxmlformats.org/officeDocument/2006/relationships/image" Target="../media/image696.png"/><Relationship Id="rId240" Type="http://schemas.openxmlformats.org/officeDocument/2006/relationships/image" Target="../media/image627.png"/><Relationship Id="rId261" Type="http://schemas.openxmlformats.org/officeDocument/2006/relationships/customXml" Target="../ink/ink679.xml"/><Relationship Id="rId14" Type="http://schemas.openxmlformats.org/officeDocument/2006/relationships/customXml" Target="../ink/ink555.xml"/><Relationship Id="rId35" Type="http://schemas.openxmlformats.org/officeDocument/2006/relationships/image" Target="../media/image446.png"/><Relationship Id="rId56" Type="http://schemas.openxmlformats.org/officeDocument/2006/relationships/customXml" Target="../ink/ink576.xml"/><Relationship Id="rId77" Type="http://schemas.openxmlformats.org/officeDocument/2006/relationships/image" Target="../media/image467.png"/><Relationship Id="rId100" Type="http://schemas.openxmlformats.org/officeDocument/2006/relationships/customXml" Target="../ink/ink598.xml"/><Relationship Id="rId282" Type="http://schemas.openxmlformats.org/officeDocument/2006/relationships/image" Target="../media/image648.png"/><Relationship Id="rId317" Type="http://schemas.openxmlformats.org/officeDocument/2006/relationships/customXml" Target="../ink/ink707.xml"/><Relationship Id="rId338" Type="http://schemas.openxmlformats.org/officeDocument/2006/relationships/customXml" Target="../ink/ink718.xml"/><Relationship Id="rId359" Type="http://schemas.openxmlformats.org/officeDocument/2006/relationships/customXml" Target="../ink/ink729.xml"/><Relationship Id="rId8" Type="http://schemas.openxmlformats.org/officeDocument/2006/relationships/customXml" Target="../ink/ink552.xml"/><Relationship Id="rId98" Type="http://schemas.openxmlformats.org/officeDocument/2006/relationships/customXml" Target="../ink/ink597.xml"/><Relationship Id="rId121" Type="http://schemas.openxmlformats.org/officeDocument/2006/relationships/image" Target="../media/image529.png"/><Relationship Id="rId142" Type="http://schemas.openxmlformats.org/officeDocument/2006/relationships/image" Target="../media/image539.png"/><Relationship Id="rId163" Type="http://schemas.openxmlformats.org/officeDocument/2006/relationships/customXml" Target="../ink/ink630.xml"/><Relationship Id="rId184" Type="http://schemas.openxmlformats.org/officeDocument/2006/relationships/image" Target="../media/image560.png"/><Relationship Id="rId219" Type="http://schemas.openxmlformats.org/officeDocument/2006/relationships/customXml" Target="../ink/ink658.xml"/><Relationship Id="rId370" Type="http://schemas.openxmlformats.org/officeDocument/2006/relationships/image" Target="../media/image691.png"/><Relationship Id="rId230" Type="http://schemas.openxmlformats.org/officeDocument/2006/relationships/image" Target="../media/image622.png"/><Relationship Id="rId251" Type="http://schemas.openxmlformats.org/officeDocument/2006/relationships/customXml" Target="../ink/ink674.xml"/><Relationship Id="rId25" Type="http://schemas.openxmlformats.org/officeDocument/2006/relationships/image" Target="../media/image441.png"/><Relationship Id="rId46" Type="http://schemas.openxmlformats.org/officeDocument/2006/relationships/customXml" Target="../ink/ink571.xml"/><Relationship Id="rId67" Type="http://schemas.openxmlformats.org/officeDocument/2006/relationships/image" Target="../media/image462.png"/><Relationship Id="rId272" Type="http://schemas.openxmlformats.org/officeDocument/2006/relationships/image" Target="../media/image643.png"/><Relationship Id="rId293" Type="http://schemas.openxmlformats.org/officeDocument/2006/relationships/customXml" Target="../ink/ink695.xml"/><Relationship Id="rId307" Type="http://schemas.openxmlformats.org/officeDocument/2006/relationships/customXml" Target="../ink/ink702.xml"/><Relationship Id="rId328" Type="http://schemas.openxmlformats.org/officeDocument/2006/relationships/customXml" Target="../ink/ink713.xml"/><Relationship Id="rId349" Type="http://schemas.openxmlformats.org/officeDocument/2006/relationships/image" Target="../media/image681.png"/><Relationship Id="rId88" Type="http://schemas.openxmlformats.org/officeDocument/2006/relationships/customXml" Target="../ink/ink592.xml"/><Relationship Id="rId111" Type="http://schemas.openxmlformats.org/officeDocument/2006/relationships/image" Target="../media/image483.png"/><Relationship Id="rId132" Type="http://schemas.openxmlformats.org/officeDocument/2006/relationships/customXml" Target="../ink/ink614.xml"/><Relationship Id="rId153" Type="http://schemas.openxmlformats.org/officeDocument/2006/relationships/customXml" Target="../ink/ink625.xml"/><Relationship Id="rId174" Type="http://schemas.openxmlformats.org/officeDocument/2006/relationships/image" Target="../media/image555.png"/><Relationship Id="rId195" Type="http://schemas.openxmlformats.org/officeDocument/2006/relationships/customXml" Target="../ink/ink646.xml"/><Relationship Id="rId209" Type="http://schemas.openxmlformats.org/officeDocument/2006/relationships/customXml" Target="../ink/ink653.xml"/><Relationship Id="rId360" Type="http://schemas.openxmlformats.org/officeDocument/2006/relationships/image" Target="../media/image686.png"/><Relationship Id="rId381" Type="http://schemas.openxmlformats.org/officeDocument/2006/relationships/customXml" Target="../ink/ink740.xml"/><Relationship Id="rId220" Type="http://schemas.openxmlformats.org/officeDocument/2006/relationships/image" Target="../media/image617.png"/><Relationship Id="rId241" Type="http://schemas.openxmlformats.org/officeDocument/2006/relationships/customXml" Target="../ink/ink669.xml"/><Relationship Id="rId15" Type="http://schemas.openxmlformats.org/officeDocument/2006/relationships/image" Target="../media/image436.png"/><Relationship Id="rId36" Type="http://schemas.openxmlformats.org/officeDocument/2006/relationships/customXml" Target="../ink/ink566.xml"/><Relationship Id="rId57" Type="http://schemas.openxmlformats.org/officeDocument/2006/relationships/image" Target="../media/image457.png"/><Relationship Id="rId262" Type="http://schemas.openxmlformats.org/officeDocument/2006/relationships/image" Target="../media/image638.png"/><Relationship Id="rId283" Type="http://schemas.openxmlformats.org/officeDocument/2006/relationships/customXml" Target="../ink/ink690.xml"/><Relationship Id="rId318" Type="http://schemas.openxmlformats.org/officeDocument/2006/relationships/image" Target="../media/image666.png"/><Relationship Id="rId339" Type="http://schemas.openxmlformats.org/officeDocument/2006/relationships/image" Target="../media/image676.png"/><Relationship Id="rId78" Type="http://schemas.openxmlformats.org/officeDocument/2006/relationships/customXml" Target="../ink/ink587.xml"/><Relationship Id="rId99" Type="http://schemas.openxmlformats.org/officeDocument/2006/relationships/image" Target="../media/image477.png"/><Relationship Id="rId101" Type="http://schemas.openxmlformats.org/officeDocument/2006/relationships/image" Target="../media/image478.png"/><Relationship Id="rId122" Type="http://schemas.openxmlformats.org/officeDocument/2006/relationships/customXml" Target="../ink/ink609.xml"/><Relationship Id="rId143" Type="http://schemas.openxmlformats.org/officeDocument/2006/relationships/customXml" Target="../ink/ink620.xml"/><Relationship Id="rId164" Type="http://schemas.openxmlformats.org/officeDocument/2006/relationships/image" Target="../media/image550.png"/><Relationship Id="rId185" Type="http://schemas.openxmlformats.org/officeDocument/2006/relationships/customXml" Target="../ink/ink641.xml"/><Relationship Id="rId350" Type="http://schemas.openxmlformats.org/officeDocument/2006/relationships/customXml" Target="../ink/ink724.xml"/><Relationship Id="rId371" Type="http://schemas.openxmlformats.org/officeDocument/2006/relationships/customXml" Target="../ink/ink735.xml"/><Relationship Id="rId9" Type="http://schemas.openxmlformats.org/officeDocument/2006/relationships/image" Target="../media/image433.png"/><Relationship Id="rId210" Type="http://schemas.openxmlformats.org/officeDocument/2006/relationships/image" Target="../media/image573.png"/><Relationship Id="rId26" Type="http://schemas.openxmlformats.org/officeDocument/2006/relationships/customXml" Target="../ink/ink561.xml"/><Relationship Id="rId231" Type="http://schemas.openxmlformats.org/officeDocument/2006/relationships/customXml" Target="../ink/ink664.xml"/><Relationship Id="rId252" Type="http://schemas.openxmlformats.org/officeDocument/2006/relationships/image" Target="../media/image633.png"/><Relationship Id="rId273" Type="http://schemas.openxmlformats.org/officeDocument/2006/relationships/customXml" Target="../ink/ink685.xml"/><Relationship Id="rId294" Type="http://schemas.openxmlformats.org/officeDocument/2006/relationships/image" Target="../media/image654.png"/><Relationship Id="rId308" Type="http://schemas.openxmlformats.org/officeDocument/2006/relationships/image" Target="../media/image661.png"/><Relationship Id="rId329" Type="http://schemas.openxmlformats.org/officeDocument/2006/relationships/image" Target="../media/image671.png"/><Relationship Id="rId47" Type="http://schemas.openxmlformats.org/officeDocument/2006/relationships/image" Target="../media/image452.png"/><Relationship Id="rId68" Type="http://schemas.openxmlformats.org/officeDocument/2006/relationships/customXml" Target="../ink/ink582.xml"/><Relationship Id="rId89" Type="http://schemas.openxmlformats.org/officeDocument/2006/relationships/image" Target="../media/image473.png"/><Relationship Id="rId112" Type="http://schemas.openxmlformats.org/officeDocument/2006/relationships/customXml" Target="../ink/ink604.xml"/><Relationship Id="rId133" Type="http://schemas.openxmlformats.org/officeDocument/2006/relationships/image" Target="../media/image535.png"/><Relationship Id="rId154" Type="http://schemas.openxmlformats.org/officeDocument/2006/relationships/image" Target="../media/image545.png"/><Relationship Id="rId175" Type="http://schemas.openxmlformats.org/officeDocument/2006/relationships/customXml" Target="../ink/ink636.xml"/><Relationship Id="rId340" Type="http://schemas.openxmlformats.org/officeDocument/2006/relationships/customXml" Target="../ink/ink719.xml"/><Relationship Id="rId361" Type="http://schemas.openxmlformats.org/officeDocument/2006/relationships/customXml" Target="../ink/ink730.xml"/><Relationship Id="rId196" Type="http://schemas.openxmlformats.org/officeDocument/2006/relationships/image" Target="../media/image566.png"/><Relationship Id="rId200" Type="http://schemas.openxmlformats.org/officeDocument/2006/relationships/image" Target="../media/image568.png"/><Relationship Id="rId382" Type="http://schemas.openxmlformats.org/officeDocument/2006/relationships/image" Target="../media/image697.png"/><Relationship Id="rId16" Type="http://schemas.openxmlformats.org/officeDocument/2006/relationships/customXml" Target="../ink/ink556.xml"/><Relationship Id="rId221" Type="http://schemas.openxmlformats.org/officeDocument/2006/relationships/customXml" Target="../ink/ink659.xml"/><Relationship Id="rId242" Type="http://schemas.openxmlformats.org/officeDocument/2006/relationships/image" Target="../media/image628.png"/><Relationship Id="rId263" Type="http://schemas.openxmlformats.org/officeDocument/2006/relationships/customXml" Target="../ink/ink680.xml"/><Relationship Id="rId284" Type="http://schemas.openxmlformats.org/officeDocument/2006/relationships/image" Target="../media/image649.png"/><Relationship Id="rId319" Type="http://schemas.openxmlformats.org/officeDocument/2006/relationships/customXml" Target="../ink/ink708.xml"/><Relationship Id="rId37" Type="http://schemas.openxmlformats.org/officeDocument/2006/relationships/image" Target="../media/image447.png"/><Relationship Id="rId58" Type="http://schemas.openxmlformats.org/officeDocument/2006/relationships/customXml" Target="../ink/ink577.xml"/><Relationship Id="rId79" Type="http://schemas.openxmlformats.org/officeDocument/2006/relationships/image" Target="../media/image468.png"/><Relationship Id="rId102" Type="http://schemas.openxmlformats.org/officeDocument/2006/relationships/customXml" Target="../ink/ink599.xml"/><Relationship Id="rId123" Type="http://schemas.openxmlformats.org/officeDocument/2006/relationships/image" Target="../media/image530.png"/><Relationship Id="rId144" Type="http://schemas.openxmlformats.org/officeDocument/2006/relationships/image" Target="../media/image540.png"/><Relationship Id="rId330" Type="http://schemas.openxmlformats.org/officeDocument/2006/relationships/customXml" Target="../ink/ink714.xml"/><Relationship Id="rId90" Type="http://schemas.openxmlformats.org/officeDocument/2006/relationships/customXml" Target="../ink/ink593.xml"/><Relationship Id="rId165" Type="http://schemas.openxmlformats.org/officeDocument/2006/relationships/customXml" Target="../ink/ink631.xml"/><Relationship Id="rId186" Type="http://schemas.openxmlformats.org/officeDocument/2006/relationships/image" Target="../media/image561.png"/><Relationship Id="rId351" Type="http://schemas.openxmlformats.org/officeDocument/2006/relationships/image" Target="../media/image682.png"/><Relationship Id="rId372" Type="http://schemas.openxmlformats.org/officeDocument/2006/relationships/image" Target="../media/image692.png"/><Relationship Id="rId211" Type="http://schemas.openxmlformats.org/officeDocument/2006/relationships/customXml" Target="../ink/ink654.xml"/><Relationship Id="rId232" Type="http://schemas.openxmlformats.org/officeDocument/2006/relationships/image" Target="../media/image623.png"/><Relationship Id="rId253" Type="http://schemas.openxmlformats.org/officeDocument/2006/relationships/customXml" Target="../ink/ink675.xml"/><Relationship Id="rId274" Type="http://schemas.openxmlformats.org/officeDocument/2006/relationships/image" Target="../media/image644.png"/><Relationship Id="rId295" Type="http://schemas.openxmlformats.org/officeDocument/2006/relationships/customXml" Target="../ink/ink696.xml"/><Relationship Id="rId309" Type="http://schemas.openxmlformats.org/officeDocument/2006/relationships/customXml" Target="../ink/ink703.xml"/><Relationship Id="rId27" Type="http://schemas.openxmlformats.org/officeDocument/2006/relationships/image" Target="../media/image442.png"/><Relationship Id="rId48" Type="http://schemas.openxmlformats.org/officeDocument/2006/relationships/customXml" Target="../ink/ink572.xml"/><Relationship Id="rId69" Type="http://schemas.openxmlformats.org/officeDocument/2006/relationships/image" Target="../media/image463.png"/><Relationship Id="rId113" Type="http://schemas.openxmlformats.org/officeDocument/2006/relationships/image" Target="../media/image484.png"/><Relationship Id="rId134" Type="http://schemas.openxmlformats.org/officeDocument/2006/relationships/customXml" Target="../ink/ink615.xml"/><Relationship Id="rId320" Type="http://schemas.openxmlformats.org/officeDocument/2006/relationships/image" Target="../media/image667.png"/><Relationship Id="rId80" Type="http://schemas.openxmlformats.org/officeDocument/2006/relationships/customXml" Target="../ink/ink588.xml"/><Relationship Id="rId155" Type="http://schemas.openxmlformats.org/officeDocument/2006/relationships/customXml" Target="../ink/ink626.xml"/><Relationship Id="rId176" Type="http://schemas.openxmlformats.org/officeDocument/2006/relationships/image" Target="../media/image556.png"/><Relationship Id="rId197" Type="http://schemas.openxmlformats.org/officeDocument/2006/relationships/customXml" Target="../ink/ink647.xml"/><Relationship Id="rId341" Type="http://schemas.openxmlformats.org/officeDocument/2006/relationships/image" Target="../media/image677.png"/><Relationship Id="rId362" Type="http://schemas.openxmlformats.org/officeDocument/2006/relationships/image" Target="../media/image687.png"/><Relationship Id="rId201" Type="http://schemas.openxmlformats.org/officeDocument/2006/relationships/customXml" Target="../ink/ink649.xml"/><Relationship Id="rId222" Type="http://schemas.openxmlformats.org/officeDocument/2006/relationships/image" Target="../media/image618.png"/><Relationship Id="rId243" Type="http://schemas.openxmlformats.org/officeDocument/2006/relationships/customXml" Target="../ink/ink670.xml"/><Relationship Id="rId264" Type="http://schemas.openxmlformats.org/officeDocument/2006/relationships/image" Target="../media/image639.png"/><Relationship Id="rId285" Type="http://schemas.openxmlformats.org/officeDocument/2006/relationships/customXml" Target="../ink/ink691.xml"/><Relationship Id="rId17" Type="http://schemas.openxmlformats.org/officeDocument/2006/relationships/image" Target="../media/image437.png"/><Relationship Id="rId38" Type="http://schemas.openxmlformats.org/officeDocument/2006/relationships/customXml" Target="../ink/ink567.xml"/><Relationship Id="rId59" Type="http://schemas.openxmlformats.org/officeDocument/2006/relationships/image" Target="../media/image458.png"/><Relationship Id="rId103" Type="http://schemas.openxmlformats.org/officeDocument/2006/relationships/image" Target="../media/image479.png"/><Relationship Id="rId124" Type="http://schemas.openxmlformats.org/officeDocument/2006/relationships/customXml" Target="../ink/ink610.xml"/><Relationship Id="rId310" Type="http://schemas.openxmlformats.org/officeDocument/2006/relationships/image" Target="../media/image662.png"/><Relationship Id="rId70" Type="http://schemas.openxmlformats.org/officeDocument/2006/relationships/customXml" Target="../ink/ink583.xml"/><Relationship Id="rId91" Type="http://schemas.openxmlformats.org/officeDocument/2006/relationships/image" Target="../media/image63.png"/><Relationship Id="rId145" Type="http://schemas.openxmlformats.org/officeDocument/2006/relationships/customXml" Target="../ink/ink621.xml"/><Relationship Id="rId166" Type="http://schemas.openxmlformats.org/officeDocument/2006/relationships/image" Target="../media/image551.png"/><Relationship Id="rId187" Type="http://schemas.openxmlformats.org/officeDocument/2006/relationships/customXml" Target="../ink/ink642.xml"/><Relationship Id="rId331" Type="http://schemas.openxmlformats.org/officeDocument/2006/relationships/image" Target="../media/image672.png"/><Relationship Id="rId352" Type="http://schemas.openxmlformats.org/officeDocument/2006/relationships/customXml" Target="../ink/ink725.xml"/><Relationship Id="rId373" Type="http://schemas.openxmlformats.org/officeDocument/2006/relationships/customXml" Target="../ink/ink736.xml"/><Relationship Id="rId1" Type="http://schemas.openxmlformats.org/officeDocument/2006/relationships/slideLayout" Target="../slideLayouts/slideLayout58.xml"/><Relationship Id="rId212" Type="http://schemas.openxmlformats.org/officeDocument/2006/relationships/image" Target="../media/image574.png"/><Relationship Id="rId233" Type="http://schemas.openxmlformats.org/officeDocument/2006/relationships/customXml" Target="../ink/ink665.xml"/><Relationship Id="rId254" Type="http://schemas.openxmlformats.org/officeDocument/2006/relationships/image" Target="../media/image634.png"/><Relationship Id="rId28" Type="http://schemas.openxmlformats.org/officeDocument/2006/relationships/customXml" Target="../ink/ink562.xml"/><Relationship Id="rId49" Type="http://schemas.openxmlformats.org/officeDocument/2006/relationships/image" Target="../media/image453.png"/><Relationship Id="rId114" Type="http://schemas.openxmlformats.org/officeDocument/2006/relationships/customXml" Target="../ink/ink605.xml"/><Relationship Id="rId275" Type="http://schemas.openxmlformats.org/officeDocument/2006/relationships/customXml" Target="../ink/ink686.xml"/><Relationship Id="rId296" Type="http://schemas.openxmlformats.org/officeDocument/2006/relationships/image" Target="../media/image655.png"/><Relationship Id="rId300" Type="http://schemas.openxmlformats.org/officeDocument/2006/relationships/image" Target="../media/image657.png"/><Relationship Id="rId60" Type="http://schemas.openxmlformats.org/officeDocument/2006/relationships/customXml" Target="../ink/ink578.xml"/><Relationship Id="rId81" Type="http://schemas.openxmlformats.org/officeDocument/2006/relationships/image" Target="../media/image469.png"/><Relationship Id="rId135" Type="http://schemas.openxmlformats.org/officeDocument/2006/relationships/image" Target="../media/image536.png"/><Relationship Id="rId156" Type="http://schemas.openxmlformats.org/officeDocument/2006/relationships/image" Target="../media/image546.png"/><Relationship Id="rId177" Type="http://schemas.openxmlformats.org/officeDocument/2006/relationships/customXml" Target="../ink/ink637.xml"/><Relationship Id="rId198" Type="http://schemas.openxmlformats.org/officeDocument/2006/relationships/image" Target="../media/image567.png"/><Relationship Id="rId321" Type="http://schemas.openxmlformats.org/officeDocument/2006/relationships/customXml" Target="../ink/ink709.xml"/><Relationship Id="rId342" Type="http://schemas.openxmlformats.org/officeDocument/2006/relationships/customXml" Target="../ink/ink720.xml"/><Relationship Id="rId363" Type="http://schemas.openxmlformats.org/officeDocument/2006/relationships/customXml" Target="../ink/ink731.xml"/><Relationship Id="rId202" Type="http://schemas.openxmlformats.org/officeDocument/2006/relationships/image" Target="../media/image569.png"/><Relationship Id="rId223" Type="http://schemas.openxmlformats.org/officeDocument/2006/relationships/customXml" Target="../ink/ink660.xml"/><Relationship Id="rId244" Type="http://schemas.openxmlformats.org/officeDocument/2006/relationships/image" Target="../media/image629.png"/><Relationship Id="rId18" Type="http://schemas.openxmlformats.org/officeDocument/2006/relationships/customXml" Target="../ink/ink557.xml"/><Relationship Id="rId39" Type="http://schemas.openxmlformats.org/officeDocument/2006/relationships/image" Target="../media/image448.png"/><Relationship Id="rId265" Type="http://schemas.openxmlformats.org/officeDocument/2006/relationships/customXml" Target="../ink/ink681.xml"/><Relationship Id="rId286" Type="http://schemas.openxmlformats.org/officeDocument/2006/relationships/image" Target="../media/image650.png"/><Relationship Id="rId50" Type="http://schemas.openxmlformats.org/officeDocument/2006/relationships/customXml" Target="../ink/ink573.xml"/><Relationship Id="rId104" Type="http://schemas.openxmlformats.org/officeDocument/2006/relationships/customXml" Target="../ink/ink600.xml"/><Relationship Id="rId125" Type="http://schemas.openxmlformats.org/officeDocument/2006/relationships/image" Target="../media/image531.png"/><Relationship Id="rId146" Type="http://schemas.openxmlformats.org/officeDocument/2006/relationships/image" Target="../media/image541.png"/><Relationship Id="rId167" Type="http://schemas.openxmlformats.org/officeDocument/2006/relationships/customXml" Target="../ink/ink632.xml"/><Relationship Id="rId188" Type="http://schemas.openxmlformats.org/officeDocument/2006/relationships/image" Target="../media/image562.png"/><Relationship Id="rId311" Type="http://schemas.openxmlformats.org/officeDocument/2006/relationships/customXml" Target="../ink/ink704.xml"/><Relationship Id="rId332" Type="http://schemas.openxmlformats.org/officeDocument/2006/relationships/customXml" Target="../ink/ink715.xml"/><Relationship Id="rId353" Type="http://schemas.openxmlformats.org/officeDocument/2006/relationships/image" Target="../media/image683.png"/><Relationship Id="rId374" Type="http://schemas.openxmlformats.org/officeDocument/2006/relationships/image" Target="../media/image693.png"/><Relationship Id="rId71" Type="http://schemas.openxmlformats.org/officeDocument/2006/relationships/image" Target="../media/image464.png"/><Relationship Id="rId92" Type="http://schemas.openxmlformats.org/officeDocument/2006/relationships/customXml" Target="../ink/ink594.xml"/><Relationship Id="rId213" Type="http://schemas.openxmlformats.org/officeDocument/2006/relationships/customXml" Target="../ink/ink655.xml"/><Relationship Id="rId234" Type="http://schemas.openxmlformats.org/officeDocument/2006/relationships/image" Target="../media/image624.png"/><Relationship Id="rId2" Type="http://schemas.openxmlformats.org/officeDocument/2006/relationships/customXml" Target="../ink/ink549.xml"/><Relationship Id="rId29" Type="http://schemas.openxmlformats.org/officeDocument/2006/relationships/image" Target="../media/image443.png"/><Relationship Id="rId255" Type="http://schemas.openxmlformats.org/officeDocument/2006/relationships/customXml" Target="../ink/ink676.xml"/><Relationship Id="rId276" Type="http://schemas.openxmlformats.org/officeDocument/2006/relationships/image" Target="../media/image645.png"/><Relationship Id="rId297" Type="http://schemas.openxmlformats.org/officeDocument/2006/relationships/customXml" Target="../ink/ink697.xml"/><Relationship Id="rId40" Type="http://schemas.openxmlformats.org/officeDocument/2006/relationships/customXml" Target="../ink/ink568.xml"/><Relationship Id="rId115" Type="http://schemas.openxmlformats.org/officeDocument/2006/relationships/image" Target="../media/image485.png"/><Relationship Id="rId136" Type="http://schemas.openxmlformats.org/officeDocument/2006/relationships/customXml" Target="../ink/ink616.xml"/><Relationship Id="rId157" Type="http://schemas.openxmlformats.org/officeDocument/2006/relationships/customXml" Target="../ink/ink627.xml"/><Relationship Id="rId178" Type="http://schemas.openxmlformats.org/officeDocument/2006/relationships/image" Target="../media/image557.png"/><Relationship Id="rId301" Type="http://schemas.openxmlformats.org/officeDocument/2006/relationships/customXml" Target="../ink/ink699.xml"/><Relationship Id="rId322" Type="http://schemas.openxmlformats.org/officeDocument/2006/relationships/image" Target="../media/image668.png"/><Relationship Id="rId343" Type="http://schemas.openxmlformats.org/officeDocument/2006/relationships/image" Target="../media/image678.png"/><Relationship Id="rId364" Type="http://schemas.openxmlformats.org/officeDocument/2006/relationships/image" Target="../media/image688.png"/><Relationship Id="rId61" Type="http://schemas.openxmlformats.org/officeDocument/2006/relationships/image" Target="../media/image459.png"/><Relationship Id="rId82" Type="http://schemas.openxmlformats.org/officeDocument/2006/relationships/customXml" Target="../ink/ink589.xml"/><Relationship Id="rId199" Type="http://schemas.openxmlformats.org/officeDocument/2006/relationships/customXml" Target="../ink/ink648.xml"/><Relationship Id="rId203" Type="http://schemas.openxmlformats.org/officeDocument/2006/relationships/customXml" Target="../ink/ink650.xml"/><Relationship Id="rId19" Type="http://schemas.openxmlformats.org/officeDocument/2006/relationships/image" Target="../media/image438.png"/><Relationship Id="rId224" Type="http://schemas.openxmlformats.org/officeDocument/2006/relationships/image" Target="../media/image619.png"/><Relationship Id="rId245" Type="http://schemas.openxmlformats.org/officeDocument/2006/relationships/customXml" Target="../ink/ink671.xml"/><Relationship Id="rId266" Type="http://schemas.openxmlformats.org/officeDocument/2006/relationships/image" Target="../media/image640.png"/><Relationship Id="rId287" Type="http://schemas.openxmlformats.org/officeDocument/2006/relationships/customXml" Target="../ink/ink692.xml"/><Relationship Id="rId30" Type="http://schemas.openxmlformats.org/officeDocument/2006/relationships/customXml" Target="../ink/ink563.xml"/><Relationship Id="rId105" Type="http://schemas.openxmlformats.org/officeDocument/2006/relationships/image" Target="../media/image480.png"/><Relationship Id="rId126" Type="http://schemas.openxmlformats.org/officeDocument/2006/relationships/customXml" Target="../ink/ink611.xml"/><Relationship Id="rId147" Type="http://schemas.openxmlformats.org/officeDocument/2006/relationships/customXml" Target="../ink/ink622.xml"/><Relationship Id="rId168" Type="http://schemas.openxmlformats.org/officeDocument/2006/relationships/image" Target="../media/image552.png"/><Relationship Id="rId312" Type="http://schemas.openxmlformats.org/officeDocument/2006/relationships/image" Target="../media/image663.png"/><Relationship Id="rId333" Type="http://schemas.openxmlformats.org/officeDocument/2006/relationships/image" Target="../media/image673.png"/><Relationship Id="rId354" Type="http://schemas.openxmlformats.org/officeDocument/2006/relationships/customXml" Target="../ink/ink726.xml"/><Relationship Id="rId51" Type="http://schemas.openxmlformats.org/officeDocument/2006/relationships/image" Target="../media/image454.png"/><Relationship Id="rId72" Type="http://schemas.openxmlformats.org/officeDocument/2006/relationships/customXml" Target="../ink/ink584.xml"/><Relationship Id="rId93" Type="http://schemas.openxmlformats.org/officeDocument/2006/relationships/image" Target="../media/image474.png"/><Relationship Id="rId189" Type="http://schemas.openxmlformats.org/officeDocument/2006/relationships/customXml" Target="../ink/ink643.xml"/><Relationship Id="rId375" Type="http://schemas.openxmlformats.org/officeDocument/2006/relationships/customXml" Target="../ink/ink737.xml"/><Relationship Id="rId3" Type="http://schemas.openxmlformats.org/officeDocument/2006/relationships/image" Target="../media/image430.png"/><Relationship Id="rId214" Type="http://schemas.openxmlformats.org/officeDocument/2006/relationships/image" Target="../media/image575.png"/><Relationship Id="rId235" Type="http://schemas.openxmlformats.org/officeDocument/2006/relationships/customXml" Target="../ink/ink666.xml"/><Relationship Id="rId256" Type="http://schemas.openxmlformats.org/officeDocument/2006/relationships/image" Target="../media/image635.png"/><Relationship Id="rId277" Type="http://schemas.openxmlformats.org/officeDocument/2006/relationships/customXml" Target="../ink/ink687.xml"/><Relationship Id="rId298" Type="http://schemas.openxmlformats.org/officeDocument/2006/relationships/image" Target="../media/image656.png"/><Relationship Id="rId116" Type="http://schemas.openxmlformats.org/officeDocument/2006/relationships/customXml" Target="../ink/ink606.xml"/><Relationship Id="rId137" Type="http://schemas.openxmlformats.org/officeDocument/2006/relationships/customXml" Target="../ink/ink617.xml"/><Relationship Id="rId158" Type="http://schemas.openxmlformats.org/officeDocument/2006/relationships/image" Target="../media/image547.png"/><Relationship Id="rId302" Type="http://schemas.openxmlformats.org/officeDocument/2006/relationships/image" Target="../media/image658.png"/><Relationship Id="rId323" Type="http://schemas.openxmlformats.org/officeDocument/2006/relationships/customXml" Target="../ink/ink710.xml"/><Relationship Id="rId344" Type="http://schemas.openxmlformats.org/officeDocument/2006/relationships/customXml" Target="../ink/ink721.xml"/><Relationship Id="rId20" Type="http://schemas.openxmlformats.org/officeDocument/2006/relationships/customXml" Target="../ink/ink558.xml"/><Relationship Id="rId41" Type="http://schemas.openxmlformats.org/officeDocument/2006/relationships/image" Target="../media/image449.png"/><Relationship Id="rId62" Type="http://schemas.openxmlformats.org/officeDocument/2006/relationships/customXml" Target="../ink/ink579.xml"/><Relationship Id="rId83" Type="http://schemas.openxmlformats.org/officeDocument/2006/relationships/image" Target="../media/image470.png"/><Relationship Id="rId179" Type="http://schemas.openxmlformats.org/officeDocument/2006/relationships/customXml" Target="../ink/ink638.xml"/><Relationship Id="rId365" Type="http://schemas.openxmlformats.org/officeDocument/2006/relationships/customXml" Target="../ink/ink732.xml"/><Relationship Id="rId190" Type="http://schemas.openxmlformats.org/officeDocument/2006/relationships/image" Target="../media/image563.png"/><Relationship Id="rId204" Type="http://schemas.openxmlformats.org/officeDocument/2006/relationships/image" Target="../media/image570.png"/><Relationship Id="rId225" Type="http://schemas.openxmlformats.org/officeDocument/2006/relationships/customXml" Target="../ink/ink661.xml"/><Relationship Id="rId246" Type="http://schemas.openxmlformats.org/officeDocument/2006/relationships/image" Target="../media/image630.png"/><Relationship Id="rId267" Type="http://schemas.openxmlformats.org/officeDocument/2006/relationships/customXml" Target="../ink/ink682.xml"/><Relationship Id="rId288" Type="http://schemas.openxmlformats.org/officeDocument/2006/relationships/image" Target="../media/image651.png"/><Relationship Id="rId106" Type="http://schemas.openxmlformats.org/officeDocument/2006/relationships/customXml" Target="../ink/ink601.xml"/><Relationship Id="rId127" Type="http://schemas.openxmlformats.org/officeDocument/2006/relationships/image" Target="../media/image532.png"/><Relationship Id="rId313" Type="http://schemas.openxmlformats.org/officeDocument/2006/relationships/customXml" Target="../ink/ink705.xml"/><Relationship Id="rId10" Type="http://schemas.openxmlformats.org/officeDocument/2006/relationships/customXml" Target="../ink/ink553.xml"/><Relationship Id="rId31" Type="http://schemas.openxmlformats.org/officeDocument/2006/relationships/image" Target="../media/image444.png"/><Relationship Id="rId52" Type="http://schemas.openxmlformats.org/officeDocument/2006/relationships/customXml" Target="../ink/ink574.xml"/><Relationship Id="rId73" Type="http://schemas.openxmlformats.org/officeDocument/2006/relationships/image" Target="../media/image465.png"/><Relationship Id="rId94" Type="http://schemas.openxmlformats.org/officeDocument/2006/relationships/customXml" Target="../ink/ink595.xml"/><Relationship Id="rId148" Type="http://schemas.openxmlformats.org/officeDocument/2006/relationships/image" Target="../media/image542.png"/><Relationship Id="rId169" Type="http://schemas.openxmlformats.org/officeDocument/2006/relationships/customXml" Target="../ink/ink633.xml"/><Relationship Id="rId334" Type="http://schemas.openxmlformats.org/officeDocument/2006/relationships/customXml" Target="../ink/ink716.xml"/><Relationship Id="rId355" Type="http://schemas.openxmlformats.org/officeDocument/2006/relationships/image" Target="../media/image684.png"/><Relationship Id="rId376" Type="http://schemas.openxmlformats.org/officeDocument/2006/relationships/image" Target="../media/image694.png"/><Relationship Id="rId4" Type="http://schemas.openxmlformats.org/officeDocument/2006/relationships/customXml" Target="../ink/ink550.xml"/><Relationship Id="rId180" Type="http://schemas.openxmlformats.org/officeDocument/2006/relationships/image" Target="../media/image558.png"/><Relationship Id="rId215" Type="http://schemas.openxmlformats.org/officeDocument/2006/relationships/customXml" Target="../ink/ink656.xml"/><Relationship Id="rId236" Type="http://schemas.openxmlformats.org/officeDocument/2006/relationships/image" Target="../media/image625.png"/><Relationship Id="rId257" Type="http://schemas.openxmlformats.org/officeDocument/2006/relationships/customXml" Target="../ink/ink677.xml"/><Relationship Id="rId278" Type="http://schemas.openxmlformats.org/officeDocument/2006/relationships/image" Target="../media/image646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8.png"/><Relationship Id="rId1" Type="http://schemas.openxmlformats.org/officeDocument/2006/relationships/slideLayout" Target="../slideLayouts/slideLayout5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8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hyperlink" Target="https://matplotlib.org/stable/gallery/mplot3d/lorenz_attractor.html" TargetMode="Externa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9.png"/><Relationship Id="rId1" Type="http://schemas.openxmlformats.org/officeDocument/2006/relationships/slideLayout" Target="../slideLayouts/slideLayout5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0.png"/><Relationship Id="rId1" Type="http://schemas.openxmlformats.org/officeDocument/2006/relationships/slideLayout" Target="../slideLayouts/slideLayout58.xml"/></Relationships>
</file>

<file path=ppt/slides/_rels/slide42.xml.rels><?xml version="1.0" encoding="UTF-8" standalone="yes"?>
<Relationships xmlns="http://schemas.openxmlformats.org/package/2006/relationships"><Relationship Id="rId13" Type="http://schemas.openxmlformats.org/officeDocument/2006/relationships/customXml" Target="../ink/ink746.xml"/><Relationship Id="rId18" Type="http://schemas.openxmlformats.org/officeDocument/2006/relationships/image" Target="../media/image709.png"/><Relationship Id="rId26" Type="http://schemas.openxmlformats.org/officeDocument/2006/relationships/image" Target="../media/image713.png"/><Relationship Id="rId39" Type="http://schemas.openxmlformats.org/officeDocument/2006/relationships/customXml" Target="../ink/ink759.xml"/><Relationship Id="rId21" Type="http://schemas.openxmlformats.org/officeDocument/2006/relationships/customXml" Target="../ink/ink750.xml"/><Relationship Id="rId34" Type="http://schemas.openxmlformats.org/officeDocument/2006/relationships/image" Target="../media/image717.png"/><Relationship Id="rId42" Type="http://schemas.openxmlformats.org/officeDocument/2006/relationships/image" Target="../media/image721.png"/><Relationship Id="rId47" Type="http://schemas.openxmlformats.org/officeDocument/2006/relationships/customXml" Target="../ink/ink763.xml"/><Relationship Id="rId50" Type="http://schemas.openxmlformats.org/officeDocument/2006/relationships/image" Target="../media/image725.png"/><Relationship Id="rId55" Type="http://schemas.openxmlformats.org/officeDocument/2006/relationships/customXml" Target="../ink/ink767.xml"/><Relationship Id="rId7" Type="http://schemas.openxmlformats.org/officeDocument/2006/relationships/customXml" Target="../ink/ink743.xml"/><Relationship Id="rId12" Type="http://schemas.openxmlformats.org/officeDocument/2006/relationships/image" Target="../media/image706.png"/><Relationship Id="rId17" Type="http://schemas.openxmlformats.org/officeDocument/2006/relationships/customXml" Target="../ink/ink748.xml"/><Relationship Id="rId25" Type="http://schemas.openxmlformats.org/officeDocument/2006/relationships/customXml" Target="../ink/ink752.xml"/><Relationship Id="rId33" Type="http://schemas.openxmlformats.org/officeDocument/2006/relationships/customXml" Target="../ink/ink756.xml"/><Relationship Id="rId38" Type="http://schemas.openxmlformats.org/officeDocument/2006/relationships/image" Target="../media/image719.png"/><Relationship Id="rId46" Type="http://schemas.openxmlformats.org/officeDocument/2006/relationships/image" Target="../media/image723.png"/><Relationship Id="rId59" Type="http://schemas.openxmlformats.org/officeDocument/2006/relationships/customXml" Target="../ink/ink769.xml"/><Relationship Id="rId2" Type="http://schemas.openxmlformats.org/officeDocument/2006/relationships/image" Target="../media/image701.png"/><Relationship Id="rId16" Type="http://schemas.openxmlformats.org/officeDocument/2006/relationships/image" Target="../media/image708.png"/><Relationship Id="rId20" Type="http://schemas.openxmlformats.org/officeDocument/2006/relationships/image" Target="../media/image710.png"/><Relationship Id="rId29" Type="http://schemas.openxmlformats.org/officeDocument/2006/relationships/customXml" Target="../ink/ink754.xml"/><Relationship Id="rId41" Type="http://schemas.openxmlformats.org/officeDocument/2006/relationships/customXml" Target="../ink/ink760.xml"/><Relationship Id="rId54" Type="http://schemas.openxmlformats.org/officeDocument/2006/relationships/image" Target="../media/image727.png"/><Relationship Id="rId1" Type="http://schemas.openxmlformats.org/officeDocument/2006/relationships/slideLayout" Target="../slideLayouts/slideLayout58.xml"/><Relationship Id="rId6" Type="http://schemas.openxmlformats.org/officeDocument/2006/relationships/image" Target="../media/image703.png"/><Relationship Id="rId11" Type="http://schemas.openxmlformats.org/officeDocument/2006/relationships/customXml" Target="../ink/ink745.xml"/><Relationship Id="rId24" Type="http://schemas.openxmlformats.org/officeDocument/2006/relationships/image" Target="../media/image712.png"/><Relationship Id="rId32" Type="http://schemas.openxmlformats.org/officeDocument/2006/relationships/image" Target="../media/image716.png"/><Relationship Id="rId37" Type="http://schemas.openxmlformats.org/officeDocument/2006/relationships/customXml" Target="../ink/ink758.xml"/><Relationship Id="rId40" Type="http://schemas.openxmlformats.org/officeDocument/2006/relationships/image" Target="../media/image720.png"/><Relationship Id="rId45" Type="http://schemas.openxmlformats.org/officeDocument/2006/relationships/customXml" Target="../ink/ink762.xml"/><Relationship Id="rId53" Type="http://schemas.openxmlformats.org/officeDocument/2006/relationships/customXml" Target="../ink/ink766.xml"/><Relationship Id="rId58" Type="http://schemas.openxmlformats.org/officeDocument/2006/relationships/image" Target="../media/image729.png"/><Relationship Id="rId5" Type="http://schemas.openxmlformats.org/officeDocument/2006/relationships/customXml" Target="../ink/ink742.xml"/><Relationship Id="rId15" Type="http://schemas.openxmlformats.org/officeDocument/2006/relationships/customXml" Target="../ink/ink747.xml"/><Relationship Id="rId23" Type="http://schemas.openxmlformats.org/officeDocument/2006/relationships/customXml" Target="../ink/ink751.xml"/><Relationship Id="rId28" Type="http://schemas.openxmlformats.org/officeDocument/2006/relationships/image" Target="../media/image714.png"/><Relationship Id="rId36" Type="http://schemas.openxmlformats.org/officeDocument/2006/relationships/image" Target="../media/image718.png"/><Relationship Id="rId49" Type="http://schemas.openxmlformats.org/officeDocument/2006/relationships/customXml" Target="../ink/ink764.xml"/><Relationship Id="rId57" Type="http://schemas.openxmlformats.org/officeDocument/2006/relationships/customXml" Target="../ink/ink768.xml"/><Relationship Id="rId10" Type="http://schemas.openxmlformats.org/officeDocument/2006/relationships/image" Target="../media/image705.png"/><Relationship Id="rId19" Type="http://schemas.openxmlformats.org/officeDocument/2006/relationships/customXml" Target="../ink/ink749.xml"/><Relationship Id="rId31" Type="http://schemas.openxmlformats.org/officeDocument/2006/relationships/customXml" Target="../ink/ink755.xml"/><Relationship Id="rId44" Type="http://schemas.openxmlformats.org/officeDocument/2006/relationships/image" Target="../media/image722.png"/><Relationship Id="rId52" Type="http://schemas.openxmlformats.org/officeDocument/2006/relationships/image" Target="../media/image726.png"/><Relationship Id="rId60" Type="http://schemas.openxmlformats.org/officeDocument/2006/relationships/image" Target="../media/image730.png"/><Relationship Id="rId4" Type="http://schemas.openxmlformats.org/officeDocument/2006/relationships/image" Target="../media/image702.png"/><Relationship Id="rId9" Type="http://schemas.openxmlformats.org/officeDocument/2006/relationships/customXml" Target="../ink/ink744.xml"/><Relationship Id="rId14" Type="http://schemas.openxmlformats.org/officeDocument/2006/relationships/image" Target="../media/image707.png"/><Relationship Id="rId22" Type="http://schemas.openxmlformats.org/officeDocument/2006/relationships/image" Target="../media/image711.png"/><Relationship Id="rId27" Type="http://schemas.openxmlformats.org/officeDocument/2006/relationships/customXml" Target="../ink/ink753.xml"/><Relationship Id="rId30" Type="http://schemas.openxmlformats.org/officeDocument/2006/relationships/image" Target="../media/image715.png"/><Relationship Id="rId35" Type="http://schemas.openxmlformats.org/officeDocument/2006/relationships/customXml" Target="../ink/ink757.xml"/><Relationship Id="rId43" Type="http://schemas.openxmlformats.org/officeDocument/2006/relationships/customXml" Target="../ink/ink761.xml"/><Relationship Id="rId48" Type="http://schemas.openxmlformats.org/officeDocument/2006/relationships/image" Target="../media/image724.png"/><Relationship Id="rId56" Type="http://schemas.openxmlformats.org/officeDocument/2006/relationships/image" Target="../media/image728.png"/><Relationship Id="rId8" Type="http://schemas.openxmlformats.org/officeDocument/2006/relationships/image" Target="../media/image704.png"/><Relationship Id="rId51" Type="http://schemas.openxmlformats.org/officeDocument/2006/relationships/customXml" Target="../ink/ink765.xml"/><Relationship Id="rId3" Type="http://schemas.openxmlformats.org/officeDocument/2006/relationships/customXml" Target="../ink/ink741.xml"/></Relationships>
</file>

<file path=ppt/slides/_rels/slide43.xml.rels><?xml version="1.0" encoding="UTF-8" standalone="yes"?>
<Relationships xmlns="http://schemas.openxmlformats.org/package/2006/relationships"><Relationship Id="rId13" Type="http://schemas.openxmlformats.org/officeDocument/2006/relationships/customXml" Target="../ink/ink775.xml"/><Relationship Id="rId18" Type="http://schemas.openxmlformats.org/officeDocument/2006/relationships/image" Target="../media/image739.png"/><Relationship Id="rId26" Type="http://schemas.openxmlformats.org/officeDocument/2006/relationships/image" Target="../media/image743.png"/><Relationship Id="rId39" Type="http://schemas.openxmlformats.org/officeDocument/2006/relationships/customXml" Target="../ink/ink788.xml"/><Relationship Id="rId21" Type="http://schemas.openxmlformats.org/officeDocument/2006/relationships/customXml" Target="../ink/ink779.xml"/><Relationship Id="rId34" Type="http://schemas.openxmlformats.org/officeDocument/2006/relationships/image" Target="../media/image747.png"/><Relationship Id="rId42" Type="http://schemas.openxmlformats.org/officeDocument/2006/relationships/image" Target="../media/image751.png"/><Relationship Id="rId47" Type="http://schemas.openxmlformats.org/officeDocument/2006/relationships/customXml" Target="../ink/ink792.xml"/><Relationship Id="rId50" Type="http://schemas.openxmlformats.org/officeDocument/2006/relationships/image" Target="../media/image755.png"/><Relationship Id="rId55" Type="http://schemas.openxmlformats.org/officeDocument/2006/relationships/customXml" Target="../ink/ink796.xml"/><Relationship Id="rId63" Type="http://schemas.openxmlformats.org/officeDocument/2006/relationships/customXml" Target="../ink/ink800.xml"/><Relationship Id="rId68" Type="http://schemas.openxmlformats.org/officeDocument/2006/relationships/image" Target="../media/image764.png"/><Relationship Id="rId7" Type="http://schemas.openxmlformats.org/officeDocument/2006/relationships/customXml" Target="../ink/ink772.xml"/><Relationship Id="rId71" Type="http://schemas.openxmlformats.org/officeDocument/2006/relationships/customXml" Target="../ink/ink804.xml"/><Relationship Id="rId2" Type="http://schemas.openxmlformats.org/officeDocument/2006/relationships/image" Target="../media/image731.png"/><Relationship Id="rId16" Type="http://schemas.openxmlformats.org/officeDocument/2006/relationships/image" Target="../media/image738.png"/><Relationship Id="rId29" Type="http://schemas.openxmlformats.org/officeDocument/2006/relationships/customXml" Target="../ink/ink783.xml"/><Relationship Id="rId1" Type="http://schemas.openxmlformats.org/officeDocument/2006/relationships/slideLayout" Target="../slideLayouts/slideLayout58.xml"/><Relationship Id="rId6" Type="http://schemas.openxmlformats.org/officeDocument/2006/relationships/image" Target="../media/image733.png"/><Relationship Id="rId11" Type="http://schemas.openxmlformats.org/officeDocument/2006/relationships/customXml" Target="../ink/ink774.xml"/><Relationship Id="rId24" Type="http://schemas.openxmlformats.org/officeDocument/2006/relationships/image" Target="../media/image742.png"/><Relationship Id="rId32" Type="http://schemas.openxmlformats.org/officeDocument/2006/relationships/image" Target="../media/image746.png"/><Relationship Id="rId37" Type="http://schemas.openxmlformats.org/officeDocument/2006/relationships/customXml" Target="../ink/ink787.xml"/><Relationship Id="rId40" Type="http://schemas.openxmlformats.org/officeDocument/2006/relationships/image" Target="../media/image750.png"/><Relationship Id="rId45" Type="http://schemas.openxmlformats.org/officeDocument/2006/relationships/customXml" Target="../ink/ink791.xml"/><Relationship Id="rId53" Type="http://schemas.openxmlformats.org/officeDocument/2006/relationships/customXml" Target="../ink/ink795.xml"/><Relationship Id="rId58" Type="http://schemas.openxmlformats.org/officeDocument/2006/relationships/image" Target="../media/image759.png"/><Relationship Id="rId66" Type="http://schemas.openxmlformats.org/officeDocument/2006/relationships/image" Target="../media/image763.png"/><Relationship Id="rId5" Type="http://schemas.openxmlformats.org/officeDocument/2006/relationships/customXml" Target="../ink/ink771.xml"/><Relationship Id="rId15" Type="http://schemas.openxmlformats.org/officeDocument/2006/relationships/customXml" Target="../ink/ink776.xml"/><Relationship Id="rId23" Type="http://schemas.openxmlformats.org/officeDocument/2006/relationships/customXml" Target="../ink/ink780.xml"/><Relationship Id="rId28" Type="http://schemas.openxmlformats.org/officeDocument/2006/relationships/image" Target="../media/image744.png"/><Relationship Id="rId36" Type="http://schemas.openxmlformats.org/officeDocument/2006/relationships/image" Target="../media/image748.png"/><Relationship Id="rId49" Type="http://schemas.openxmlformats.org/officeDocument/2006/relationships/customXml" Target="../ink/ink793.xml"/><Relationship Id="rId57" Type="http://schemas.openxmlformats.org/officeDocument/2006/relationships/customXml" Target="../ink/ink797.xml"/><Relationship Id="rId61" Type="http://schemas.openxmlformats.org/officeDocument/2006/relationships/customXml" Target="../ink/ink799.xml"/><Relationship Id="rId10" Type="http://schemas.openxmlformats.org/officeDocument/2006/relationships/image" Target="../media/image735.png"/><Relationship Id="rId19" Type="http://schemas.openxmlformats.org/officeDocument/2006/relationships/customXml" Target="../ink/ink778.xml"/><Relationship Id="rId31" Type="http://schemas.openxmlformats.org/officeDocument/2006/relationships/customXml" Target="../ink/ink784.xml"/><Relationship Id="rId44" Type="http://schemas.openxmlformats.org/officeDocument/2006/relationships/image" Target="../media/image752.png"/><Relationship Id="rId52" Type="http://schemas.openxmlformats.org/officeDocument/2006/relationships/image" Target="../media/image756.png"/><Relationship Id="rId60" Type="http://schemas.openxmlformats.org/officeDocument/2006/relationships/image" Target="../media/image760.png"/><Relationship Id="rId65" Type="http://schemas.openxmlformats.org/officeDocument/2006/relationships/customXml" Target="../ink/ink801.xml"/><Relationship Id="rId4" Type="http://schemas.openxmlformats.org/officeDocument/2006/relationships/image" Target="../media/image732.png"/><Relationship Id="rId9" Type="http://schemas.openxmlformats.org/officeDocument/2006/relationships/customXml" Target="../ink/ink773.xml"/><Relationship Id="rId14" Type="http://schemas.openxmlformats.org/officeDocument/2006/relationships/image" Target="../media/image737.png"/><Relationship Id="rId22" Type="http://schemas.openxmlformats.org/officeDocument/2006/relationships/image" Target="../media/image741.png"/><Relationship Id="rId27" Type="http://schemas.openxmlformats.org/officeDocument/2006/relationships/customXml" Target="../ink/ink782.xml"/><Relationship Id="rId30" Type="http://schemas.openxmlformats.org/officeDocument/2006/relationships/image" Target="../media/image745.png"/><Relationship Id="rId35" Type="http://schemas.openxmlformats.org/officeDocument/2006/relationships/customXml" Target="../ink/ink786.xml"/><Relationship Id="rId43" Type="http://schemas.openxmlformats.org/officeDocument/2006/relationships/customXml" Target="../ink/ink790.xml"/><Relationship Id="rId48" Type="http://schemas.openxmlformats.org/officeDocument/2006/relationships/image" Target="../media/image754.png"/><Relationship Id="rId56" Type="http://schemas.openxmlformats.org/officeDocument/2006/relationships/image" Target="../media/image758.png"/><Relationship Id="rId64" Type="http://schemas.openxmlformats.org/officeDocument/2006/relationships/image" Target="../media/image762.png"/><Relationship Id="rId69" Type="http://schemas.openxmlformats.org/officeDocument/2006/relationships/customXml" Target="../ink/ink803.xml"/><Relationship Id="rId8" Type="http://schemas.openxmlformats.org/officeDocument/2006/relationships/image" Target="../media/image734.png"/><Relationship Id="rId51" Type="http://schemas.openxmlformats.org/officeDocument/2006/relationships/customXml" Target="../ink/ink794.xml"/><Relationship Id="rId72" Type="http://schemas.openxmlformats.org/officeDocument/2006/relationships/image" Target="../media/image766.png"/><Relationship Id="rId3" Type="http://schemas.openxmlformats.org/officeDocument/2006/relationships/customXml" Target="../ink/ink770.xml"/><Relationship Id="rId12" Type="http://schemas.openxmlformats.org/officeDocument/2006/relationships/image" Target="../media/image736.png"/><Relationship Id="rId17" Type="http://schemas.openxmlformats.org/officeDocument/2006/relationships/customXml" Target="../ink/ink777.xml"/><Relationship Id="rId25" Type="http://schemas.openxmlformats.org/officeDocument/2006/relationships/customXml" Target="../ink/ink781.xml"/><Relationship Id="rId33" Type="http://schemas.openxmlformats.org/officeDocument/2006/relationships/customXml" Target="../ink/ink785.xml"/><Relationship Id="rId38" Type="http://schemas.openxmlformats.org/officeDocument/2006/relationships/image" Target="../media/image749.png"/><Relationship Id="rId46" Type="http://schemas.openxmlformats.org/officeDocument/2006/relationships/image" Target="../media/image753.png"/><Relationship Id="rId59" Type="http://schemas.openxmlformats.org/officeDocument/2006/relationships/customXml" Target="../ink/ink798.xml"/><Relationship Id="rId67" Type="http://schemas.openxmlformats.org/officeDocument/2006/relationships/customXml" Target="../ink/ink802.xml"/><Relationship Id="rId20" Type="http://schemas.openxmlformats.org/officeDocument/2006/relationships/image" Target="../media/image740.png"/><Relationship Id="rId41" Type="http://schemas.openxmlformats.org/officeDocument/2006/relationships/customXml" Target="../ink/ink789.xml"/><Relationship Id="rId54" Type="http://schemas.openxmlformats.org/officeDocument/2006/relationships/image" Target="../media/image757.png"/><Relationship Id="rId62" Type="http://schemas.openxmlformats.org/officeDocument/2006/relationships/image" Target="../media/image761.png"/><Relationship Id="rId70" Type="http://schemas.openxmlformats.org/officeDocument/2006/relationships/image" Target="../media/image765.png"/></Relationships>
</file>

<file path=ppt/slides/_rels/slide44.xml.rels><?xml version="1.0" encoding="UTF-8" standalone="yes"?>
<Relationships xmlns="http://schemas.openxmlformats.org/package/2006/relationships"><Relationship Id="rId13" Type="http://schemas.openxmlformats.org/officeDocument/2006/relationships/customXml" Target="../ink/ink810.xml"/><Relationship Id="rId18" Type="http://schemas.openxmlformats.org/officeDocument/2006/relationships/image" Target="../media/image775.png"/><Relationship Id="rId26" Type="http://schemas.openxmlformats.org/officeDocument/2006/relationships/image" Target="../media/image779.png"/><Relationship Id="rId39" Type="http://schemas.openxmlformats.org/officeDocument/2006/relationships/customXml" Target="../ink/ink823.xml"/><Relationship Id="rId3" Type="http://schemas.openxmlformats.org/officeDocument/2006/relationships/customXml" Target="../ink/ink805.xml"/><Relationship Id="rId21" Type="http://schemas.openxmlformats.org/officeDocument/2006/relationships/customXml" Target="../ink/ink814.xml"/><Relationship Id="rId34" Type="http://schemas.openxmlformats.org/officeDocument/2006/relationships/image" Target="../media/image783.png"/><Relationship Id="rId42" Type="http://schemas.openxmlformats.org/officeDocument/2006/relationships/image" Target="../media/image787.png"/><Relationship Id="rId47" Type="http://schemas.openxmlformats.org/officeDocument/2006/relationships/customXml" Target="../ink/ink827.xml"/><Relationship Id="rId50" Type="http://schemas.openxmlformats.org/officeDocument/2006/relationships/image" Target="../media/image791.png"/><Relationship Id="rId7" Type="http://schemas.openxmlformats.org/officeDocument/2006/relationships/customXml" Target="../ink/ink807.xml"/><Relationship Id="rId12" Type="http://schemas.openxmlformats.org/officeDocument/2006/relationships/image" Target="../media/image772.png"/><Relationship Id="rId17" Type="http://schemas.openxmlformats.org/officeDocument/2006/relationships/customXml" Target="../ink/ink812.xml"/><Relationship Id="rId25" Type="http://schemas.openxmlformats.org/officeDocument/2006/relationships/customXml" Target="../ink/ink816.xml"/><Relationship Id="rId33" Type="http://schemas.openxmlformats.org/officeDocument/2006/relationships/customXml" Target="../ink/ink820.xml"/><Relationship Id="rId38" Type="http://schemas.openxmlformats.org/officeDocument/2006/relationships/image" Target="../media/image785.png"/><Relationship Id="rId46" Type="http://schemas.openxmlformats.org/officeDocument/2006/relationships/image" Target="../media/image789.png"/><Relationship Id="rId2" Type="http://schemas.openxmlformats.org/officeDocument/2006/relationships/image" Target="../media/image767.png"/><Relationship Id="rId16" Type="http://schemas.openxmlformats.org/officeDocument/2006/relationships/image" Target="../media/image774.png"/><Relationship Id="rId20" Type="http://schemas.openxmlformats.org/officeDocument/2006/relationships/image" Target="../media/image776.png"/><Relationship Id="rId29" Type="http://schemas.openxmlformats.org/officeDocument/2006/relationships/customXml" Target="../ink/ink818.xml"/><Relationship Id="rId41" Type="http://schemas.openxmlformats.org/officeDocument/2006/relationships/customXml" Target="../ink/ink824.xml"/><Relationship Id="rId1" Type="http://schemas.openxmlformats.org/officeDocument/2006/relationships/slideLayout" Target="../slideLayouts/slideLayout58.xml"/><Relationship Id="rId6" Type="http://schemas.openxmlformats.org/officeDocument/2006/relationships/image" Target="../media/image769.png"/><Relationship Id="rId11" Type="http://schemas.openxmlformats.org/officeDocument/2006/relationships/customXml" Target="../ink/ink809.xml"/><Relationship Id="rId24" Type="http://schemas.openxmlformats.org/officeDocument/2006/relationships/image" Target="../media/image778.png"/><Relationship Id="rId32" Type="http://schemas.openxmlformats.org/officeDocument/2006/relationships/image" Target="../media/image782.png"/><Relationship Id="rId37" Type="http://schemas.openxmlformats.org/officeDocument/2006/relationships/customXml" Target="../ink/ink822.xml"/><Relationship Id="rId40" Type="http://schemas.openxmlformats.org/officeDocument/2006/relationships/image" Target="../media/image786.png"/><Relationship Id="rId45" Type="http://schemas.openxmlformats.org/officeDocument/2006/relationships/customXml" Target="../ink/ink826.xml"/><Relationship Id="rId53" Type="http://schemas.openxmlformats.org/officeDocument/2006/relationships/image" Target="../media/image793.png"/><Relationship Id="rId5" Type="http://schemas.openxmlformats.org/officeDocument/2006/relationships/customXml" Target="../ink/ink806.xml"/><Relationship Id="rId15" Type="http://schemas.openxmlformats.org/officeDocument/2006/relationships/customXml" Target="../ink/ink811.xml"/><Relationship Id="rId23" Type="http://schemas.openxmlformats.org/officeDocument/2006/relationships/customXml" Target="../ink/ink815.xml"/><Relationship Id="rId28" Type="http://schemas.openxmlformats.org/officeDocument/2006/relationships/image" Target="../media/image780.png"/><Relationship Id="rId36" Type="http://schemas.openxmlformats.org/officeDocument/2006/relationships/image" Target="../media/image784.png"/><Relationship Id="rId49" Type="http://schemas.openxmlformats.org/officeDocument/2006/relationships/customXml" Target="../ink/ink828.xml"/><Relationship Id="rId10" Type="http://schemas.openxmlformats.org/officeDocument/2006/relationships/image" Target="../media/image771.png"/><Relationship Id="rId19" Type="http://schemas.openxmlformats.org/officeDocument/2006/relationships/customXml" Target="../ink/ink813.xml"/><Relationship Id="rId31" Type="http://schemas.openxmlformats.org/officeDocument/2006/relationships/customXml" Target="../ink/ink819.xml"/><Relationship Id="rId44" Type="http://schemas.openxmlformats.org/officeDocument/2006/relationships/image" Target="../media/image788.png"/><Relationship Id="rId52" Type="http://schemas.openxmlformats.org/officeDocument/2006/relationships/image" Target="../media/image792.png"/><Relationship Id="rId4" Type="http://schemas.openxmlformats.org/officeDocument/2006/relationships/image" Target="../media/image768.png"/><Relationship Id="rId9" Type="http://schemas.openxmlformats.org/officeDocument/2006/relationships/customXml" Target="../ink/ink808.xml"/><Relationship Id="rId14" Type="http://schemas.openxmlformats.org/officeDocument/2006/relationships/image" Target="../media/image773.png"/><Relationship Id="rId22" Type="http://schemas.openxmlformats.org/officeDocument/2006/relationships/image" Target="../media/image777.png"/><Relationship Id="rId27" Type="http://schemas.openxmlformats.org/officeDocument/2006/relationships/customXml" Target="../ink/ink817.xml"/><Relationship Id="rId30" Type="http://schemas.openxmlformats.org/officeDocument/2006/relationships/image" Target="../media/image781.png"/><Relationship Id="rId35" Type="http://schemas.openxmlformats.org/officeDocument/2006/relationships/customXml" Target="../ink/ink821.xml"/><Relationship Id="rId43" Type="http://schemas.openxmlformats.org/officeDocument/2006/relationships/customXml" Target="../ink/ink825.xml"/><Relationship Id="rId48" Type="http://schemas.openxmlformats.org/officeDocument/2006/relationships/image" Target="../media/image790.png"/><Relationship Id="rId8" Type="http://schemas.openxmlformats.org/officeDocument/2006/relationships/image" Target="../media/image770.png"/><Relationship Id="rId51" Type="http://schemas.openxmlformats.org/officeDocument/2006/relationships/customXml" Target="../ink/ink829.xml"/></Relationships>
</file>

<file path=ppt/slides/_rels/slide45.xml.rels><?xml version="1.0" encoding="UTF-8" standalone="yes"?>
<Relationships xmlns="http://schemas.openxmlformats.org/package/2006/relationships"><Relationship Id="rId26" Type="http://schemas.openxmlformats.org/officeDocument/2006/relationships/image" Target="../media/image806.png"/><Relationship Id="rId117" Type="http://schemas.openxmlformats.org/officeDocument/2006/relationships/customXml" Target="../ink/ink887.xml"/><Relationship Id="rId21" Type="http://schemas.openxmlformats.org/officeDocument/2006/relationships/customXml" Target="../ink/ink839.xml"/><Relationship Id="rId42" Type="http://schemas.openxmlformats.org/officeDocument/2006/relationships/image" Target="../media/image814.png"/><Relationship Id="rId47" Type="http://schemas.openxmlformats.org/officeDocument/2006/relationships/customXml" Target="../ink/ink852.xml"/><Relationship Id="rId63" Type="http://schemas.openxmlformats.org/officeDocument/2006/relationships/customXml" Target="../ink/ink860.xml"/><Relationship Id="rId68" Type="http://schemas.openxmlformats.org/officeDocument/2006/relationships/image" Target="../media/image826.png"/><Relationship Id="rId84" Type="http://schemas.openxmlformats.org/officeDocument/2006/relationships/image" Target="../media/image834.png"/><Relationship Id="rId89" Type="http://schemas.openxmlformats.org/officeDocument/2006/relationships/customXml" Target="../ink/ink873.xml"/><Relationship Id="rId112" Type="http://schemas.openxmlformats.org/officeDocument/2006/relationships/image" Target="../media/image847.png"/><Relationship Id="rId16" Type="http://schemas.openxmlformats.org/officeDocument/2006/relationships/image" Target="../media/image801.png"/><Relationship Id="rId107" Type="http://schemas.openxmlformats.org/officeDocument/2006/relationships/customXml" Target="../ink/ink882.xml"/><Relationship Id="rId11" Type="http://schemas.openxmlformats.org/officeDocument/2006/relationships/customXml" Target="../ink/ink834.xml"/><Relationship Id="rId32" Type="http://schemas.openxmlformats.org/officeDocument/2006/relationships/image" Target="../media/image809.png"/><Relationship Id="rId37" Type="http://schemas.openxmlformats.org/officeDocument/2006/relationships/customXml" Target="../ink/ink847.xml"/><Relationship Id="rId53" Type="http://schemas.openxmlformats.org/officeDocument/2006/relationships/customXml" Target="../ink/ink855.xml"/><Relationship Id="rId58" Type="http://schemas.openxmlformats.org/officeDocument/2006/relationships/image" Target="../media/image821.png"/><Relationship Id="rId74" Type="http://schemas.openxmlformats.org/officeDocument/2006/relationships/image" Target="../media/image829.png"/><Relationship Id="rId79" Type="http://schemas.openxmlformats.org/officeDocument/2006/relationships/customXml" Target="../ink/ink868.xml"/><Relationship Id="rId102" Type="http://schemas.openxmlformats.org/officeDocument/2006/relationships/image" Target="../media/image842.png"/><Relationship Id="rId5" Type="http://schemas.openxmlformats.org/officeDocument/2006/relationships/customXml" Target="../ink/ink831.xml"/><Relationship Id="rId61" Type="http://schemas.openxmlformats.org/officeDocument/2006/relationships/customXml" Target="../ink/ink859.xml"/><Relationship Id="rId82" Type="http://schemas.openxmlformats.org/officeDocument/2006/relationships/image" Target="../media/image833.png"/><Relationship Id="rId90" Type="http://schemas.openxmlformats.org/officeDocument/2006/relationships/image" Target="../media/image837.png"/><Relationship Id="rId95" Type="http://schemas.openxmlformats.org/officeDocument/2006/relationships/customXml" Target="../ink/ink876.xml"/><Relationship Id="rId19" Type="http://schemas.openxmlformats.org/officeDocument/2006/relationships/customXml" Target="../ink/ink838.xml"/><Relationship Id="rId14" Type="http://schemas.openxmlformats.org/officeDocument/2006/relationships/image" Target="../media/image800.png"/><Relationship Id="rId22" Type="http://schemas.openxmlformats.org/officeDocument/2006/relationships/image" Target="../media/image804.png"/><Relationship Id="rId27" Type="http://schemas.openxmlformats.org/officeDocument/2006/relationships/customXml" Target="../ink/ink842.xml"/><Relationship Id="rId30" Type="http://schemas.openxmlformats.org/officeDocument/2006/relationships/image" Target="../media/image808.png"/><Relationship Id="rId35" Type="http://schemas.openxmlformats.org/officeDocument/2006/relationships/customXml" Target="../ink/ink846.xml"/><Relationship Id="rId43" Type="http://schemas.openxmlformats.org/officeDocument/2006/relationships/customXml" Target="../ink/ink850.xml"/><Relationship Id="rId48" Type="http://schemas.openxmlformats.org/officeDocument/2006/relationships/image" Target="../media/image63.png"/><Relationship Id="rId56" Type="http://schemas.openxmlformats.org/officeDocument/2006/relationships/image" Target="../media/image820.png"/><Relationship Id="rId64" Type="http://schemas.openxmlformats.org/officeDocument/2006/relationships/image" Target="../media/image824.png"/><Relationship Id="rId69" Type="http://schemas.openxmlformats.org/officeDocument/2006/relationships/customXml" Target="../ink/ink863.xml"/><Relationship Id="rId77" Type="http://schemas.openxmlformats.org/officeDocument/2006/relationships/customXml" Target="../ink/ink867.xml"/><Relationship Id="rId100" Type="http://schemas.openxmlformats.org/officeDocument/2006/relationships/image" Target="../media/image730.png"/><Relationship Id="rId105" Type="http://schemas.openxmlformats.org/officeDocument/2006/relationships/customXml" Target="../ink/ink881.xml"/><Relationship Id="rId113" Type="http://schemas.openxmlformats.org/officeDocument/2006/relationships/customXml" Target="../ink/ink885.xml"/><Relationship Id="rId118" Type="http://schemas.openxmlformats.org/officeDocument/2006/relationships/image" Target="../media/image850.png"/><Relationship Id="rId8" Type="http://schemas.openxmlformats.org/officeDocument/2006/relationships/image" Target="../media/image797.png"/><Relationship Id="rId51" Type="http://schemas.openxmlformats.org/officeDocument/2006/relationships/customXml" Target="../ink/ink854.xml"/><Relationship Id="rId72" Type="http://schemas.openxmlformats.org/officeDocument/2006/relationships/image" Target="../media/image828.png"/><Relationship Id="rId80" Type="http://schemas.openxmlformats.org/officeDocument/2006/relationships/image" Target="../media/image832.png"/><Relationship Id="rId85" Type="http://schemas.openxmlformats.org/officeDocument/2006/relationships/customXml" Target="../ink/ink871.xml"/><Relationship Id="rId93" Type="http://schemas.openxmlformats.org/officeDocument/2006/relationships/customXml" Target="../ink/ink875.xml"/><Relationship Id="rId98" Type="http://schemas.openxmlformats.org/officeDocument/2006/relationships/image" Target="../media/image841.png"/><Relationship Id="rId121" Type="http://schemas.openxmlformats.org/officeDocument/2006/relationships/customXml" Target="../ink/ink889.xml"/><Relationship Id="rId3" Type="http://schemas.openxmlformats.org/officeDocument/2006/relationships/customXml" Target="../ink/ink830.xml"/><Relationship Id="rId12" Type="http://schemas.openxmlformats.org/officeDocument/2006/relationships/image" Target="../media/image799.png"/><Relationship Id="rId17" Type="http://schemas.openxmlformats.org/officeDocument/2006/relationships/customXml" Target="../ink/ink837.xml"/><Relationship Id="rId25" Type="http://schemas.openxmlformats.org/officeDocument/2006/relationships/customXml" Target="../ink/ink841.xml"/><Relationship Id="rId33" Type="http://schemas.openxmlformats.org/officeDocument/2006/relationships/customXml" Target="../ink/ink845.xml"/><Relationship Id="rId38" Type="http://schemas.openxmlformats.org/officeDocument/2006/relationships/image" Target="../media/image812.png"/><Relationship Id="rId46" Type="http://schemas.openxmlformats.org/officeDocument/2006/relationships/image" Target="../media/image816.png"/><Relationship Id="rId59" Type="http://schemas.openxmlformats.org/officeDocument/2006/relationships/customXml" Target="../ink/ink858.xml"/><Relationship Id="rId67" Type="http://schemas.openxmlformats.org/officeDocument/2006/relationships/customXml" Target="../ink/ink862.xml"/><Relationship Id="rId103" Type="http://schemas.openxmlformats.org/officeDocument/2006/relationships/customXml" Target="../ink/ink880.xml"/><Relationship Id="rId108" Type="http://schemas.openxmlformats.org/officeDocument/2006/relationships/image" Target="../media/image845.png"/><Relationship Id="rId116" Type="http://schemas.openxmlformats.org/officeDocument/2006/relationships/image" Target="../media/image849.png"/><Relationship Id="rId20" Type="http://schemas.openxmlformats.org/officeDocument/2006/relationships/image" Target="../media/image803.png"/><Relationship Id="rId41" Type="http://schemas.openxmlformats.org/officeDocument/2006/relationships/customXml" Target="../ink/ink849.xml"/><Relationship Id="rId54" Type="http://schemas.openxmlformats.org/officeDocument/2006/relationships/image" Target="../media/image819.png"/><Relationship Id="rId62" Type="http://schemas.openxmlformats.org/officeDocument/2006/relationships/image" Target="../media/image823.png"/><Relationship Id="rId70" Type="http://schemas.openxmlformats.org/officeDocument/2006/relationships/image" Target="../media/image827.png"/><Relationship Id="rId75" Type="http://schemas.openxmlformats.org/officeDocument/2006/relationships/customXml" Target="../ink/ink866.xml"/><Relationship Id="rId83" Type="http://schemas.openxmlformats.org/officeDocument/2006/relationships/customXml" Target="../ink/ink870.xml"/><Relationship Id="rId88" Type="http://schemas.openxmlformats.org/officeDocument/2006/relationships/image" Target="../media/image836.png"/><Relationship Id="rId91" Type="http://schemas.openxmlformats.org/officeDocument/2006/relationships/customXml" Target="../ink/ink874.xml"/><Relationship Id="rId96" Type="http://schemas.openxmlformats.org/officeDocument/2006/relationships/image" Target="../media/image840.png"/><Relationship Id="rId111" Type="http://schemas.openxmlformats.org/officeDocument/2006/relationships/customXml" Target="../ink/ink884.xml"/><Relationship Id="rId1" Type="http://schemas.openxmlformats.org/officeDocument/2006/relationships/slideLayout" Target="../slideLayouts/slideLayout58.xml"/><Relationship Id="rId6" Type="http://schemas.openxmlformats.org/officeDocument/2006/relationships/image" Target="../media/image796.png"/><Relationship Id="rId15" Type="http://schemas.openxmlformats.org/officeDocument/2006/relationships/customXml" Target="../ink/ink836.xml"/><Relationship Id="rId23" Type="http://schemas.openxmlformats.org/officeDocument/2006/relationships/customXml" Target="../ink/ink840.xml"/><Relationship Id="rId28" Type="http://schemas.openxmlformats.org/officeDocument/2006/relationships/image" Target="../media/image807.png"/><Relationship Id="rId36" Type="http://schemas.openxmlformats.org/officeDocument/2006/relationships/image" Target="../media/image811.png"/><Relationship Id="rId49" Type="http://schemas.openxmlformats.org/officeDocument/2006/relationships/customXml" Target="../ink/ink853.xml"/><Relationship Id="rId57" Type="http://schemas.openxmlformats.org/officeDocument/2006/relationships/customXml" Target="../ink/ink857.xml"/><Relationship Id="rId106" Type="http://schemas.openxmlformats.org/officeDocument/2006/relationships/image" Target="../media/image844.png"/><Relationship Id="rId114" Type="http://schemas.openxmlformats.org/officeDocument/2006/relationships/image" Target="../media/image848.png"/><Relationship Id="rId119" Type="http://schemas.openxmlformats.org/officeDocument/2006/relationships/customXml" Target="../ink/ink888.xml"/><Relationship Id="rId10" Type="http://schemas.openxmlformats.org/officeDocument/2006/relationships/image" Target="../media/image798.png"/><Relationship Id="rId31" Type="http://schemas.openxmlformats.org/officeDocument/2006/relationships/customXml" Target="../ink/ink844.xml"/><Relationship Id="rId44" Type="http://schemas.openxmlformats.org/officeDocument/2006/relationships/image" Target="../media/image815.png"/><Relationship Id="rId52" Type="http://schemas.openxmlformats.org/officeDocument/2006/relationships/image" Target="../media/image818.png"/><Relationship Id="rId60" Type="http://schemas.openxmlformats.org/officeDocument/2006/relationships/image" Target="../media/image822.png"/><Relationship Id="rId65" Type="http://schemas.openxmlformats.org/officeDocument/2006/relationships/customXml" Target="../ink/ink861.xml"/><Relationship Id="rId73" Type="http://schemas.openxmlformats.org/officeDocument/2006/relationships/customXml" Target="../ink/ink865.xml"/><Relationship Id="rId78" Type="http://schemas.openxmlformats.org/officeDocument/2006/relationships/image" Target="../media/image831.png"/><Relationship Id="rId81" Type="http://schemas.openxmlformats.org/officeDocument/2006/relationships/customXml" Target="../ink/ink869.xml"/><Relationship Id="rId86" Type="http://schemas.openxmlformats.org/officeDocument/2006/relationships/image" Target="../media/image835.png"/><Relationship Id="rId94" Type="http://schemas.openxmlformats.org/officeDocument/2006/relationships/image" Target="../media/image839.png"/><Relationship Id="rId99" Type="http://schemas.openxmlformats.org/officeDocument/2006/relationships/customXml" Target="../ink/ink878.xml"/><Relationship Id="rId101" Type="http://schemas.openxmlformats.org/officeDocument/2006/relationships/customXml" Target="../ink/ink879.xml"/><Relationship Id="rId122" Type="http://schemas.openxmlformats.org/officeDocument/2006/relationships/image" Target="../media/image852.png"/><Relationship Id="rId4" Type="http://schemas.openxmlformats.org/officeDocument/2006/relationships/image" Target="../media/image795.png"/><Relationship Id="rId9" Type="http://schemas.openxmlformats.org/officeDocument/2006/relationships/customXml" Target="../ink/ink833.xml"/><Relationship Id="rId13" Type="http://schemas.openxmlformats.org/officeDocument/2006/relationships/customXml" Target="../ink/ink835.xml"/><Relationship Id="rId18" Type="http://schemas.openxmlformats.org/officeDocument/2006/relationships/image" Target="../media/image802.png"/><Relationship Id="rId39" Type="http://schemas.openxmlformats.org/officeDocument/2006/relationships/customXml" Target="../ink/ink848.xml"/><Relationship Id="rId109" Type="http://schemas.openxmlformats.org/officeDocument/2006/relationships/customXml" Target="../ink/ink883.xml"/><Relationship Id="rId34" Type="http://schemas.openxmlformats.org/officeDocument/2006/relationships/image" Target="../media/image810.png"/><Relationship Id="rId50" Type="http://schemas.openxmlformats.org/officeDocument/2006/relationships/image" Target="../media/image817.png"/><Relationship Id="rId55" Type="http://schemas.openxmlformats.org/officeDocument/2006/relationships/customXml" Target="../ink/ink856.xml"/><Relationship Id="rId76" Type="http://schemas.openxmlformats.org/officeDocument/2006/relationships/image" Target="../media/image830.png"/><Relationship Id="rId97" Type="http://schemas.openxmlformats.org/officeDocument/2006/relationships/customXml" Target="../ink/ink877.xml"/><Relationship Id="rId104" Type="http://schemas.openxmlformats.org/officeDocument/2006/relationships/image" Target="../media/image843.png"/><Relationship Id="rId120" Type="http://schemas.openxmlformats.org/officeDocument/2006/relationships/image" Target="../media/image851.png"/><Relationship Id="rId7" Type="http://schemas.openxmlformats.org/officeDocument/2006/relationships/customXml" Target="../ink/ink832.xml"/><Relationship Id="rId71" Type="http://schemas.openxmlformats.org/officeDocument/2006/relationships/customXml" Target="../ink/ink864.xml"/><Relationship Id="rId92" Type="http://schemas.openxmlformats.org/officeDocument/2006/relationships/image" Target="../media/image838.png"/><Relationship Id="rId2" Type="http://schemas.openxmlformats.org/officeDocument/2006/relationships/image" Target="../media/image794.png"/><Relationship Id="rId29" Type="http://schemas.openxmlformats.org/officeDocument/2006/relationships/customXml" Target="../ink/ink843.xml"/><Relationship Id="rId24" Type="http://schemas.openxmlformats.org/officeDocument/2006/relationships/image" Target="../media/image805.png"/><Relationship Id="rId40" Type="http://schemas.openxmlformats.org/officeDocument/2006/relationships/image" Target="../media/image813.png"/><Relationship Id="rId45" Type="http://schemas.openxmlformats.org/officeDocument/2006/relationships/customXml" Target="../ink/ink851.xml"/><Relationship Id="rId66" Type="http://schemas.openxmlformats.org/officeDocument/2006/relationships/image" Target="../media/image825.png"/><Relationship Id="rId87" Type="http://schemas.openxmlformats.org/officeDocument/2006/relationships/customXml" Target="../ink/ink872.xml"/><Relationship Id="rId110" Type="http://schemas.openxmlformats.org/officeDocument/2006/relationships/image" Target="../media/image846.png"/><Relationship Id="rId115" Type="http://schemas.openxmlformats.org/officeDocument/2006/relationships/customXml" Target="../ink/ink88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3.png"/><Relationship Id="rId1" Type="http://schemas.openxmlformats.org/officeDocument/2006/relationships/slideLayout" Target="../slideLayouts/slideLayout58.xml"/></Relationships>
</file>

<file path=ppt/slides/_rels/slide4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60.png"/><Relationship Id="rId18" Type="http://schemas.openxmlformats.org/officeDocument/2006/relationships/customXml" Target="../ink/ink897.xml"/><Relationship Id="rId26" Type="http://schemas.openxmlformats.org/officeDocument/2006/relationships/customXml" Target="../ink/ink901.xml"/><Relationship Id="rId39" Type="http://schemas.openxmlformats.org/officeDocument/2006/relationships/image" Target="../media/image873.png"/><Relationship Id="rId21" Type="http://schemas.openxmlformats.org/officeDocument/2006/relationships/image" Target="../media/image864.png"/><Relationship Id="rId34" Type="http://schemas.openxmlformats.org/officeDocument/2006/relationships/customXml" Target="../ink/ink905.xml"/><Relationship Id="rId42" Type="http://schemas.openxmlformats.org/officeDocument/2006/relationships/customXml" Target="../ink/ink909.xml"/><Relationship Id="rId47" Type="http://schemas.openxmlformats.org/officeDocument/2006/relationships/image" Target="../media/image877.png"/><Relationship Id="rId50" Type="http://schemas.openxmlformats.org/officeDocument/2006/relationships/customXml" Target="../ink/ink913.xml"/><Relationship Id="rId55" Type="http://schemas.openxmlformats.org/officeDocument/2006/relationships/customXml" Target="../ink/ink915.xml"/><Relationship Id="rId63" Type="http://schemas.openxmlformats.org/officeDocument/2006/relationships/customXml" Target="../ink/ink919.xml"/><Relationship Id="rId68" Type="http://schemas.openxmlformats.org/officeDocument/2006/relationships/image" Target="../media/image888.png"/><Relationship Id="rId76" Type="http://schemas.openxmlformats.org/officeDocument/2006/relationships/image" Target="../media/image892.png"/><Relationship Id="rId84" Type="http://schemas.openxmlformats.org/officeDocument/2006/relationships/image" Target="../media/image896.png"/><Relationship Id="rId89" Type="http://schemas.openxmlformats.org/officeDocument/2006/relationships/customXml" Target="../ink/ink932.xml"/><Relationship Id="rId7" Type="http://schemas.openxmlformats.org/officeDocument/2006/relationships/image" Target="../media/image857.png"/><Relationship Id="rId71" Type="http://schemas.openxmlformats.org/officeDocument/2006/relationships/customXml" Target="../ink/ink923.xml"/><Relationship Id="rId92" Type="http://schemas.openxmlformats.org/officeDocument/2006/relationships/image" Target="../media/image900.png"/><Relationship Id="rId2" Type="http://schemas.openxmlformats.org/officeDocument/2006/relationships/image" Target="../media/image854.png"/><Relationship Id="rId16" Type="http://schemas.openxmlformats.org/officeDocument/2006/relationships/customXml" Target="../ink/ink896.xml"/><Relationship Id="rId29" Type="http://schemas.openxmlformats.org/officeDocument/2006/relationships/image" Target="../media/image868.png"/><Relationship Id="rId11" Type="http://schemas.openxmlformats.org/officeDocument/2006/relationships/image" Target="../media/image859.png"/><Relationship Id="rId24" Type="http://schemas.openxmlformats.org/officeDocument/2006/relationships/customXml" Target="../ink/ink900.xml"/><Relationship Id="rId32" Type="http://schemas.openxmlformats.org/officeDocument/2006/relationships/customXml" Target="../ink/ink904.xml"/><Relationship Id="rId37" Type="http://schemas.openxmlformats.org/officeDocument/2006/relationships/image" Target="../media/image872.png"/><Relationship Id="rId40" Type="http://schemas.openxmlformats.org/officeDocument/2006/relationships/customXml" Target="../ink/ink908.xml"/><Relationship Id="rId45" Type="http://schemas.openxmlformats.org/officeDocument/2006/relationships/image" Target="../media/image876.png"/><Relationship Id="rId53" Type="http://schemas.openxmlformats.org/officeDocument/2006/relationships/customXml" Target="../ink/ink914.xml"/><Relationship Id="rId58" Type="http://schemas.openxmlformats.org/officeDocument/2006/relationships/image" Target="../media/image883.png"/><Relationship Id="rId66" Type="http://schemas.openxmlformats.org/officeDocument/2006/relationships/image" Target="../media/image887.png"/><Relationship Id="rId74" Type="http://schemas.openxmlformats.org/officeDocument/2006/relationships/image" Target="../media/image891.png"/><Relationship Id="rId79" Type="http://schemas.openxmlformats.org/officeDocument/2006/relationships/customXml" Target="../ink/ink927.xml"/><Relationship Id="rId87" Type="http://schemas.openxmlformats.org/officeDocument/2006/relationships/customXml" Target="../ink/ink931.xml"/><Relationship Id="rId5" Type="http://schemas.openxmlformats.org/officeDocument/2006/relationships/image" Target="../media/image856.png"/><Relationship Id="rId61" Type="http://schemas.openxmlformats.org/officeDocument/2006/relationships/customXml" Target="../ink/ink918.xml"/><Relationship Id="rId82" Type="http://schemas.openxmlformats.org/officeDocument/2006/relationships/image" Target="../media/image895.png"/><Relationship Id="rId90" Type="http://schemas.openxmlformats.org/officeDocument/2006/relationships/image" Target="../media/image899.png"/><Relationship Id="rId19" Type="http://schemas.openxmlformats.org/officeDocument/2006/relationships/image" Target="../media/image863.png"/><Relationship Id="rId14" Type="http://schemas.openxmlformats.org/officeDocument/2006/relationships/customXml" Target="../ink/ink895.xml"/><Relationship Id="rId22" Type="http://schemas.openxmlformats.org/officeDocument/2006/relationships/customXml" Target="../ink/ink899.xml"/><Relationship Id="rId27" Type="http://schemas.openxmlformats.org/officeDocument/2006/relationships/image" Target="../media/image867.png"/><Relationship Id="rId30" Type="http://schemas.openxmlformats.org/officeDocument/2006/relationships/customXml" Target="../ink/ink903.xml"/><Relationship Id="rId35" Type="http://schemas.openxmlformats.org/officeDocument/2006/relationships/image" Target="../media/image871.png"/><Relationship Id="rId43" Type="http://schemas.openxmlformats.org/officeDocument/2006/relationships/image" Target="../media/image875.png"/><Relationship Id="rId48" Type="http://schemas.openxmlformats.org/officeDocument/2006/relationships/customXml" Target="../ink/ink912.xml"/><Relationship Id="rId56" Type="http://schemas.openxmlformats.org/officeDocument/2006/relationships/image" Target="../media/image882.png"/><Relationship Id="rId64" Type="http://schemas.openxmlformats.org/officeDocument/2006/relationships/image" Target="../media/image886.png"/><Relationship Id="rId69" Type="http://schemas.openxmlformats.org/officeDocument/2006/relationships/customXml" Target="../ink/ink922.xml"/><Relationship Id="rId77" Type="http://schemas.openxmlformats.org/officeDocument/2006/relationships/customXml" Target="../ink/ink926.xml"/><Relationship Id="rId8" Type="http://schemas.openxmlformats.org/officeDocument/2006/relationships/customXml" Target="../ink/ink892.xml"/><Relationship Id="rId51" Type="http://schemas.openxmlformats.org/officeDocument/2006/relationships/image" Target="../media/image879.png"/><Relationship Id="rId72" Type="http://schemas.openxmlformats.org/officeDocument/2006/relationships/image" Target="../media/image890.png"/><Relationship Id="rId80" Type="http://schemas.openxmlformats.org/officeDocument/2006/relationships/image" Target="../media/image894.png"/><Relationship Id="rId85" Type="http://schemas.openxmlformats.org/officeDocument/2006/relationships/customXml" Target="../ink/ink930.xml"/><Relationship Id="rId3" Type="http://schemas.openxmlformats.org/officeDocument/2006/relationships/image" Target="../media/image855.png"/><Relationship Id="rId12" Type="http://schemas.openxmlformats.org/officeDocument/2006/relationships/customXml" Target="../ink/ink894.xml"/><Relationship Id="rId17" Type="http://schemas.openxmlformats.org/officeDocument/2006/relationships/image" Target="../media/image862.png"/><Relationship Id="rId25" Type="http://schemas.openxmlformats.org/officeDocument/2006/relationships/image" Target="../media/image866.png"/><Relationship Id="rId33" Type="http://schemas.openxmlformats.org/officeDocument/2006/relationships/image" Target="../media/image870.png"/><Relationship Id="rId38" Type="http://schemas.openxmlformats.org/officeDocument/2006/relationships/customXml" Target="../ink/ink907.xml"/><Relationship Id="rId46" Type="http://schemas.openxmlformats.org/officeDocument/2006/relationships/customXml" Target="../ink/ink911.xml"/><Relationship Id="rId59" Type="http://schemas.openxmlformats.org/officeDocument/2006/relationships/customXml" Target="../ink/ink917.xml"/><Relationship Id="rId67" Type="http://schemas.openxmlformats.org/officeDocument/2006/relationships/customXml" Target="../ink/ink921.xml"/><Relationship Id="rId20" Type="http://schemas.openxmlformats.org/officeDocument/2006/relationships/customXml" Target="../ink/ink898.xml"/><Relationship Id="rId41" Type="http://schemas.openxmlformats.org/officeDocument/2006/relationships/image" Target="../media/image874.png"/><Relationship Id="rId54" Type="http://schemas.openxmlformats.org/officeDocument/2006/relationships/image" Target="../media/image881.png"/><Relationship Id="rId62" Type="http://schemas.openxmlformats.org/officeDocument/2006/relationships/image" Target="../media/image885.png"/><Relationship Id="rId70" Type="http://schemas.openxmlformats.org/officeDocument/2006/relationships/image" Target="../media/image889.png"/><Relationship Id="rId75" Type="http://schemas.openxmlformats.org/officeDocument/2006/relationships/customXml" Target="../ink/ink925.xml"/><Relationship Id="rId83" Type="http://schemas.openxmlformats.org/officeDocument/2006/relationships/customXml" Target="../ink/ink929.xml"/><Relationship Id="rId88" Type="http://schemas.openxmlformats.org/officeDocument/2006/relationships/image" Target="../media/image898.png"/><Relationship Id="rId91" Type="http://schemas.openxmlformats.org/officeDocument/2006/relationships/customXml" Target="../ink/ink933.xml"/><Relationship Id="rId1" Type="http://schemas.openxmlformats.org/officeDocument/2006/relationships/slideLayout" Target="../slideLayouts/slideLayout58.xml"/><Relationship Id="rId6" Type="http://schemas.openxmlformats.org/officeDocument/2006/relationships/customXml" Target="../ink/ink891.xml"/><Relationship Id="rId15" Type="http://schemas.openxmlformats.org/officeDocument/2006/relationships/image" Target="../media/image861.png"/><Relationship Id="rId23" Type="http://schemas.openxmlformats.org/officeDocument/2006/relationships/image" Target="../media/image865.png"/><Relationship Id="rId28" Type="http://schemas.openxmlformats.org/officeDocument/2006/relationships/customXml" Target="../ink/ink902.xml"/><Relationship Id="rId36" Type="http://schemas.openxmlformats.org/officeDocument/2006/relationships/customXml" Target="../ink/ink906.xml"/><Relationship Id="rId49" Type="http://schemas.openxmlformats.org/officeDocument/2006/relationships/image" Target="../media/image878.png"/><Relationship Id="rId57" Type="http://schemas.openxmlformats.org/officeDocument/2006/relationships/customXml" Target="../ink/ink916.xml"/><Relationship Id="rId10" Type="http://schemas.openxmlformats.org/officeDocument/2006/relationships/customXml" Target="../ink/ink893.xml"/><Relationship Id="rId31" Type="http://schemas.openxmlformats.org/officeDocument/2006/relationships/image" Target="../media/image869.png"/><Relationship Id="rId44" Type="http://schemas.openxmlformats.org/officeDocument/2006/relationships/customXml" Target="../ink/ink910.xml"/><Relationship Id="rId52" Type="http://schemas.openxmlformats.org/officeDocument/2006/relationships/image" Target="../media/image880.png"/><Relationship Id="rId60" Type="http://schemas.openxmlformats.org/officeDocument/2006/relationships/image" Target="../media/image884.png"/><Relationship Id="rId65" Type="http://schemas.openxmlformats.org/officeDocument/2006/relationships/customXml" Target="../ink/ink920.xml"/><Relationship Id="rId73" Type="http://schemas.openxmlformats.org/officeDocument/2006/relationships/customXml" Target="../ink/ink924.xml"/><Relationship Id="rId78" Type="http://schemas.openxmlformats.org/officeDocument/2006/relationships/image" Target="../media/image893.png"/><Relationship Id="rId81" Type="http://schemas.openxmlformats.org/officeDocument/2006/relationships/customXml" Target="../ink/ink928.xml"/><Relationship Id="rId86" Type="http://schemas.openxmlformats.org/officeDocument/2006/relationships/image" Target="../media/image897.png"/><Relationship Id="rId4" Type="http://schemas.openxmlformats.org/officeDocument/2006/relationships/customXml" Target="../ink/ink890.xml"/><Relationship Id="rId9" Type="http://schemas.openxmlformats.org/officeDocument/2006/relationships/image" Target="../media/image858.png"/></Relationships>
</file>

<file path=ppt/slides/_rels/slide48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958.png"/><Relationship Id="rId299" Type="http://schemas.openxmlformats.org/officeDocument/2006/relationships/customXml" Target="../ink/ink1083.xml"/><Relationship Id="rId21" Type="http://schemas.openxmlformats.org/officeDocument/2006/relationships/image" Target="../media/image910.png"/><Relationship Id="rId63" Type="http://schemas.openxmlformats.org/officeDocument/2006/relationships/image" Target="../media/image931.png"/><Relationship Id="rId159" Type="http://schemas.openxmlformats.org/officeDocument/2006/relationships/image" Target="../media/image979.png"/><Relationship Id="rId324" Type="http://schemas.openxmlformats.org/officeDocument/2006/relationships/image" Target="../media/image1060.png"/><Relationship Id="rId366" Type="http://schemas.openxmlformats.org/officeDocument/2006/relationships/customXml" Target="../ink/ink1117.xml"/><Relationship Id="rId170" Type="http://schemas.openxmlformats.org/officeDocument/2006/relationships/customXml" Target="../ink/ink1017.xml"/><Relationship Id="rId226" Type="http://schemas.openxmlformats.org/officeDocument/2006/relationships/image" Target="../media/image1011.png"/><Relationship Id="rId268" Type="http://schemas.openxmlformats.org/officeDocument/2006/relationships/image" Target="../media/image1032.png"/><Relationship Id="rId11" Type="http://schemas.openxmlformats.org/officeDocument/2006/relationships/image" Target="../media/image63.png"/><Relationship Id="rId32" Type="http://schemas.openxmlformats.org/officeDocument/2006/relationships/customXml" Target="../ink/ink948.xml"/><Relationship Id="rId53" Type="http://schemas.openxmlformats.org/officeDocument/2006/relationships/image" Target="../media/image926.png"/><Relationship Id="rId74" Type="http://schemas.openxmlformats.org/officeDocument/2006/relationships/customXml" Target="../ink/ink969.xml"/><Relationship Id="rId128" Type="http://schemas.openxmlformats.org/officeDocument/2006/relationships/customXml" Target="../ink/ink996.xml"/><Relationship Id="rId149" Type="http://schemas.openxmlformats.org/officeDocument/2006/relationships/image" Target="../media/image974.png"/><Relationship Id="rId314" Type="http://schemas.openxmlformats.org/officeDocument/2006/relationships/image" Target="../media/image1055.png"/><Relationship Id="rId335" Type="http://schemas.openxmlformats.org/officeDocument/2006/relationships/customXml" Target="../ink/ink1101.xml"/><Relationship Id="rId356" Type="http://schemas.openxmlformats.org/officeDocument/2006/relationships/image" Target="../media/image1076.png"/><Relationship Id="rId377" Type="http://schemas.openxmlformats.org/officeDocument/2006/relationships/image" Target="../media/image1086.png"/><Relationship Id="rId398" Type="http://schemas.openxmlformats.org/officeDocument/2006/relationships/customXml" Target="../ink/ink1133.xml"/><Relationship Id="rId5" Type="http://schemas.openxmlformats.org/officeDocument/2006/relationships/image" Target="../media/image903.png"/><Relationship Id="rId95" Type="http://schemas.openxmlformats.org/officeDocument/2006/relationships/image" Target="../media/image947.png"/><Relationship Id="rId160" Type="http://schemas.openxmlformats.org/officeDocument/2006/relationships/customXml" Target="../ink/ink1012.xml"/><Relationship Id="rId181" Type="http://schemas.openxmlformats.org/officeDocument/2006/relationships/image" Target="../media/image990.png"/><Relationship Id="rId216" Type="http://schemas.openxmlformats.org/officeDocument/2006/relationships/image" Target="../media/image1006.png"/><Relationship Id="rId237" Type="http://schemas.openxmlformats.org/officeDocument/2006/relationships/customXml" Target="../ink/ink1052.xml"/><Relationship Id="rId402" Type="http://schemas.openxmlformats.org/officeDocument/2006/relationships/customXml" Target="../ink/ink1135.xml"/><Relationship Id="rId258" Type="http://schemas.openxmlformats.org/officeDocument/2006/relationships/image" Target="../media/image1027.png"/><Relationship Id="rId279" Type="http://schemas.openxmlformats.org/officeDocument/2006/relationships/customXml" Target="../ink/ink1073.xml"/><Relationship Id="rId22" Type="http://schemas.openxmlformats.org/officeDocument/2006/relationships/customXml" Target="../ink/ink943.xml"/><Relationship Id="rId43" Type="http://schemas.openxmlformats.org/officeDocument/2006/relationships/image" Target="../media/image921.png"/><Relationship Id="rId64" Type="http://schemas.openxmlformats.org/officeDocument/2006/relationships/customXml" Target="../ink/ink964.xml"/><Relationship Id="rId118" Type="http://schemas.openxmlformats.org/officeDocument/2006/relationships/customXml" Target="../ink/ink991.xml"/><Relationship Id="rId139" Type="http://schemas.openxmlformats.org/officeDocument/2006/relationships/image" Target="../media/image969.png"/><Relationship Id="rId290" Type="http://schemas.openxmlformats.org/officeDocument/2006/relationships/image" Target="../media/image1043.png"/><Relationship Id="rId304" Type="http://schemas.openxmlformats.org/officeDocument/2006/relationships/image" Target="../media/image1050.png"/><Relationship Id="rId325" Type="http://schemas.openxmlformats.org/officeDocument/2006/relationships/customXml" Target="../ink/ink1096.xml"/><Relationship Id="rId346" Type="http://schemas.openxmlformats.org/officeDocument/2006/relationships/image" Target="../media/image1071.png"/><Relationship Id="rId367" Type="http://schemas.openxmlformats.org/officeDocument/2006/relationships/image" Target="../media/image1081.png"/><Relationship Id="rId388" Type="http://schemas.openxmlformats.org/officeDocument/2006/relationships/customXml" Target="../ink/ink1128.xml"/><Relationship Id="rId85" Type="http://schemas.openxmlformats.org/officeDocument/2006/relationships/image" Target="../media/image942.png"/><Relationship Id="rId150" Type="http://schemas.openxmlformats.org/officeDocument/2006/relationships/customXml" Target="../ink/ink1007.xml"/><Relationship Id="rId171" Type="http://schemas.openxmlformats.org/officeDocument/2006/relationships/image" Target="../media/image985.png"/><Relationship Id="rId192" Type="http://schemas.openxmlformats.org/officeDocument/2006/relationships/image" Target="../media/image995.png"/><Relationship Id="rId206" Type="http://schemas.openxmlformats.org/officeDocument/2006/relationships/image" Target="../media/image1001.png"/><Relationship Id="rId227" Type="http://schemas.openxmlformats.org/officeDocument/2006/relationships/customXml" Target="../ink/ink1047.xml"/><Relationship Id="rId248" Type="http://schemas.openxmlformats.org/officeDocument/2006/relationships/image" Target="../media/image1022.png"/><Relationship Id="rId269" Type="http://schemas.openxmlformats.org/officeDocument/2006/relationships/customXml" Target="../ink/ink1068.xml"/><Relationship Id="rId12" Type="http://schemas.openxmlformats.org/officeDocument/2006/relationships/customXml" Target="../ink/ink938.xml"/><Relationship Id="rId33" Type="http://schemas.openxmlformats.org/officeDocument/2006/relationships/image" Target="../media/image916.png"/><Relationship Id="rId108" Type="http://schemas.openxmlformats.org/officeDocument/2006/relationships/customXml" Target="../ink/ink986.xml"/><Relationship Id="rId129" Type="http://schemas.openxmlformats.org/officeDocument/2006/relationships/image" Target="../media/image964.png"/><Relationship Id="rId280" Type="http://schemas.openxmlformats.org/officeDocument/2006/relationships/image" Target="../media/image1038.png"/><Relationship Id="rId315" Type="http://schemas.openxmlformats.org/officeDocument/2006/relationships/customXml" Target="../ink/ink1091.xml"/><Relationship Id="rId336" Type="http://schemas.openxmlformats.org/officeDocument/2006/relationships/image" Target="../media/image1066.png"/><Relationship Id="rId357" Type="http://schemas.openxmlformats.org/officeDocument/2006/relationships/customXml" Target="../ink/ink1112.xml"/><Relationship Id="rId54" Type="http://schemas.openxmlformats.org/officeDocument/2006/relationships/customXml" Target="../ink/ink959.xml"/><Relationship Id="rId75" Type="http://schemas.openxmlformats.org/officeDocument/2006/relationships/image" Target="../media/image937.png"/><Relationship Id="rId96" Type="http://schemas.openxmlformats.org/officeDocument/2006/relationships/customXml" Target="../ink/ink980.xml"/><Relationship Id="rId140" Type="http://schemas.openxmlformats.org/officeDocument/2006/relationships/customXml" Target="../ink/ink1002.xml"/><Relationship Id="rId161" Type="http://schemas.openxmlformats.org/officeDocument/2006/relationships/image" Target="../media/image980.png"/><Relationship Id="rId182" Type="http://schemas.openxmlformats.org/officeDocument/2006/relationships/customXml" Target="../ink/ink1023.xml"/><Relationship Id="rId217" Type="http://schemas.openxmlformats.org/officeDocument/2006/relationships/customXml" Target="../ink/ink1042.xml"/><Relationship Id="rId378" Type="http://schemas.openxmlformats.org/officeDocument/2006/relationships/customXml" Target="../ink/ink1123.xml"/><Relationship Id="rId399" Type="http://schemas.openxmlformats.org/officeDocument/2006/relationships/image" Target="../media/image1097.png"/><Relationship Id="rId403" Type="http://schemas.openxmlformats.org/officeDocument/2006/relationships/image" Target="../media/image1099.png"/><Relationship Id="rId6" Type="http://schemas.openxmlformats.org/officeDocument/2006/relationships/customXml" Target="../ink/ink935.xml"/><Relationship Id="rId238" Type="http://schemas.openxmlformats.org/officeDocument/2006/relationships/image" Target="../media/image1017.png"/><Relationship Id="rId259" Type="http://schemas.openxmlformats.org/officeDocument/2006/relationships/customXml" Target="../ink/ink1063.xml"/><Relationship Id="rId23" Type="http://schemas.openxmlformats.org/officeDocument/2006/relationships/image" Target="../media/image911.png"/><Relationship Id="rId119" Type="http://schemas.openxmlformats.org/officeDocument/2006/relationships/image" Target="../media/image959.png"/><Relationship Id="rId270" Type="http://schemas.openxmlformats.org/officeDocument/2006/relationships/image" Target="../media/image1033.png"/><Relationship Id="rId291" Type="http://schemas.openxmlformats.org/officeDocument/2006/relationships/customXml" Target="../ink/ink1079.xml"/><Relationship Id="rId305" Type="http://schemas.openxmlformats.org/officeDocument/2006/relationships/customXml" Target="../ink/ink1086.xml"/><Relationship Id="rId326" Type="http://schemas.openxmlformats.org/officeDocument/2006/relationships/image" Target="../media/image1061.png"/><Relationship Id="rId347" Type="http://schemas.openxmlformats.org/officeDocument/2006/relationships/customXml" Target="../ink/ink1107.xml"/><Relationship Id="rId44" Type="http://schemas.openxmlformats.org/officeDocument/2006/relationships/customXml" Target="../ink/ink954.xml"/><Relationship Id="rId65" Type="http://schemas.openxmlformats.org/officeDocument/2006/relationships/image" Target="../media/image932.png"/><Relationship Id="rId86" Type="http://schemas.openxmlformats.org/officeDocument/2006/relationships/customXml" Target="../ink/ink975.xml"/><Relationship Id="rId130" Type="http://schemas.openxmlformats.org/officeDocument/2006/relationships/customXml" Target="../ink/ink997.xml"/><Relationship Id="rId151" Type="http://schemas.openxmlformats.org/officeDocument/2006/relationships/image" Target="../media/image975.png"/><Relationship Id="rId368" Type="http://schemas.openxmlformats.org/officeDocument/2006/relationships/customXml" Target="../ink/ink1118.xml"/><Relationship Id="rId389" Type="http://schemas.openxmlformats.org/officeDocument/2006/relationships/image" Target="../media/image1092.png"/><Relationship Id="rId172" Type="http://schemas.openxmlformats.org/officeDocument/2006/relationships/customXml" Target="../ink/ink1018.xml"/><Relationship Id="rId193" Type="http://schemas.openxmlformats.org/officeDocument/2006/relationships/customXml" Target="../ink/ink1029.xml"/><Relationship Id="rId207" Type="http://schemas.openxmlformats.org/officeDocument/2006/relationships/customXml" Target="../ink/ink1037.xml"/><Relationship Id="rId228" Type="http://schemas.openxmlformats.org/officeDocument/2006/relationships/image" Target="../media/image1012.png"/><Relationship Id="rId249" Type="http://schemas.openxmlformats.org/officeDocument/2006/relationships/customXml" Target="../ink/ink1058.xml"/><Relationship Id="rId13" Type="http://schemas.openxmlformats.org/officeDocument/2006/relationships/image" Target="../media/image906.png"/><Relationship Id="rId109" Type="http://schemas.openxmlformats.org/officeDocument/2006/relationships/image" Target="../media/image954.png"/><Relationship Id="rId260" Type="http://schemas.openxmlformats.org/officeDocument/2006/relationships/image" Target="../media/image1028.png"/><Relationship Id="rId281" Type="http://schemas.openxmlformats.org/officeDocument/2006/relationships/customXml" Target="../ink/ink1074.xml"/><Relationship Id="rId316" Type="http://schemas.openxmlformats.org/officeDocument/2006/relationships/image" Target="../media/image1056.png"/><Relationship Id="rId337" Type="http://schemas.openxmlformats.org/officeDocument/2006/relationships/customXml" Target="../ink/ink1102.xml"/><Relationship Id="rId34" Type="http://schemas.openxmlformats.org/officeDocument/2006/relationships/customXml" Target="../ink/ink949.xml"/><Relationship Id="rId55" Type="http://schemas.openxmlformats.org/officeDocument/2006/relationships/image" Target="../media/image927.png"/><Relationship Id="rId76" Type="http://schemas.openxmlformats.org/officeDocument/2006/relationships/customXml" Target="../ink/ink970.xml"/><Relationship Id="rId97" Type="http://schemas.openxmlformats.org/officeDocument/2006/relationships/image" Target="../media/image948.png"/><Relationship Id="rId120" Type="http://schemas.openxmlformats.org/officeDocument/2006/relationships/customXml" Target="../ink/ink992.xml"/><Relationship Id="rId141" Type="http://schemas.openxmlformats.org/officeDocument/2006/relationships/image" Target="../media/image970.png"/><Relationship Id="rId358" Type="http://schemas.openxmlformats.org/officeDocument/2006/relationships/image" Target="../media/image1077.png"/><Relationship Id="rId379" Type="http://schemas.openxmlformats.org/officeDocument/2006/relationships/image" Target="../media/image1087.png"/><Relationship Id="rId7" Type="http://schemas.openxmlformats.org/officeDocument/2006/relationships/image" Target="../media/image904.png"/><Relationship Id="rId162" Type="http://schemas.openxmlformats.org/officeDocument/2006/relationships/customXml" Target="../ink/ink1013.xml"/><Relationship Id="rId183" Type="http://schemas.openxmlformats.org/officeDocument/2006/relationships/image" Target="../media/image991.png"/><Relationship Id="rId218" Type="http://schemas.openxmlformats.org/officeDocument/2006/relationships/image" Target="../media/image1007.png"/><Relationship Id="rId239" Type="http://schemas.openxmlformats.org/officeDocument/2006/relationships/customXml" Target="../ink/ink1053.xml"/><Relationship Id="rId390" Type="http://schemas.openxmlformats.org/officeDocument/2006/relationships/customXml" Target="../ink/ink1129.xml"/><Relationship Id="rId404" Type="http://schemas.openxmlformats.org/officeDocument/2006/relationships/customXml" Target="../ink/ink1136.xml"/><Relationship Id="rId250" Type="http://schemas.openxmlformats.org/officeDocument/2006/relationships/image" Target="../media/image1023.png"/><Relationship Id="rId271" Type="http://schemas.openxmlformats.org/officeDocument/2006/relationships/customXml" Target="../ink/ink1069.xml"/><Relationship Id="rId292" Type="http://schemas.openxmlformats.org/officeDocument/2006/relationships/image" Target="../media/image1044.png"/><Relationship Id="rId306" Type="http://schemas.openxmlformats.org/officeDocument/2006/relationships/image" Target="../media/image1051.png"/><Relationship Id="rId24" Type="http://schemas.openxmlformats.org/officeDocument/2006/relationships/customXml" Target="../ink/ink944.xml"/><Relationship Id="rId45" Type="http://schemas.openxmlformats.org/officeDocument/2006/relationships/image" Target="../media/image922.png"/><Relationship Id="rId66" Type="http://schemas.openxmlformats.org/officeDocument/2006/relationships/customXml" Target="../ink/ink965.xml"/><Relationship Id="rId87" Type="http://schemas.openxmlformats.org/officeDocument/2006/relationships/image" Target="../media/image943.png"/><Relationship Id="rId110" Type="http://schemas.openxmlformats.org/officeDocument/2006/relationships/customXml" Target="../ink/ink987.xml"/><Relationship Id="rId131" Type="http://schemas.openxmlformats.org/officeDocument/2006/relationships/image" Target="../media/image965.png"/><Relationship Id="rId327" Type="http://schemas.openxmlformats.org/officeDocument/2006/relationships/customXml" Target="../ink/ink1097.xml"/><Relationship Id="rId348" Type="http://schemas.openxmlformats.org/officeDocument/2006/relationships/image" Target="../media/image1072.png"/><Relationship Id="rId369" Type="http://schemas.openxmlformats.org/officeDocument/2006/relationships/image" Target="../media/image1082.png"/><Relationship Id="rId152" Type="http://schemas.openxmlformats.org/officeDocument/2006/relationships/customXml" Target="../ink/ink1008.xml"/><Relationship Id="rId173" Type="http://schemas.openxmlformats.org/officeDocument/2006/relationships/image" Target="../media/image986.png"/><Relationship Id="rId194" Type="http://schemas.openxmlformats.org/officeDocument/2006/relationships/image" Target="../media/image996.png"/><Relationship Id="rId208" Type="http://schemas.openxmlformats.org/officeDocument/2006/relationships/image" Target="../media/image1002.png"/><Relationship Id="rId229" Type="http://schemas.openxmlformats.org/officeDocument/2006/relationships/customXml" Target="../ink/ink1048.xml"/><Relationship Id="rId380" Type="http://schemas.openxmlformats.org/officeDocument/2006/relationships/customXml" Target="../ink/ink1124.xml"/><Relationship Id="rId240" Type="http://schemas.openxmlformats.org/officeDocument/2006/relationships/image" Target="../media/image1018.png"/><Relationship Id="rId261" Type="http://schemas.openxmlformats.org/officeDocument/2006/relationships/customXml" Target="../ink/ink1064.xml"/><Relationship Id="rId14" Type="http://schemas.openxmlformats.org/officeDocument/2006/relationships/customXml" Target="../ink/ink939.xml"/><Relationship Id="rId35" Type="http://schemas.openxmlformats.org/officeDocument/2006/relationships/image" Target="../media/image917.png"/><Relationship Id="rId56" Type="http://schemas.openxmlformats.org/officeDocument/2006/relationships/customXml" Target="../ink/ink960.xml"/><Relationship Id="rId77" Type="http://schemas.openxmlformats.org/officeDocument/2006/relationships/image" Target="../media/image938.png"/><Relationship Id="rId100" Type="http://schemas.openxmlformats.org/officeDocument/2006/relationships/customXml" Target="../ink/ink982.xml"/><Relationship Id="rId282" Type="http://schemas.openxmlformats.org/officeDocument/2006/relationships/image" Target="../media/image1039.png"/><Relationship Id="rId317" Type="http://schemas.openxmlformats.org/officeDocument/2006/relationships/customXml" Target="../ink/ink1092.xml"/><Relationship Id="rId338" Type="http://schemas.openxmlformats.org/officeDocument/2006/relationships/image" Target="../media/image1067.png"/><Relationship Id="rId359" Type="http://schemas.openxmlformats.org/officeDocument/2006/relationships/customXml" Target="../ink/ink1113.xml"/><Relationship Id="rId8" Type="http://schemas.openxmlformats.org/officeDocument/2006/relationships/customXml" Target="../ink/ink936.xml"/><Relationship Id="rId98" Type="http://schemas.openxmlformats.org/officeDocument/2006/relationships/customXml" Target="../ink/ink981.xml"/><Relationship Id="rId121" Type="http://schemas.openxmlformats.org/officeDocument/2006/relationships/image" Target="../media/image960.png"/><Relationship Id="rId142" Type="http://schemas.openxmlformats.org/officeDocument/2006/relationships/customXml" Target="../ink/ink1003.xml"/><Relationship Id="rId163" Type="http://schemas.openxmlformats.org/officeDocument/2006/relationships/image" Target="../media/image981.png"/><Relationship Id="rId184" Type="http://schemas.openxmlformats.org/officeDocument/2006/relationships/customXml" Target="../ink/ink1024.xml"/><Relationship Id="rId219" Type="http://schemas.openxmlformats.org/officeDocument/2006/relationships/customXml" Target="../ink/ink1043.xml"/><Relationship Id="rId370" Type="http://schemas.openxmlformats.org/officeDocument/2006/relationships/customXml" Target="../ink/ink1119.xml"/><Relationship Id="rId391" Type="http://schemas.openxmlformats.org/officeDocument/2006/relationships/image" Target="../media/image1093.png"/><Relationship Id="rId405" Type="http://schemas.openxmlformats.org/officeDocument/2006/relationships/image" Target="../media/image1100.png"/><Relationship Id="rId230" Type="http://schemas.openxmlformats.org/officeDocument/2006/relationships/image" Target="../media/image1013.png"/><Relationship Id="rId251" Type="http://schemas.openxmlformats.org/officeDocument/2006/relationships/customXml" Target="../ink/ink1059.xml"/><Relationship Id="rId25" Type="http://schemas.openxmlformats.org/officeDocument/2006/relationships/image" Target="../media/image912.png"/><Relationship Id="rId46" Type="http://schemas.openxmlformats.org/officeDocument/2006/relationships/customXml" Target="../ink/ink955.xml"/><Relationship Id="rId67" Type="http://schemas.openxmlformats.org/officeDocument/2006/relationships/image" Target="../media/image933.png"/><Relationship Id="rId272" Type="http://schemas.openxmlformats.org/officeDocument/2006/relationships/image" Target="../media/image1034.png"/><Relationship Id="rId293" Type="http://schemas.openxmlformats.org/officeDocument/2006/relationships/customXml" Target="../ink/ink1080.xml"/><Relationship Id="rId307" Type="http://schemas.openxmlformats.org/officeDocument/2006/relationships/customXml" Target="../ink/ink1087.xml"/><Relationship Id="rId328" Type="http://schemas.openxmlformats.org/officeDocument/2006/relationships/image" Target="../media/image1062.png"/><Relationship Id="rId349" Type="http://schemas.openxmlformats.org/officeDocument/2006/relationships/customXml" Target="../ink/ink1108.xml"/><Relationship Id="rId88" Type="http://schemas.openxmlformats.org/officeDocument/2006/relationships/customXml" Target="../ink/ink976.xml"/><Relationship Id="rId111" Type="http://schemas.openxmlformats.org/officeDocument/2006/relationships/image" Target="../media/image955.png"/><Relationship Id="rId132" Type="http://schemas.openxmlformats.org/officeDocument/2006/relationships/customXml" Target="../ink/ink998.xml"/><Relationship Id="rId153" Type="http://schemas.openxmlformats.org/officeDocument/2006/relationships/image" Target="../media/image976.png"/><Relationship Id="rId174" Type="http://schemas.openxmlformats.org/officeDocument/2006/relationships/customXml" Target="../ink/ink1019.xml"/><Relationship Id="rId195" Type="http://schemas.openxmlformats.org/officeDocument/2006/relationships/customXml" Target="../ink/ink1030.xml"/><Relationship Id="rId209" Type="http://schemas.openxmlformats.org/officeDocument/2006/relationships/customXml" Target="../ink/ink1038.xml"/><Relationship Id="rId360" Type="http://schemas.openxmlformats.org/officeDocument/2006/relationships/image" Target="../media/image1078.png"/><Relationship Id="rId381" Type="http://schemas.openxmlformats.org/officeDocument/2006/relationships/image" Target="../media/image1088.png"/><Relationship Id="rId220" Type="http://schemas.openxmlformats.org/officeDocument/2006/relationships/image" Target="../media/image1008.png"/><Relationship Id="rId241" Type="http://schemas.openxmlformats.org/officeDocument/2006/relationships/customXml" Target="../ink/ink1054.xml"/><Relationship Id="rId15" Type="http://schemas.openxmlformats.org/officeDocument/2006/relationships/image" Target="../media/image907.png"/><Relationship Id="rId36" Type="http://schemas.openxmlformats.org/officeDocument/2006/relationships/customXml" Target="../ink/ink950.xml"/><Relationship Id="rId57" Type="http://schemas.openxmlformats.org/officeDocument/2006/relationships/image" Target="../media/image928.png"/><Relationship Id="rId262" Type="http://schemas.openxmlformats.org/officeDocument/2006/relationships/image" Target="../media/image1029.png"/><Relationship Id="rId283" Type="http://schemas.openxmlformats.org/officeDocument/2006/relationships/customXml" Target="../ink/ink1075.xml"/><Relationship Id="rId318" Type="http://schemas.openxmlformats.org/officeDocument/2006/relationships/image" Target="../media/image1057.png"/><Relationship Id="rId339" Type="http://schemas.openxmlformats.org/officeDocument/2006/relationships/customXml" Target="../ink/ink1103.xml"/><Relationship Id="rId78" Type="http://schemas.openxmlformats.org/officeDocument/2006/relationships/customXml" Target="../ink/ink971.xml"/><Relationship Id="rId99" Type="http://schemas.openxmlformats.org/officeDocument/2006/relationships/image" Target="../media/image949.png"/><Relationship Id="rId101" Type="http://schemas.openxmlformats.org/officeDocument/2006/relationships/image" Target="../media/image950.png"/><Relationship Id="rId122" Type="http://schemas.openxmlformats.org/officeDocument/2006/relationships/customXml" Target="../ink/ink993.xml"/><Relationship Id="rId143" Type="http://schemas.openxmlformats.org/officeDocument/2006/relationships/image" Target="../media/image971.png"/><Relationship Id="rId164" Type="http://schemas.openxmlformats.org/officeDocument/2006/relationships/customXml" Target="../ink/ink1014.xml"/><Relationship Id="rId185" Type="http://schemas.openxmlformats.org/officeDocument/2006/relationships/image" Target="../media/image992.png"/><Relationship Id="rId350" Type="http://schemas.openxmlformats.org/officeDocument/2006/relationships/image" Target="../media/image1073.png"/><Relationship Id="rId371" Type="http://schemas.openxmlformats.org/officeDocument/2006/relationships/image" Target="../media/image1083.png"/><Relationship Id="rId406" Type="http://schemas.openxmlformats.org/officeDocument/2006/relationships/customXml" Target="../ink/ink1137.xml"/><Relationship Id="rId9" Type="http://schemas.openxmlformats.org/officeDocument/2006/relationships/image" Target="../media/image905.png"/><Relationship Id="rId210" Type="http://schemas.openxmlformats.org/officeDocument/2006/relationships/image" Target="../media/image1003.png"/><Relationship Id="rId392" Type="http://schemas.openxmlformats.org/officeDocument/2006/relationships/customXml" Target="../ink/ink1130.xml"/><Relationship Id="rId26" Type="http://schemas.openxmlformats.org/officeDocument/2006/relationships/customXml" Target="../ink/ink945.xml"/><Relationship Id="rId231" Type="http://schemas.openxmlformats.org/officeDocument/2006/relationships/customXml" Target="../ink/ink1049.xml"/><Relationship Id="rId252" Type="http://schemas.openxmlformats.org/officeDocument/2006/relationships/image" Target="../media/image1024.png"/><Relationship Id="rId273" Type="http://schemas.openxmlformats.org/officeDocument/2006/relationships/customXml" Target="../ink/ink1070.xml"/><Relationship Id="rId294" Type="http://schemas.openxmlformats.org/officeDocument/2006/relationships/image" Target="../media/image1045.png"/><Relationship Id="rId308" Type="http://schemas.openxmlformats.org/officeDocument/2006/relationships/image" Target="../media/image1052.png"/><Relationship Id="rId329" Type="http://schemas.openxmlformats.org/officeDocument/2006/relationships/customXml" Target="../ink/ink1098.xml"/><Relationship Id="rId47" Type="http://schemas.openxmlformats.org/officeDocument/2006/relationships/image" Target="../media/image923.png"/><Relationship Id="rId68" Type="http://schemas.openxmlformats.org/officeDocument/2006/relationships/customXml" Target="../ink/ink966.xml"/><Relationship Id="rId89" Type="http://schemas.openxmlformats.org/officeDocument/2006/relationships/image" Target="../media/image944.png"/><Relationship Id="rId112" Type="http://schemas.openxmlformats.org/officeDocument/2006/relationships/customXml" Target="../ink/ink988.xml"/><Relationship Id="rId133" Type="http://schemas.openxmlformats.org/officeDocument/2006/relationships/image" Target="../media/image966.png"/><Relationship Id="rId154" Type="http://schemas.openxmlformats.org/officeDocument/2006/relationships/customXml" Target="../ink/ink1009.xml"/><Relationship Id="rId175" Type="http://schemas.openxmlformats.org/officeDocument/2006/relationships/image" Target="../media/image987.png"/><Relationship Id="rId340" Type="http://schemas.openxmlformats.org/officeDocument/2006/relationships/image" Target="../media/image1068.png"/><Relationship Id="rId361" Type="http://schemas.openxmlformats.org/officeDocument/2006/relationships/customXml" Target="../ink/ink1114.xml"/><Relationship Id="rId196" Type="http://schemas.openxmlformats.org/officeDocument/2006/relationships/customXml" Target="../ink/ink1031.xml"/><Relationship Id="rId200" Type="http://schemas.openxmlformats.org/officeDocument/2006/relationships/customXml" Target="../ink/ink1033.xml"/><Relationship Id="rId382" Type="http://schemas.openxmlformats.org/officeDocument/2006/relationships/customXml" Target="../ink/ink1125.xml"/><Relationship Id="rId16" Type="http://schemas.openxmlformats.org/officeDocument/2006/relationships/customXml" Target="../ink/ink940.xml"/><Relationship Id="rId221" Type="http://schemas.openxmlformats.org/officeDocument/2006/relationships/customXml" Target="../ink/ink1044.xml"/><Relationship Id="rId242" Type="http://schemas.openxmlformats.org/officeDocument/2006/relationships/image" Target="../media/image1019.png"/><Relationship Id="rId263" Type="http://schemas.openxmlformats.org/officeDocument/2006/relationships/customXml" Target="../ink/ink1065.xml"/><Relationship Id="rId284" Type="http://schemas.openxmlformats.org/officeDocument/2006/relationships/image" Target="../media/image1040.png"/><Relationship Id="rId319" Type="http://schemas.openxmlformats.org/officeDocument/2006/relationships/customXml" Target="../ink/ink1093.xml"/><Relationship Id="rId37" Type="http://schemas.openxmlformats.org/officeDocument/2006/relationships/image" Target="../media/image918.png"/><Relationship Id="rId58" Type="http://schemas.openxmlformats.org/officeDocument/2006/relationships/customXml" Target="../ink/ink961.xml"/><Relationship Id="rId79" Type="http://schemas.openxmlformats.org/officeDocument/2006/relationships/image" Target="../media/image939.png"/><Relationship Id="rId102" Type="http://schemas.openxmlformats.org/officeDocument/2006/relationships/customXml" Target="../ink/ink983.xml"/><Relationship Id="rId123" Type="http://schemas.openxmlformats.org/officeDocument/2006/relationships/image" Target="../media/image961.png"/><Relationship Id="rId144" Type="http://schemas.openxmlformats.org/officeDocument/2006/relationships/customXml" Target="../ink/ink1004.xml"/><Relationship Id="rId330" Type="http://schemas.openxmlformats.org/officeDocument/2006/relationships/image" Target="../media/image1063.png"/><Relationship Id="rId90" Type="http://schemas.openxmlformats.org/officeDocument/2006/relationships/customXml" Target="../ink/ink977.xml"/><Relationship Id="rId165" Type="http://schemas.openxmlformats.org/officeDocument/2006/relationships/image" Target="../media/image982.png"/><Relationship Id="rId186" Type="http://schemas.openxmlformats.org/officeDocument/2006/relationships/customXml" Target="../ink/ink1025.xml"/><Relationship Id="rId351" Type="http://schemas.openxmlformats.org/officeDocument/2006/relationships/customXml" Target="../ink/ink1109.xml"/><Relationship Id="rId372" Type="http://schemas.openxmlformats.org/officeDocument/2006/relationships/customXml" Target="../ink/ink1120.xml"/><Relationship Id="rId393" Type="http://schemas.openxmlformats.org/officeDocument/2006/relationships/image" Target="../media/image1094.png"/><Relationship Id="rId407" Type="http://schemas.openxmlformats.org/officeDocument/2006/relationships/image" Target="../media/image1101.png"/><Relationship Id="rId211" Type="http://schemas.openxmlformats.org/officeDocument/2006/relationships/customXml" Target="../ink/ink1039.xml"/><Relationship Id="rId232" Type="http://schemas.openxmlformats.org/officeDocument/2006/relationships/image" Target="../media/image1014.png"/><Relationship Id="rId253" Type="http://schemas.openxmlformats.org/officeDocument/2006/relationships/customXml" Target="../ink/ink1060.xml"/><Relationship Id="rId274" Type="http://schemas.openxmlformats.org/officeDocument/2006/relationships/image" Target="../media/image1035.png"/><Relationship Id="rId295" Type="http://schemas.openxmlformats.org/officeDocument/2006/relationships/customXml" Target="../ink/ink1081.xml"/><Relationship Id="rId309" Type="http://schemas.openxmlformats.org/officeDocument/2006/relationships/customXml" Target="../ink/ink1088.xml"/><Relationship Id="rId27" Type="http://schemas.openxmlformats.org/officeDocument/2006/relationships/image" Target="../media/image913.png"/><Relationship Id="rId48" Type="http://schemas.openxmlformats.org/officeDocument/2006/relationships/customXml" Target="../ink/ink956.xml"/><Relationship Id="rId69" Type="http://schemas.openxmlformats.org/officeDocument/2006/relationships/image" Target="../media/image934.png"/><Relationship Id="rId113" Type="http://schemas.openxmlformats.org/officeDocument/2006/relationships/image" Target="../media/image956.png"/><Relationship Id="rId134" Type="http://schemas.openxmlformats.org/officeDocument/2006/relationships/customXml" Target="../ink/ink999.xml"/><Relationship Id="rId320" Type="http://schemas.openxmlformats.org/officeDocument/2006/relationships/image" Target="../media/image1058.png"/><Relationship Id="rId80" Type="http://schemas.openxmlformats.org/officeDocument/2006/relationships/customXml" Target="../ink/ink972.xml"/><Relationship Id="rId155" Type="http://schemas.openxmlformats.org/officeDocument/2006/relationships/image" Target="../media/image977.png"/><Relationship Id="rId176" Type="http://schemas.openxmlformats.org/officeDocument/2006/relationships/customXml" Target="../ink/ink1020.xml"/><Relationship Id="rId197" Type="http://schemas.openxmlformats.org/officeDocument/2006/relationships/image" Target="../media/image997.png"/><Relationship Id="rId341" Type="http://schemas.openxmlformats.org/officeDocument/2006/relationships/customXml" Target="../ink/ink1104.xml"/><Relationship Id="rId362" Type="http://schemas.openxmlformats.org/officeDocument/2006/relationships/customXml" Target="../ink/ink1115.xml"/><Relationship Id="rId383" Type="http://schemas.openxmlformats.org/officeDocument/2006/relationships/image" Target="../media/image1089.png"/><Relationship Id="rId201" Type="http://schemas.openxmlformats.org/officeDocument/2006/relationships/image" Target="../media/image999.png"/><Relationship Id="rId222" Type="http://schemas.openxmlformats.org/officeDocument/2006/relationships/image" Target="../media/image1009.png"/><Relationship Id="rId243" Type="http://schemas.openxmlformats.org/officeDocument/2006/relationships/customXml" Target="../ink/ink1055.xml"/><Relationship Id="rId264" Type="http://schemas.openxmlformats.org/officeDocument/2006/relationships/image" Target="../media/image1030.png"/><Relationship Id="rId285" Type="http://schemas.openxmlformats.org/officeDocument/2006/relationships/customXml" Target="../ink/ink1076.xml"/><Relationship Id="rId17" Type="http://schemas.openxmlformats.org/officeDocument/2006/relationships/image" Target="../media/image908.png"/><Relationship Id="rId38" Type="http://schemas.openxmlformats.org/officeDocument/2006/relationships/customXml" Target="../ink/ink951.xml"/><Relationship Id="rId59" Type="http://schemas.openxmlformats.org/officeDocument/2006/relationships/image" Target="../media/image929.png"/><Relationship Id="rId103" Type="http://schemas.openxmlformats.org/officeDocument/2006/relationships/image" Target="../media/image951.png"/><Relationship Id="rId124" Type="http://schemas.openxmlformats.org/officeDocument/2006/relationships/customXml" Target="../ink/ink994.xml"/><Relationship Id="rId310" Type="http://schemas.openxmlformats.org/officeDocument/2006/relationships/image" Target="../media/image1053.png"/><Relationship Id="rId70" Type="http://schemas.openxmlformats.org/officeDocument/2006/relationships/customXml" Target="../ink/ink967.xml"/><Relationship Id="rId91" Type="http://schemas.openxmlformats.org/officeDocument/2006/relationships/image" Target="../media/image945.png"/><Relationship Id="rId145" Type="http://schemas.openxmlformats.org/officeDocument/2006/relationships/image" Target="../media/image972.png"/><Relationship Id="rId166" Type="http://schemas.openxmlformats.org/officeDocument/2006/relationships/customXml" Target="../ink/ink1015.xml"/><Relationship Id="rId187" Type="http://schemas.openxmlformats.org/officeDocument/2006/relationships/image" Target="../media/image993.png"/><Relationship Id="rId331" Type="http://schemas.openxmlformats.org/officeDocument/2006/relationships/customXml" Target="../ink/ink1099.xml"/><Relationship Id="rId352" Type="http://schemas.openxmlformats.org/officeDocument/2006/relationships/image" Target="../media/image1074.png"/><Relationship Id="rId373" Type="http://schemas.openxmlformats.org/officeDocument/2006/relationships/image" Target="../media/image1084.png"/><Relationship Id="rId394" Type="http://schemas.openxmlformats.org/officeDocument/2006/relationships/customXml" Target="../ink/ink1131.xml"/><Relationship Id="rId1" Type="http://schemas.openxmlformats.org/officeDocument/2006/relationships/slideLayout" Target="../slideLayouts/slideLayout58.xml"/><Relationship Id="rId212" Type="http://schemas.openxmlformats.org/officeDocument/2006/relationships/image" Target="../media/image1004.png"/><Relationship Id="rId233" Type="http://schemas.openxmlformats.org/officeDocument/2006/relationships/customXml" Target="../ink/ink1050.xml"/><Relationship Id="rId254" Type="http://schemas.openxmlformats.org/officeDocument/2006/relationships/image" Target="../media/image1025.png"/><Relationship Id="rId28" Type="http://schemas.openxmlformats.org/officeDocument/2006/relationships/customXml" Target="../ink/ink946.xml"/><Relationship Id="rId49" Type="http://schemas.openxmlformats.org/officeDocument/2006/relationships/image" Target="../media/image924.png"/><Relationship Id="rId114" Type="http://schemas.openxmlformats.org/officeDocument/2006/relationships/customXml" Target="../ink/ink989.xml"/><Relationship Id="rId275" Type="http://schemas.openxmlformats.org/officeDocument/2006/relationships/customXml" Target="../ink/ink1071.xml"/><Relationship Id="rId296" Type="http://schemas.openxmlformats.org/officeDocument/2006/relationships/image" Target="../media/image1046.png"/><Relationship Id="rId300" Type="http://schemas.openxmlformats.org/officeDocument/2006/relationships/image" Target="../media/image1048.png"/><Relationship Id="rId60" Type="http://schemas.openxmlformats.org/officeDocument/2006/relationships/customXml" Target="../ink/ink962.xml"/><Relationship Id="rId81" Type="http://schemas.openxmlformats.org/officeDocument/2006/relationships/image" Target="../media/image940.png"/><Relationship Id="rId135" Type="http://schemas.openxmlformats.org/officeDocument/2006/relationships/image" Target="../media/image967.png"/><Relationship Id="rId156" Type="http://schemas.openxmlformats.org/officeDocument/2006/relationships/customXml" Target="../ink/ink1010.xml"/><Relationship Id="rId177" Type="http://schemas.openxmlformats.org/officeDocument/2006/relationships/image" Target="../media/image988.png"/><Relationship Id="rId198" Type="http://schemas.openxmlformats.org/officeDocument/2006/relationships/customXml" Target="../ink/ink1032.xml"/><Relationship Id="rId321" Type="http://schemas.openxmlformats.org/officeDocument/2006/relationships/customXml" Target="../ink/ink1094.xml"/><Relationship Id="rId342" Type="http://schemas.openxmlformats.org/officeDocument/2006/relationships/image" Target="../media/image1069.png"/><Relationship Id="rId363" Type="http://schemas.openxmlformats.org/officeDocument/2006/relationships/image" Target="../media/image1079.png"/><Relationship Id="rId384" Type="http://schemas.openxmlformats.org/officeDocument/2006/relationships/customXml" Target="../ink/ink1126.xml"/><Relationship Id="rId202" Type="http://schemas.openxmlformats.org/officeDocument/2006/relationships/customXml" Target="../ink/ink1034.xml"/><Relationship Id="rId223" Type="http://schemas.openxmlformats.org/officeDocument/2006/relationships/customXml" Target="../ink/ink1045.xml"/><Relationship Id="rId244" Type="http://schemas.openxmlformats.org/officeDocument/2006/relationships/image" Target="../media/image1020.png"/><Relationship Id="rId18" Type="http://schemas.openxmlformats.org/officeDocument/2006/relationships/customXml" Target="../ink/ink941.xml"/><Relationship Id="rId39" Type="http://schemas.openxmlformats.org/officeDocument/2006/relationships/image" Target="../media/image919.png"/><Relationship Id="rId265" Type="http://schemas.openxmlformats.org/officeDocument/2006/relationships/customXml" Target="../ink/ink1066.xml"/><Relationship Id="rId286" Type="http://schemas.openxmlformats.org/officeDocument/2006/relationships/image" Target="../media/image1041.png"/><Relationship Id="rId50" Type="http://schemas.openxmlformats.org/officeDocument/2006/relationships/customXml" Target="../ink/ink957.xml"/><Relationship Id="rId104" Type="http://schemas.openxmlformats.org/officeDocument/2006/relationships/customXml" Target="../ink/ink984.xml"/><Relationship Id="rId125" Type="http://schemas.openxmlformats.org/officeDocument/2006/relationships/image" Target="../media/image962.png"/><Relationship Id="rId146" Type="http://schemas.openxmlformats.org/officeDocument/2006/relationships/customXml" Target="../ink/ink1005.xml"/><Relationship Id="rId167" Type="http://schemas.openxmlformats.org/officeDocument/2006/relationships/image" Target="../media/image983.png"/><Relationship Id="rId188" Type="http://schemas.openxmlformats.org/officeDocument/2006/relationships/customXml" Target="../ink/ink1026.xml"/><Relationship Id="rId311" Type="http://schemas.openxmlformats.org/officeDocument/2006/relationships/customXml" Target="../ink/ink1089.xml"/><Relationship Id="rId332" Type="http://schemas.openxmlformats.org/officeDocument/2006/relationships/image" Target="../media/image1064.png"/><Relationship Id="rId353" Type="http://schemas.openxmlformats.org/officeDocument/2006/relationships/customXml" Target="../ink/ink1110.xml"/><Relationship Id="rId374" Type="http://schemas.openxmlformats.org/officeDocument/2006/relationships/customXml" Target="../ink/ink1121.xml"/><Relationship Id="rId395" Type="http://schemas.openxmlformats.org/officeDocument/2006/relationships/image" Target="../media/image1095.png"/><Relationship Id="rId71" Type="http://schemas.openxmlformats.org/officeDocument/2006/relationships/image" Target="../media/image935.png"/><Relationship Id="rId92" Type="http://schemas.openxmlformats.org/officeDocument/2006/relationships/customXml" Target="../ink/ink978.xml"/><Relationship Id="rId213" Type="http://schemas.openxmlformats.org/officeDocument/2006/relationships/customXml" Target="../ink/ink1040.xml"/><Relationship Id="rId234" Type="http://schemas.openxmlformats.org/officeDocument/2006/relationships/image" Target="../media/image1015.png"/><Relationship Id="rId2" Type="http://schemas.openxmlformats.org/officeDocument/2006/relationships/image" Target="../media/image901.png"/><Relationship Id="rId29" Type="http://schemas.openxmlformats.org/officeDocument/2006/relationships/image" Target="../media/image914.png"/><Relationship Id="rId255" Type="http://schemas.openxmlformats.org/officeDocument/2006/relationships/customXml" Target="../ink/ink1061.xml"/><Relationship Id="rId276" Type="http://schemas.openxmlformats.org/officeDocument/2006/relationships/image" Target="../media/image1036.png"/><Relationship Id="rId297" Type="http://schemas.openxmlformats.org/officeDocument/2006/relationships/customXml" Target="../ink/ink1082.xml"/><Relationship Id="rId40" Type="http://schemas.openxmlformats.org/officeDocument/2006/relationships/customXml" Target="../ink/ink952.xml"/><Relationship Id="rId115" Type="http://schemas.openxmlformats.org/officeDocument/2006/relationships/image" Target="../media/image957.png"/><Relationship Id="rId136" Type="http://schemas.openxmlformats.org/officeDocument/2006/relationships/customXml" Target="../ink/ink1000.xml"/><Relationship Id="rId157" Type="http://schemas.openxmlformats.org/officeDocument/2006/relationships/image" Target="../media/image978.png"/><Relationship Id="rId178" Type="http://schemas.openxmlformats.org/officeDocument/2006/relationships/customXml" Target="../ink/ink1021.xml"/><Relationship Id="rId301" Type="http://schemas.openxmlformats.org/officeDocument/2006/relationships/customXml" Target="../ink/ink1084.xml"/><Relationship Id="rId322" Type="http://schemas.openxmlformats.org/officeDocument/2006/relationships/image" Target="../media/image1059.png"/><Relationship Id="rId343" Type="http://schemas.openxmlformats.org/officeDocument/2006/relationships/customXml" Target="../ink/ink1105.xml"/><Relationship Id="rId364" Type="http://schemas.openxmlformats.org/officeDocument/2006/relationships/customXml" Target="../ink/ink1116.xml"/><Relationship Id="rId61" Type="http://schemas.openxmlformats.org/officeDocument/2006/relationships/image" Target="../media/image930.png"/><Relationship Id="rId82" Type="http://schemas.openxmlformats.org/officeDocument/2006/relationships/customXml" Target="../ink/ink973.xml"/><Relationship Id="rId199" Type="http://schemas.openxmlformats.org/officeDocument/2006/relationships/image" Target="../media/image998.png"/><Relationship Id="rId203" Type="http://schemas.openxmlformats.org/officeDocument/2006/relationships/customXml" Target="../ink/ink1035.xml"/><Relationship Id="rId385" Type="http://schemas.openxmlformats.org/officeDocument/2006/relationships/image" Target="../media/image1090.png"/><Relationship Id="rId19" Type="http://schemas.openxmlformats.org/officeDocument/2006/relationships/image" Target="../media/image909.png"/><Relationship Id="rId224" Type="http://schemas.openxmlformats.org/officeDocument/2006/relationships/image" Target="../media/image1010.png"/><Relationship Id="rId245" Type="http://schemas.openxmlformats.org/officeDocument/2006/relationships/customXml" Target="../ink/ink1056.xml"/><Relationship Id="rId266" Type="http://schemas.openxmlformats.org/officeDocument/2006/relationships/image" Target="../media/image1031.png"/><Relationship Id="rId287" Type="http://schemas.openxmlformats.org/officeDocument/2006/relationships/customXml" Target="../ink/ink1077.xml"/><Relationship Id="rId30" Type="http://schemas.openxmlformats.org/officeDocument/2006/relationships/customXml" Target="../ink/ink947.xml"/><Relationship Id="rId105" Type="http://schemas.openxmlformats.org/officeDocument/2006/relationships/image" Target="../media/image952.png"/><Relationship Id="rId126" Type="http://schemas.openxmlformats.org/officeDocument/2006/relationships/customXml" Target="../ink/ink995.xml"/><Relationship Id="rId147" Type="http://schemas.openxmlformats.org/officeDocument/2006/relationships/image" Target="../media/image973.png"/><Relationship Id="rId168" Type="http://schemas.openxmlformats.org/officeDocument/2006/relationships/customXml" Target="../ink/ink1016.xml"/><Relationship Id="rId312" Type="http://schemas.openxmlformats.org/officeDocument/2006/relationships/image" Target="../media/image1054.png"/><Relationship Id="rId333" Type="http://schemas.openxmlformats.org/officeDocument/2006/relationships/customXml" Target="../ink/ink1100.xml"/><Relationship Id="rId354" Type="http://schemas.openxmlformats.org/officeDocument/2006/relationships/image" Target="../media/image1075.png"/><Relationship Id="rId51" Type="http://schemas.openxmlformats.org/officeDocument/2006/relationships/image" Target="../media/image925.png"/><Relationship Id="rId72" Type="http://schemas.openxmlformats.org/officeDocument/2006/relationships/customXml" Target="../ink/ink968.xml"/><Relationship Id="rId93" Type="http://schemas.openxmlformats.org/officeDocument/2006/relationships/image" Target="../media/image946.png"/><Relationship Id="rId189" Type="http://schemas.openxmlformats.org/officeDocument/2006/relationships/customXml" Target="../ink/ink1027.xml"/><Relationship Id="rId375" Type="http://schemas.openxmlformats.org/officeDocument/2006/relationships/image" Target="../media/image1085.png"/><Relationship Id="rId396" Type="http://schemas.openxmlformats.org/officeDocument/2006/relationships/customXml" Target="../ink/ink1132.xml"/><Relationship Id="rId3" Type="http://schemas.openxmlformats.org/officeDocument/2006/relationships/image" Target="../media/image902.png"/><Relationship Id="rId214" Type="http://schemas.openxmlformats.org/officeDocument/2006/relationships/image" Target="../media/image1005.png"/><Relationship Id="rId235" Type="http://schemas.openxmlformats.org/officeDocument/2006/relationships/customXml" Target="../ink/ink1051.xml"/><Relationship Id="rId256" Type="http://schemas.openxmlformats.org/officeDocument/2006/relationships/image" Target="../media/image1026.png"/><Relationship Id="rId277" Type="http://schemas.openxmlformats.org/officeDocument/2006/relationships/customXml" Target="../ink/ink1072.xml"/><Relationship Id="rId298" Type="http://schemas.openxmlformats.org/officeDocument/2006/relationships/image" Target="../media/image1047.png"/><Relationship Id="rId400" Type="http://schemas.openxmlformats.org/officeDocument/2006/relationships/customXml" Target="../ink/ink1134.xml"/><Relationship Id="rId116" Type="http://schemas.openxmlformats.org/officeDocument/2006/relationships/customXml" Target="../ink/ink990.xml"/><Relationship Id="rId137" Type="http://schemas.openxmlformats.org/officeDocument/2006/relationships/image" Target="../media/image968.png"/><Relationship Id="rId158" Type="http://schemas.openxmlformats.org/officeDocument/2006/relationships/customXml" Target="../ink/ink1011.xml"/><Relationship Id="rId302" Type="http://schemas.openxmlformats.org/officeDocument/2006/relationships/image" Target="../media/image1049.png"/><Relationship Id="rId323" Type="http://schemas.openxmlformats.org/officeDocument/2006/relationships/customXml" Target="../ink/ink1095.xml"/><Relationship Id="rId344" Type="http://schemas.openxmlformats.org/officeDocument/2006/relationships/image" Target="../media/image1070.png"/><Relationship Id="rId20" Type="http://schemas.openxmlformats.org/officeDocument/2006/relationships/customXml" Target="../ink/ink942.xml"/><Relationship Id="rId41" Type="http://schemas.openxmlformats.org/officeDocument/2006/relationships/image" Target="../media/image920.png"/><Relationship Id="rId62" Type="http://schemas.openxmlformats.org/officeDocument/2006/relationships/customXml" Target="../ink/ink963.xml"/><Relationship Id="rId83" Type="http://schemas.openxmlformats.org/officeDocument/2006/relationships/image" Target="../media/image941.png"/><Relationship Id="rId179" Type="http://schemas.openxmlformats.org/officeDocument/2006/relationships/image" Target="../media/image989.png"/><Relationship Id="rId365" Type="http://schemas.openxmlformats.org/officeDocument/2006/relationships/image" Target="../media/image1080.png"/><Relationship Id="rId386" Type="http://schemas.openxmlformats.org/officeDocument/2006/relationships/customXml" Target="../ink/ink1127.xml"/><Relationship Id="rId190" Type="http://schemas.openxmlformats.org/officeDocument/2006/relationships/image" Target="../media/image994.png"/><Relationship Id="rId204" Type="http://schemas.openxmlformats.org/officeDocument/2006/relationships/image" Target="../media/image1000.png"/><Relationship Id="rId225" Type="http://schemas.openxmlformats.org/officeDocument/2006/relationships/customXml" Target="../ink/ink1046.xml"/><Relationship Id="rId246" Type="http://schemas.openxmlformats.org/officeDocument/2006/relationships/image" Target="../media/image1021.png"/><Relationship Id="rId267" Type="http://schemas.openxmlformats.org/officeDocument/2006/relationships/customXml" Target="../ink/ink1067.xml"/><Relationship Id="rId288" Type="http://schemas.openxmlformats.org/officeDocument/2006/relationships/image" Target="../media/image1042.png"/><Relationship Id="rId106" Type="http://schemas.openxmlformats.org/officeDocument/2006/relationships/customXml" Target="../ink/ink985.xml"/><Relationship Id="rId127" Type="http://schemas.openxmlformats.org/officeDocument/2006/relationships/image" Target="../media/image963.png"/><Relationship Id="rId313" Type="http://schemas.openxmlformats.org/officeDocument/2006/relationships/customXml" Target="../ink/ink1090.xml"/><Relationship Id="rId10" Type="http://schemas.openxmlformats.org/officeDocument/2006/relationships/customXml" Target="../ink/ink937.xml"/><Relationship Id="rId31" Type="http://schemas.openxmlformats.org/officeDocument/2006/relationships/image" Target="../media/image915.png"/><Relationship Id="rId52" Type="http://schemas.openxmlformats.org/officeDocument/2006/relationships/customXml" Target="../ink/ink958.xml"/><Relationship Id="rId73" Type="http://schemas.openxmlformats.org/officeDocument/2006/relationships/image" Target="../media/image936.png"/><Relationship Id="rId94" Type="http://schemas.openxmlformats.org/officeDocument/2006/relationships/customXml" Target="../ink/ink979.xml"/><Relationship Id="rId148" Type="http://schemas.openxmlformats.org/officeDocument/2006/relationships/customXml" Target="../ink/ink1006.xml"/><Relationship Id="rId169" Type="http://schemas.openxmlformats.org/officeDocument/2006/relationships/image" Target="../media/image984.png"/><Relationship Id="rId334" Type="http://schemas.openxmlformats.org/officeDocument/2006/relationships/image" Target="../media/image1065.png"/><Relationship Id="rId355" Type="http://schemas.openxmlformats.org/officeDocument/2006/relationships/customXml" Target="../ink/ink1111.xml"/><Relationship Id="rId376" Type="http://schemas.openxmlformats.org/officeDocument/2006/relationships/customXml" Target="../ink/ink1122.xml"/><Relationship Id="rId397" Type="http://schemas.openxmlformats.org/officeDocument/2006/relationships/image" Target="../media/image1096.png"/><Relationship Id="rId4" Type="http://schemas.openxmlformats.org/officeDocument/2006/relationships/customXml" Target="../ink/ink934.xml"/><Relationship Id="rId180" Type="http://schemas.openxmlformats.org/officeDocument/2006/relationships/customXml" Target="../ink/ink1022.xml"/><Relationship Id="rId215" Type="http://schemas.openxmlformats.org/officeDocument/2006/relationships/customXml" Target="../ink/ink1041.xml"/><Relationship Id="rId236" Type="http://schemas.openxmlformats.org/officeDocument/2006/relationships/image" Target="../media/image1016.png"/><Relationship Id="rId257" Type="http://schemas.openxmlformats.org/officeDocument/2006/relationships/customXml" Target="../ink/ink1062.xml"/><Relationship Id="rId278" Type="http://schemas.openxmlformats.org/officeDocument/2006/relationships/image" Target="../media/image1037.png"/><Relationship Id="rId401" Type="http://schemas.openxmlformats.org/officeDocument/2006/relationships/image" Target="../media/image1098.png"/><Relationship Id="rId303" Type="http://schemas.openxmlformats.org/officeDocument/2006/relationships/customXml" Target="../ink/ink1085.xml"/><Relationship Id="rId42" Type="http://schemas.openxmlformats.org/officeDocument/2006/relationships/customXml" Target="../ink/ink953.xml"/><Relationship Id="rId84" Type="http://schemas.openxmlformats.org/officeDocument/2006/relationships/customXml" Target="../ink/ink974.xml"/><Relationship Id="rId138" Type="http://schemas.openxmlformats.org/officeDocument/2006/relationships/customXml" Target="../ink/ink1001.xml"/><Relationship Id="rId345" Type="http://schemas.openxmlformats.org/officeDocument/2006/relationships/customXml" Target="../ink/ink1106.xml"/><Relationship Id="rId387" Type="http://schemas.openxmlformats.org/officeDocument/2006/relationships/image" Target="../media/image1091.png"/><Relationship Id="rId191" Type="http://schemas.openxmlformats.org/officeDocument/2006/relationships/customXml" Target="../ink/ink1028.xml"/><Relationship Id="rId205" Type="http://schemas.openxmlformats.org/officeDocument/2006/relationships/customXml" Target="../ink/ink1036.xml"/><Relationship Id="rId247" Type="http://schemas.openxmlformats.org/officeDocument/2006/relationships/customXml" Target="../ink/ink1057.xml"/><Relationship Id="rId107" Type="http://schemas.openxmlformats.org/officeDocument/2006/relationships/image" Target="../media/image953.png"/><Relationship Id="rId289" Type="http://schemas.openxmlformats.org/officeDocument/2006/relationships/customXml" Target="../ink/ink1078.xml"/></Relationships>
</file>

<file path=ppt/slides/_rels/slide49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119.png"/><Relationship Id="rId21" Type="http://schemas.openxmlformats.org/officeDocument/2006/relationships/image" Target="../media/image1050.png"/><Relationship Id="rId42" Type="http://schemas.openxmlformats.org/officeDocument/2006/relationships/customXml" Target="../ink/ink1157.xml"/><Relationship Id="rId63" Type="http://schemas.openxmlformats.org/officeDocument/2006/relationships/image" Target="../media/image1091.png"/><Relationship Id="rId84" Type="http://schemas.openxmlformats.org/officeDocument/2006/relationships/customXml" Target="../ink/ink1178.xml"/><Relationship Id="rId138" Type="http://schemas.openxmlformats.org/officeDocument/2006/relationships/customXml" Target="../ink/ink1205.xml"/><Relationship Id="rId159" Type="http://schemas.openxmlformats.org/officeDocument/2006/relationships/image" Target="../media/image1140.png"/><Relationship Id="rId170" Type="http://schemas.openxmlformats.org/officeDocument/2006/relationships/customXml" Target="../ink/ink1221.xml"/><Relationship Id="rId191" Type="http://schemas.openxmlformats.org/officeDocument/2006/relationships/image" Target="../media/image1156.png"/><Relationship Id="rId205" Type="http://schemas.openxmlformats.org/officeDocument/2006/relationships/image" Target="../media/image1163.png"/><Relationship Id="rId226" Type="http://schemas.openxmlformats.org/officeDocument/2006/relationships/image" Target="../media/image1172.png"/><Relationship Id="rId247" Type="http://schemas.openxmlformats.org/officeDocument/2006/relationships/customXml" Target="../ink/ink1260.xml"/><Relationship Id="rId107" Type="http://schemas.openxmlformats.org/officeDocument/2006/relationships/image" Target="../media/image1115.png"/><Relationship Id="rId268" Type="http://schemas.openxmlformats.org/officeDocument/2006/relationships/image" Target="../media/image1193.png"/><Relationship Id="rId11" Type="http://schemas.openxmlformats.org/officeDocument/2006/relationships/customXml" Target="../ink/ink1142.xml"/><Relationship Id="rId32" Type="http://schemas.openxmlformats.org/officeDocument/2006/relationships/customXml" Target="../ink/ink1152.xml"/><Relationship Id="rId53" Type="http://schemas.openxmlformats.org/officeDocument/2006/relationships/image" Target="../media/image1066.png"/><Relationship Id="rId74" Type="http://schemas.openxmlformats.org/officeDocument/2006/relationships/customXml" Target="../ink/ink1173.xml"/><Relationship Id="rId128" Type="http://schemas.openxmlformats.org/officeDocument/2006/relationships/customXml" Target="../ink/ink1200.xml"/><Relationship Id="rId149" Type="http://schemas.openxmlformats.org/officeDocument/2006/relationships/image" Target="../media/image1135.png"/><Relationship Id="rId5" Type="http://schemas.openxmlformats.org/officeDocument/2006/relationships/customXml" Target="../ink/ink1139.xml"/><Relationship Id="rId95" Type="http://schemas.openxmlformats.org/officeDocument/2006/relationships/image" Target="../media/image1109.png"/><Relationship Id="rId160" Type="http://schemas.openxmlformats.org/officeDocument/2006/relationships/customXml" Target="../ink/ink1216.xml"/><Relationship Id="rId181" Type="http://schemas.openxmlformats.org/officeDocument/2006/relationships/image" Target="../media/image1151.png"/><Relationship Id="rId216" Type="http://schemas.openxmlformats.org/officeDocument/2006/relationships/customXml" Target="../ink/ink1244.xml"/><Relationship Id="rId237" Type="http://schemas.openxmlformats.org/officeDocument/2006/relationships/customXml" Target="../ink/ink1255.xml"/><Relationship Id="rId258" Type="http://schemas.openxmlformats.org/officeDocument/2006/relationships/image" Target="../media/image1188.png"/><Relationship Id="rId22" Type="http://schemas.openxmlformats.org/officeDocument/2006/relationships/customXml" Target="../ink/ink1147.xml"/><Relationship Id="rId43" Type="http://schemas.openxmlformats.org/officeDocument/2006/relationships/image" Target="../media/image1061.png"/><Relationship Id="rId64" Type="http://schemas.openxmlformats.org/officeDocument/2006/relationships/customXml" Target="../ink/ink1168.xml"/><Relationship Id="rId118" Type="http://schemas.openxmlformats.org/officeDocument/2006/relationships/customXml" Target="../ink/ink1195.xml"/><Relationship Id="rId139" Type="http://schemas.openxmlformats.org/officeDocument/2006/relationships/image" Target="../media/image1130.png"/><Relationship Id="rId85" Type="http://schemas.openxmlformats.org/officeDocument/2006/relationships/image" Target="../media/image1104.png"/><Relationship Id="rId150" Type="http://schemas.openxmlformats.org/officeDocument/2006/relationships/customXml" Target="../ink/ink1211.xml"/><Relationship Id="rId171" Type="http://schemas.openxmlformats.org/officeDocument/2006/relationships/image" Target="../media/image1146.png"/><Relationship Id="rId192" Type="http://schemas.openxmlformats.org/officeDocument/2006/relationships/customXml" Target="../ink/ink1232.xml"/><Relationship Id="rId206" Type="http://schemas.openxmlformats.org/officeDocument/2006/relationships/customXml" Target="../ink/ink1239.xml"/><Relationship Id="rId227" Type="http://schemas.openxmlformats.org/officeDocument/2006/relationships/customXml" Target="../ink/ink1250.xml"/><Relationship Id="rId248" Type="http://schemas.openxmlformats.org/officeDocument/2006/relationships/image" Target="../media/image1183.png"/><Relationship Id="rId269" Type="http://schemas.openxmlformats.org/officeDocument/2006/relationships/customXml" Target="../ink/ink1271.xml"/><Relationship Id="rId12" Type="http://schemas.openxmlformats.org/officeDocument/2006/relationships/image" Target="../media/image953.png"/><Relationship Id="rId33" Type="http://schemas.openxmlformats.org/officeDocument/2006/relationships/image" Target="../media/image1056.png"/><Relationship Id="rId108" Type="http://schemas.openxmlformats.org/officeDocument/2006/relationships/customXml" Target="../ink/ink1190.xml"/><Relationship Id="rId129" Type="http://schemas.openxmlformats.org/officeDocument/2006/relationships/image" Target="../media/image1125.png"/><Relationship Id="rId54" Type="http://schemas.openxmlformats.org/officeDocument/2006/relationships/customXml" Target="../ink/ink1163.xml"/><Relationship Id="rId75" Type="http://schemas.openxmlformats.org/officeDocument/2006/relationships/image" Target="../media/image1097.png"/><Relationship Id="rId96" Type="http://schemas.openxmlformats.org/officeDocument/2006/relationships/customXml" Target="../ink/ink1184.xml"/><Relationship Id="rId140" Type="http://schemas.openxmlformats.org/officeDocument/2006/relationships/customXml" Target="../ink/ink1206.xml"/><Relationship Id="rId161" Type="http://schemas.openxmlformats.org/officeDocument/2006/relationships/image" Target="../media/image1141.png"/><Relationship Id="rId182" Type="http://schemas.openxmlformats.org/officeDocument/2006/relationships/customXml" Target="../ink/ink1227.xml"/><Relationship Id="rId217" Type="http://schemas.openxmlformats.org/officeDocument/2006/relationships/image" Target="../media/image1168.png"/><Relationship Id="rId6" Type="http://schemas.openxmlformats.org/officeDocument/2006/relationships/image" Target="../media/image950.png"/><Relationship Id="rId238" Type="http://schemas.openxmlformats.org/officeDocument/2006/relationships/image" Target="../media/image1178.png"/><Relationship Id="rId259" Type="http://schemas.openxmlformats.org/officeDocument/2006/relationships/customXml" Target="../ink/ink1266.xml"/><Relationship Id="rId23" Type="http://schemas.openxmlformats.org/officeDocument/2006/relationships/image" Target="../media/image1051.png"/><Relationship Id="rId28" Type="http://schemas.openxmlformats.org/officeDocument/2006/relationships/customXml" Target="../ink/ink1150.xml"/><Relationship Id="rId49" Type="http://schemas.openxmlformats.org/officeDocument/2006/relationships/image" Target="../media/image1064.png"/><Relationship Id="rId114" Type="http://schemas.openxmlformats.org/officeDocument/2006/relationships/customXml" Target="../ink/ink1193.xml"/><Relationship Id="rId119" Type="http://schemas.openxmlformats.org/officeDocument/2006/relationships/image" Target="../media/image1120.png"/><Relationship Id="rId270" Type="http://schemas.openxmlformats.org/officeDocument/2006/relationships/image" Target="../media/image1194.png"/><Relationship Id="rId44" Type="http://schemas.openxmlformats.org/officeDocument/2006/relationships/customXml" Target="../ink/ink1158.xml"/><Relationship Id="rId60" Type="http://schemas.openxmlformats.org/officeDocument/2006/relationships/customXml" Target="../ink/ink1166.xml"/><Relationship Id="rId65" Type="http://schemas.openxmlformats.org/officeDocument/2006/relationships/image" Target="../media/image1092.png"/><Relationship Id="rId81" Type="http://schemas.openxmlformats.org/officeDocument/2006/relationships/image" Target="../media/image1102.png"/><Relationship Id="rId86" Type="http://schemas.openxmlformats.org/officeDocument/2006/relationships/customXml" Target="../ink/ink1179.xml"/><Relationship Id="rId130" Type="http://schemas.openxmlformats.org/officeDocument/2006/relationships/customXml" Target="../ink/ink1201.xml"/><Relationship Id="rId135" Type="http://schemas.openxmlformats.org/officeDocument/2006/relationships/image" Target="../media/image1128.png"/><Relationship Id="rId151" Type="http://schemas.openxmlformats.org/officeDocument/2006/relationships/image" Target="../media/image1136.png"/><Relationship Id="rId156" Type="http://schemas.openxmlformats.org/officeDocument/2006/relationships/customXml" Target="../ink/ink1214.xml"/><Relationship Id="rId177" Type="http://schemas.openxmlformats.org/officeDocument/2006/relationships/image" Target="../media/image1149.png"/><Relationship Id="rId198" Type="http://schemas.openxmlformats.org/officeDocument/2006/relationships/customXml" Target="../ink/ink1235.xml"/><Relationship Id="rId172" Type="http://schemas.openxmlformats.org/officeDocument/2006/relationships/customXml" Target="../ink/ink1222.xml"/><Relationship Id="rId193" Type="http://schemas.openxmlformats.org/officeDocument/2006/relationships/image" Target="../media/image1157.png"/><Relationship Id="rId202" Type="http://schemas.openxmlformats.org/officeDocument/2006/relationships/customXml" Target="../ink/ink1237.xml"/><Relationship Id="rId207" Type="http://schemas.openxmlformats.org/officeDocument/2006/relationships/image" Target="../media/image1164.png"/><Relationship Id="rId223" Type="http://schemas.openxmlformats.org/officeDocument/2006/relationships/customXml" Target="../ink/ink1248.xml"/><Relationship Id="rId228" Type="http://schemas.openxmlformats.org/officeDocument/2006/relationships/image" Target="../media/image1173.png"/><Relationship Id="rId244" Type="http://schemas.openxmlformats.org/officeDocument/2006/relationships/image" Target="../media/image1181.png"/><Relationship Id="rId249" Type="http://schemas.openxmlformats.org/officeDocument/2006/relationships/customXml" Target="../ink/ink1261.xml"/><Relationship Id="rId13" Type="http://schemas.openxmlformats.org/officeDocument/2006/relationships/customXml" Target="../ink/ink1143.xml"/><Relationship Id="rId18" Type="http://schemas.openxmlformats.org/officeDocument/2006/relationships/image" Target="../media/image956.png"/><Relationship Id="rId39" Type="http://schemas.openxmlformats.org/officeDocument/2006/relationships/image" Target="../media/image1059.png"/><Relationship Id="rId109" Type="http://schemas.openxmlformats.org/officeDocument/2006/relationships/image" Target="../media/image1116.png"/><Relationship Id="rId260" Type="http://schemas.openxmlformats.org/officeDocument/2006/relationships/image" Target="../media/image1189.png"/><Relationship Id="rId265" Type="http://schemas.openxmlformats.org/officeDocument/2006/relationships/customXml" Target="../ink/ink1269.xml"/><Relationship Id="rId34" Type="http://schemas.openxmlformats.org/officeDocument/2006/relationships/customXml" Target="../ink/ink1153.xml"/><Relationship Id="rId50" Type="http://schemas.openxmlformats.org/officeDocument/2006/relationships/customXml" Target="../ink/ink1161.xml"/><Relationship Id="rId55" Type="http://schemas.openxmlformats.org/officeDocument/2006/relationships/image" Target="../media/image1087.png"/><Relationship Id="rId76" Type="http://schemas.openxmlformats.org/officeDocument/2006/relationships/customXml" Target="../ink/ink1174.xml"/><Relationship Id="rId97" Type="http://schemas.openxmlformats.org/officeDocument/2006/relationships/image" Target="../media/image1110.png"/><Relationship Id="rId104" Type="http://schemas.openxmlformats.org/officeDocument/2006/relationships/customXml" Target="../ink/ink1188.xml"/><Relationship Id="rId120" Type="http://schemas.openxmlformats.org/officeDocument/2006/relationships/customXml" Target="../ink/ink1196.xml"/><Relationship Id="rId125" Type="http://schemas.openxmlformats.org/officeDocument/2006/relationships/image" Target="../media/image1123.png"/><Relationship Id="rId141" Type="http://schemas.openxmlformats.org/officeDocument/2006/relationships/image" Target="../media/image1131.png"/><Relationship Id="rId146" Type="http://schemas.openxmlformats.org/officeDocument/2006/relationships/customXml" Target="../ink/ink1209.xml"/><Relationship Id="rId167" Type="http://schemas.openxmlformats.org/officeDocument/2006/relationships/image" Target="../media/image1144.png"/><Relationship Id="rId188" Type="http://schemas.openxmlformats.org/officeDocument/2006/relationships/customXml" Target="../ink/ink1230.xml"/><Relationship Id="rId7" Type="http://schemas.openxmlformats.org/officeDocument/2006/relationships/customXml" Target="../ink/ink1140.xml"/><Relationship Id="rId71" Type="http://schemas.openxmlformats.org/officeDocument/2006/relationships/image" Target="../media/image1095.png"/><Relationship Id="rId92" Type="http://schemas.openxmlformats.org/officeDocument/2006/relationships/customXml" Target="../ink/ink1182.xml"/><Relationship Id="rId162" Type="http://schemas.openxmlformats.org/officeDocument/2006/relationships/customXml" Target="../ink/ink1217.xml"/><Relationship Id="rId183" Type="http://schemas.openxmlformats.org/officeDocument/2006/relationships/image" Target="../media/image1152.png"/><Relationship Id="rId213" Type="http://schemas.openxmlformats.org/officeDocument/2006/relationships/image" Target="../media/image1166.png"/><Relationship Id="rId218" Type="http://schemas.openxmlformats.org/officeDocument/2006/relationships/customXml" Target="../ink/ink1245.xml"/><Relationship Id="rId234" Type="http://schemas.openxmlformats.org/officeDocument/2006/relationships/image" Target="../media/image1176.png"/><Relationship Id="rId239" Type="http://schemas.openxmlformats.org/officeDocument/2006/relationships/customXml" Target="../ink/ink1256.xml"/><Relationship Id="rId2" Type="http://schemas.openxmlformats.org/officeDocument/2006/relationships/image" Target="../media/image902.png"/><Relationship Id="rId29" Type="http://schemas.openxmlformats.org/officeDocument/2006/relationships/image" Target="../media/image1054.png"/><Relationship Id="rId250" Type="http://schemas.openxmlformats.org/officeDocument/2006/relationships/image" Target="../media/image1184.png"/><Relationship Id="rId255" Type="http://schemas.openxmlformats.org/officeDocument/2006/relationships/customXml" Target="../ink/ink1264.xml"/><Relationship Id="rId24" Type="http://schemas.openxmlformats.org/officeDocument/2006/relationships/customXml" Target="../ink/ink1148.xml"/><Relationship Id="rId40" Type="http://schemas.openxmlformats.org/officeDocument/2006/relationships/customXml" Target="../ink/ink1156.xml"/><Relationship Id="rId45" Type="http://schemas.openxmlformats.org/officeDocument/2006/relationships/image" Target="../media/image1062.png"/><Relationship Id="rId66" Type="http://schemas.openxmlformats.org/officeDocument/2006/relationships/customXml" Target="../ink/ink1169.xml"/><Relationship Id="rId87" Type="http://schemas.openxmlformats.org/officeDocument/2006/relationships/image" Target="../media/image1105.png"/><Relationship Id="rId110" Type="http://schemas.openxmlformats.org/officeDocument/2006/relationships/customXml" Target="../ink/ink1191.xml"/><Relationship Id="rId115" Type="http://schemas.openxmlformats.org/officeDocument/2006/relationships/image" Target="../media/image1118.png"/><Relationship Id="rId131" Type="http://schemas.openxmlformats.org/officeDocument/2006/relationships/image" Target="../media/image1126.png"/><Relationship Id="rId136" Type="http://schemas.openxmlformats.org/officeDocument/2006/relationships/customXml" Target="../ink/ink1204.xml"/><Relationship Id="rId157" Type="http://schemas.openxmlformats.org/officeDocument/2006/relationships/image" Target="../media/image1139.png"/><Relationship Id="rId178" Type="http://schemas.openxmlformats.org/officeDocument/2006/relationships/customXml" Target="../ink/ink1225.xml"/><Relationship Id="rId61" Type="http://schemas.openxmlformats.org/officeDocument/2006/relationships/image" Target="../media/image1090.png"/><Relationship Id="rId82" Type="http://schemas.openxmlformats.org/officeDocument/2006/relationships/customXml" Target="../ink/ink1177.xml"/><Relationship Id="rId152" Type="http://schemas.openxmlformats.org/officeDocument/2006/relationships/customXml" Target="../ink/ink1212.xml"/><Relationship Id="rId173" Type="http://schemas.openxmlformats.org/officeDocument/2006/relationships/image" Target="../media/image1147.png"/><Relationship Id="rId194" Type="http://schemas.openxmlformats.org/officeDocument/2006/relationships/customXml" Target="../ink/ink1233.xml"/><Relationship Id="rId199" Type="http://schemas.openxmlformats.org/officeDocument/2006/relationships/image" Target="../media/image1160.png"/><Relationship Id="rId203" Type="http://schemas.openxmlformats.org/officeDocument/2006/relationships/image" Target="../media/image1162.png"/><Relationship Id="rId208" Type="http://schemas.openxmlformats.org/officeDocument/2006/relationships/customXml" Target="../ink/ink1240.xml"/><Relationship Id="rId229" Type="http://schemas.openxmlformats.org/officeDocument/2006/relationships/customXml" Target="../ink/ink1251.xml"/><Relationship Id="rId19" Type="http://schemas.openxmlformats.org/officeDocument/2006/relationships/image" Target="../media/image901.png"/><Relationship Id="rId224" Type="http://schemas.openxmlformats.org/officeDocument/2006/relationships/image" Target="../media/image1171.png"/><Relationship Id="rId240" Type="http://schemas.openxmlformats.org/officeDocument/2006/relationships/image" Target="../media/image1179.png"/><Relationship Id="rId245" Type="http://schemas.openxmlformats.org/officeDocument/2006/relationships/customXml" Target="../ink/ink1259.xml"/><Relationship Id="rId261" Type="http://schemas.openxmlformats.org/officeDocument/2006/relationships/customXml" Target="../ink/ink1267.xml"/><Relationship Id="rId266" Type="http://schemas.openxmlformats.org/officeDocument/2006/relationships/image" Target="../media/image1192.png"/><Relationship Id="rId14" Type="http://schemas.openxmlformats.org/officeDocument/2006/relationships/image" Target="../media/image954.png"/><Relationship Id="rId30" Type="http://schemas.openxmlformats.org/officeDocument/2006/relationships/customXml" Target="../ink/ink1151.xml"/><Relationship Id="rId35" Type="http://schemas.openxmlformats.org/officeDocument/2006/relationships/image" Target="../media/image1057.png"/><Relationship Id="rId56" Type="http://schemas.openxmlformats.org/officeDocument/2006/relationships/customXml" Target="../ink/ink1164.xml"/><Relationship Id="rId77" Type="http://schemas.openxmlformats.org/officeDocument/2006/relationships/image" Target="../media/image1098.png"/><Relationship Id="rId100" Type="http://schemas.openxmlformats.org/officeDocument/2006/relationships/customXml" Target="../ink/ink1186.xml"/><Relationship Id="rId105" Type="http://schemas.openxmlformats.org/officeDocument/2006/relationships/image" Target="../media/image1114.png"/><Relationship Id="rId126" Type="http://schemas.openxmlformats.org/officeDocument/2006/relationships/customXml" Target="../ink/ink1199.xml"/><Relationship Id="rId147" Type="http://schemas.openxmlformats.org/officeDocument/2006/relationships/image" Target="../media/image1134.png"/><Relationship Id="rId168" Type="http://schemas.openxmlformats.org/officeDocument/2006/relationships/customXml" Target="../ink/ink1220.xml"/><Relationship Id="rId8" Type="http://schemas.openxmlformats.org/officeDocument/2006/relationships/image" Target="../media/image951.png"/><Relationship Id="rId51" Type="http://schemas.openxmlformats.org/officeDocument/2006/relationships/image" Target="../media/image1065.png"/><Relationship Id="rId72" Type="http://schemas.openxmlformats.org/officeDocument/2006/relationships/customXml" Target="../ink/ink1172.xml"/><Relationship Id="rId93" Type="http://schemas.openxmlformats.org/officeDocument/2006/relationships/image" Target="../media/image1108.png"/><Relationship Id="rId98" Type="http://schemas.openxmlformats.org/officeDocument/2006/relationships/customXml" Target="../ink/ink1185.xml"/><Relationship Id="rId121" Type="http://schemas.openxmlformats.org/officeDocument/2006/relationships/image" Target="../media/image1121.png"/><Relationship Id="rId142" Type="http://schemas.openxmlformats.org/officeDocument/2006/relationships/customXml" Target="../ink/ink1207.xml"/><Relationship Id="rId163" Type="http://schemas.openxmlformats.org/officeDocument/2006/relationships/image" Target="../media/image1142.png"/><Relationship Id="rId184" Type="http://schemas.openxmlformats.org/officeDocument/2006/relationships/customXml" Target="../ink/ink1228.xml"/><Relationship Id="rId189" Type="http://schemas.openxmlformats.org/officeDocument/2006/relationships/image" Target="../media/image1155.png"/><Relationship Id="rId219" Type="http://schemas.openxmlformats.org/officeDocument/2006/relationships/customXml" Target="../ink/ink1246.xml"/><Relationship Id="rId3" Type="http://schemas.openxmlformats.org/officeDocument/2006/relationships/customXml" Target="../ink/ink1138.xml"/><Relationship Id="rId214" Type="http://schemas.openxmlformats.org/officeDocument/2006/relationships/customXml" Target="../ink/ink1243.xml"/><Relationship Id="rId230" Type="http://schemas.openxmlformats.org/officeDocument/2006/relationships/image" Target="../media/image1174.png"/><Relationship Id="rId235" Type="http://schemas.openxmlformats.org/officeDocument/2006/relationships/customXml" Target="../ink/ink1254.xml"/><Relationship Id="rId251" Type="http://schemas.openxmlformats.org/officeDocument/2006/relationships/customXml" Target="../ink/ink1262.xml"/><Relationship Id="rId256" Type="http://schemas.openxmlformats.org/officeDocument/2006/relationships/image" Target="../media/image1187.png"/><Relationship Id="rId25" Type="http://schemas.openxmlformats.org/officeDocument/2006/relationships/image" Target="../media/image1052.png"/><Relationship Id="rId46" Type="http://schemas.openxmlformats.org/officeDocument/2006/relationships/customXml" Target="../ink/ink1159.xml"/><Relationship Id="rId67" Type="http://schemas.openxmlformats.org/officeDocument/2006/relationships/image" Target="../media/image1093.png"/><Relationship Id="rId116" Type="http://schemas.openxmlformats.org/officeDocument/2006/relationships/customXml" Target="../ink/ink1194.xml"/><Relationship Id="rId137" Type="http://schemas.openxmlformats.org/officeDocument/2006/relationships/image" Target="../media/image1129.png"/><Relationship Id="rId158" Type="http://schemas.openxmlformats.org/officeDocument/2006/relationships/customXml" Target="../ink/ink1215.xml"/><Relationship Id="rId20" Type="http://schemas.openxmlformats.org/officeDocument/2006/relationships/customXml" Target="../ink/ink1146.xml"/><Relationship Id="rId41" Type="http://schemas.openxmlformats.org/officeDocument/2006/relationships/image" Target="../media/image1060.png"/><Relationship Id="rId62" Type="http://schemas.openxmlformats.org/officeDocument/2006/relationships/customXml" Target="../ink/ink1167.xml"/><Relationship Id="rId83" Type="http://schemas.openxmlformats.org/officeDocument/2006/relationships/image" Target="../media/image1103.png"/><Relationship Id="rId88" Type="http://schemas.openxmlformats.org/officeDocument/2006/relationships/customXml" Target="../ink/ink1180.xml"/><Relationship Id="rId111" Type="http://schemas.openxmlformats.org/officeDocument/2006/relationships/image" Target="../media/image1117.png"/><Relationship Id="rId132" Type="http://schemas.openxmlformats.org/officeDocument/2006/relationships/customXml" Target="../ink/ink1202.xml"/><Relationship Id="rId153" Type="http://schemas.openxmlformats.org/officeDocument/2006/relationships/image" Target="../media/image1137.png"/><Relationship Id="rId174" Type="http://schemas.openxmlformats.org/officeDocument/2006/relationships/customXml" Target="../ink/ink1223.xml"/><Relationship Id="rId179" Type="http://schemas.openxmlformats.org/officeDocument/2006/relationships/image" Target="../media/image1150.png"/><Relationship Id="rId195" Type="http://schemas.openxmlformats.org/officeDocument/2006/relationships/image" Target="../media/image1158.png"/><Relationship Id="rId209" Type="http://schemas.openxmlformats.org/officeDocument/2006/relationships/image" Target="../media/image378.png"/><Relationship Id="rId190" Type="http://schemas.openxmlformats.org/officeDocument/2006/relationships/customXml" Target="../ink/ink1231.xml"/><Relationship Id="rId204" Type="http://schemas.openxmlformats.org/officeDocument/2006/relationships/customXml" Target="../ink/ink1238.xml"/><Relationship Id="rId220" Type="http://schemas.openxmlformats.org/officeDocument/2006/relationships/image" Target="../media/image1169.png"/><Relationship Id="rId225" Type="http://schemas.openxmlformats.org/officeDocument/2006/relationships/customXml" Target="../ink/ink1249.xml"/><Relationship Id="rId241" Type="http://schemas.openxmlformats.org/officeDocument/2006/relationships/customXml" Target="../ink/ink1257.xml"/><Relationship Id="rId246" Type="http://schemas.openxmlformats.org/officeDocument/2006/relationships/image" Target="../media/image1182.png"/><Relationship Id="rId267" Type="http://schemas.openxmlformats.org/officeDocument/2006/relationships/customXml" Target="../ink/ink1270.xml"/><Relationship Id="rId15" Type="http://schemas.openxmlformats.org/officeDocument/2006/relationships/customXml" Target="../ink/ink1144.xml"/><Relationship Id="rId36" Type="http://schemas.openxmlformats.org/officeDocument/2006/relationships/customXml" Target="../ink/ink1154.xml"/><Relationship Id="rId57" Type="http://schemas.openxmlformats.org/officeDocument/2006/relationships/image" Target="../media/image1088.png"/><Relationship Id="rId106" Type="http://schemas.openxmlformats.org/officeDocument/2006/relationships/customXml" Target="../ink/ink1189.xml"/><Relationship Id="rId127" Type="http://schemas.openxmlformats.org/officeDocument/2006/relationships/image" Target="../media/image1124.png"/><Relationship Id="rId262" Type="http://schemas.openxmlformats.org/officeDocument/2006/relationships/image" Target="../media/image1190.png"/><Relationship Id="rId10" Type="http://schemas.openxmlformats.org/officeDocument/2006/relationships/image" Target="../media/image952.png"/><Relationship Id="rId31" Type="http://schemas.openxmlformats.org/officeDocument/2006/relationships/image" Target="../media/image1055.png"/><Relationship Id="rId52" Type="http://schemas.openxmlformats.org/officeDocument/2006/relationships/customXml" Target="../ink/ink1162.xml"/><Relationship Id="rId73" Type="http://schemas.openxmlformats.org/officeDocument/2006/relationships/image" Target="../media/image1096.png"/><Relationship Id="rId78" Type="http://schemas.openxmlformats.org/officeDocument/2006/relationships/customXml" Target="../ink/ink1175.xml"/><Relationship Id="rId94" Type="http://schemas.openxmlformats.org/officeDocument/2006/relationships/customXml" Target="../ink/ink1183.xml"/><Relationship Id="rId99" Type="http://schemas.openxmlformats.org/officeDocument/2006/relationships/image" Target="../media/image1111.png"/><Relationship Id="rId101" Type="http://schemas.openxmlformats.org/officeDocument/2006/relationships/image" Target="../media/image1112.png"/><Relationship Id="rId122" Type="http://schemas.openxmlformats.org/officeDocument/2006/relationships/customXml" Target="../ink/ink1197.xml"/><Relationship Id="rId143" Type="http://schemas.openxmlformats.org/officeDocument/2006/relationships/image" Target="../media/image1132.png"/><Relationship Id="rId148" Type="http://schemas.openxmlformats.org/officeDocument/2006/relationships/customXml" Target="../ink/ink1210.xml"/><Relationship Id="rId164" Type="http://schemas.openxmlformats.org/officeDocument/2006/relationships/customXml" Target="../ink/ink1218.xml"/><Relationship Id="rId169" Type="http://schemas.openxmlformats.org/officeDocument/2006/relationships/image" Target="../media/image1145.png"/><Relationship Id="rId185" Type="http://schemas.openxmlformats.org/officeDocument/2006/relationships/image" Target="../media/image1153.png"/><Relationship Id="rId4" Type="http://schemas.openxmlformats.org/officeDocument/2006/relationships/image" Target="../media/image949.png"/><Relationship Id="rId9" Type="http://schemas.openxmlformats.org/officeDocument/2006/relationships/customXml" Target="../ink/ink1141.xml"/><Relationship Id="rId180" Type="http://schemas.openxmlformats.org/officeDocument/2006/relationships/customXml" Target="../ink/ink1226.xml"/><Relationship Id="rId210" Type="http://schemas.openxmlformats.org/officeDocument/2006/relationships/customXml" Target="../ink/ink1241.xml"/><Relationship Id="rId215" Type="http://schemas.openxmlformats.org/officeDocument/2006/relationships/image" Target="../media/image1167.png"/><Relationship Id="rId236" Type="http://schemas.openxmlformats.org/officeDocument/2006/relationships/image" Target="../media/image1177.png"/><Relationship Id="rId257" Type="http://schemas.openxmlformats.org/officeDocument/2006/relationships/customXml" Target="../ink/ink1265.xml"/><Relationship Id="rId26" Type="http://schemas.openxmlformats.org/officeDocument/2006/relationships/customXml" Target="../ink/ink1149.xml"/><Relationship Id="rId231" Type="http://schemas.openxmlformats.org/officeDocument/2006/relationships/customXml" Target="../ink/ink1252.xml"/><Relationship Id="rId252" Type="http://schemas.openxmlformats.org/officeDocument/2006/relationships/image" Target="../media/image1185.png"/><Relationship Id="rId47" Type="http://schemas.openxmlformats.org/officeDocument/2006/relationships/image" Target="../media/image1063.png"/><Relationship Id="rId68" Type="http://schemas.openxmlformats.org/officeDocument/2006/relationships/customXml" Target="../ink/ink1170.xml"/><Relationship Id="rId89" Type="http://schemas.openxmlformats.org/officeDocument/2006/relationships/image" Target="../media/image1106.png"/><Relationship Id="rId112" Type="http://schemas.openxmlformats.org/officeDocument/2006/relationships/customXml" Target="../ink/ink1192.xml"/><Relationship Id="rId133" Type="http://schemas.openxmlformats.org/officeDocument/2006/relationships/image" Target="../media/image1127.png"/><Relationship Id="rId154" Type="http://schemas.openxmlformats.org/officeDocument/2006/relationships/customXml" Target="../ink/ink1213.xml"/><Relationship Id="rId175" Type="http://schemas.openxmlformats.org/officeDocument/2006/relationships/image" Target="../media/image1148.png"/><Relationship Id="rId196" Type="http://schemas.openxmlformats.org/officeDocument/2006/relationships/customXml" Target="../ink/ink1234.xml"/><Relationship Id="rId200" Type="http://schemas.openxmlformats.org/officeDocument/2006/relationships/customXml" Target="../ink/ink1236.xml"/><Relationship Id="rId16" Type="http://schemas.openxmlformats.org/officeDocument/2006/relationships/image" Target="../media/image955.png"/><Relationship Id="rId221" Type="http://schemas.openxmlformats.org/officeDocument/2006/relationships/customXml" Target="../ink/ink1247.xml"/><Relationship Id="rId242" Type="http://schemas.openxmlformats.org/officeDocument/2006/relationships/image" Target="../media/image1180.png"/><Relationship Id="rId263" Type="http://schemas.openxmlformats.org/officeDocument/2006/relationships/customXml" Target="../ink/ink1268.xml"/><Relationship Id="rId37" Type="http://schemas.openxmlformats.org/officeDocument/2006/relationships/image" Target="../media/image1058.png"/><Relationship Id="rId58" Type="http://schemas.openxmlformats.org/officeDocument/2006/relationships/customXml" Target="../ink/ink1165.xml"/><Relationship Id="rId79" Type="http://schemas.openxmlformats.org/officeDocument/2006/relationships/image" Target="../media/image1099.png"/><Relationship Id="rId102" Type="http://schemas.openxmlformats.org/officeDocument/2006/relationships/customXml" Target="../ink/ink1187.xml"/><Relationship Id="rId123" Type="http://schemas.openxmlformats.org/officeDocument/2006/relationships/image" Target="../media/image1122.png"/><Relationship Id="rId144" Type="http://schemas.openxmlformats.org/officeDocument/2006/relationships/customXml" Target="../ink/ink1208.xml"/><Relationship Id="rId90" Type="http://schemas.openxmlformats.org/officeDocument/2006/relationships/customXml" Target="../ink/ink1181.xml"/><Relationship Id="rId165" Type="http://schemas.openxmlformats.org/officeDocument/2006/relationships/image" Target="../media/image1143.png"/><Relationship Id="rId186" Type="http://schemas.openxmlformats.org/officeDocument/2006/relationships/customXml" Target="../ink/ink1229.xml"/><Relationship Id="rId211" Type="http://schemas.openxmlformats.org/officeDocument/2006/relationships/image" Target="../media/image1165.png"/><Relationship Id="rId232" Type="http://schemas.openxmlformats.org/officeDocument/2006/relationships/image" Target="../media/image1175.png"/><Relationship Id="rId253" Type="http://schemas.openxmlformats.org/officeDocument/2006/relationships/customXml" Target="../ink/ink1263.xml"/><Relationship Id="rId27" Type="http://schemas.openxmlformats.org/officeDocument/2006/relationships/image" Target="../media/image1053.png"/><Relationship Id="rId48" Type="http://schemas.openxmlformats.org/officeDocument/2006/relationships/customXml" Target="../ink/ink1160.xml"/><Relationship Id="rId69" Type="http://schemas.openxmlformats.org/officeDocument/2006/relationships/image" Target="../media/image1094.png"/><Relationship Id="rId113" Type="http://schemas.openxmlformats.org/officeDocument/2006/relationships/image" Target="../media/image654.png"/><Relationship Id="rId134" Type="http://schemas.openxmlformats.org/officeDocument/2006/relationships/customXml" Target="../ink/ink1203.xml"/><Relationship Id="rId80" Type="http://schemas.openxmlformats.org/officeDocument/2006/relationships/customXml" Target="../ink/ink1176.xml"/><Relationship Id="rId155" Type="http://schemas.openxmlformats.org/officeDocument/2006/relationships/image" Target="../media/image1138.png"/><Relationship Id="rId176" Type="http://schemas.openxmlformats.org/officeDocument/2006/relationships/customXml" Target="../ink/ink1224.xml"/><Relationship Id="rId197" Type="http://schemas.openxmlformats.org/officeDocument/2006/relationships/image" Target="../media/image1159.png"/><Relationship Id="rId201" Type="http://schemas.openxmlformats.org/officeDocument/2006/relationships/image" Target="../media/image1161.png"/><Relationship Id="rId222" Type="http://schemas.openxmlformats.org/officeDocument/2006/relationships/image" Target="../media/image1170.png"/><Relationship Id="rId243" Type="http://schemas.openxmlformats.org/officeDocument/2006/relationships/customXml" Target="../ink/ink1258.xml"/><Relationship Id="rId264" Type="http://schemas.openxmlformats.org/officeDocument/2006/relationships/image" Target="../media/image1191.png"/><Relationship Id="rId17" Type="http://schemas.openxmlformats.org/officeDocument/2006/relationships/customXml" Target="../ink/ink1145.xml"/><Relationship Id="rId38" Type="http://schemas.openxmlformats.org/officeDocument/2006/relationships/customXml" Target="../ink/ink1155.xml"/><Relationship Id="rId59" Type="http://schemas.openxmlformats.org/officeDocument/2006/relationships/image" Target="../media/image1089.png"/><Relationship Id="rId103" Type="http://schemas.openxmlformats.org/officeDocument/2006/relationships/image" Target="../media/image1113.png"/><Relationship Id="rId124" Type="http://schemas.openxmlformats.org/officeDocument/2006/relationships/customXml" Target="../ink/ink1198.xml"/><Relationship Id="rId70" Type="http://schemas.openxmlformats.org/officeDocument/2006/relationships/customXml" Target="../ink/ink1171.xml"/><Relationship Id="rId91" Type="http://schemas.openxmlformats.org/officeDocument/2006/relationships/image" Target="../media/image1107.png"/><Relationship Id="rId145" Type="http://schemas.openxmlformats.org/officeDocument/2006/relationships/image" Target="../media/image1133.png"/><Relationship Id="rId166" Type="http://schemas.openxmlformats.org/officeDocument/2006/relationships/customXml" Target="../ink/ink1219.xml"/><Relationship Id="rId187" Type="http://schemas.openxmlformats.org/officeDocument/2006/relationships/image" Target="../media/image1154.png"/><Relationship Id="rId1" Type="http://schemas.openxmlformats.org/officeDocument/2006/relationships/slideLayout" Target="../slideLayouts/slideLayout58.xml"/><Relationship Id="rId212" Type="http://schemas.openxmlformats.org/officeDocument/2006/relationships/customXml" Target="../ink/ink1242.xml"/><Relationship Id="rId233" Type="http://schemas.openxmlformats.org/officeDocument/2006/relationships/customXml" Target="../ink/ink1253.xml"/><Relationship Id="rId254" Type="http://schemas.openxmlformats.org/officeDocument/2006/relationships/image" Target="../media/image118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8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3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5.png"/><Relationship Id="rId1" Type="http://schemas.openxmlformats.org/officeDocument/2006/relationships/slideLayout" Target="../slideLayouts/slideLayout5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8.xml"/></Relationships>
</file>

<file path=ppt/slides/_rels/slide9.xml.rels><?xml version="1.0" encoding="UTF-8" standalone="yes"?>
<Relationships xmlns="http://schemas.openxmlformats.org/package/2006/relationships"><Relationship Id="rId26" Type="http://schemas.openxmlformats.org/officeDocument/2006/relationships/image" Target="../media/image61.png"/><Relationship Id="rId117" Type="http://schemas.openxmlformats.org/officeDocument/2006/relationships/customXml" Target="../ink/ink58.xml"/><Relationship Id="rId21" Type="http://schemas.openxmlformats.org/officeDocument/2006/relationships/customXml" Target="../ink/ink10.xml"/><Relationship Id="rId42" Type="http://schemas.openxmlformats.org/officeDocument/2006/relationships/image" Target="../media/image69.png"/><Relationship Id="rId47" Type="http://schemas.openxmlformats.org/officeDocument/2006/relationships/customXml" Target="../ink/ink23.xml"/><Relationship Id="rId63" Type="http://schemas.openxmlformats.org/officeDocument/2006/relationships/customXml" Target="../ink/ink31.xml"/><Relationship Id="rId68" Type="http://schemas.openxmlformats.org/officeDocument/2006/relationships/image" Target="../media/image82.png"/><Relationship Id="rId84" Type="http://schemas.openxmlformats.org/officeDocument/2006/relationships/image" Target="../media/image90.png"/><Relationship Id="rId89" Type="http://schemas.openxmlformats.org/officeDocument/2006/relationships/customXml" Target="../ink/ink44.xml"/><Relationship Id="rId112" Type="http://schemas.openxmlformats.org/officeDocument/2006/relationships/image" Target="../media/image104.png"/><Relationship Id="rId133" Type="http://schemas.openxmlformats.org/officeDocument/2006/relationships/customXml" Target="../ink/ink66.xml"/><Relationship Id="rId138" Type="http://schemas.openxmlformats.org/officeDocument/2006/relationships/image" Target="../media/image117.png"/><Relationship Id="rId16" Type="http://schemas.openxmlformats.org/officeDocument/2006/relationships/image" Target="../media/image56.png"/><Relationship Id="rId107" Type="http://schemas.openxmlformats.org/officeDocument/2006/relationships/customXml" Target="../ink/ink53.xml"/><Relationship Id="rId11" Type="http://schemas.openxmlformats.org/officeDocument/2006/relationships/customXml" Target="../ink/ink5.xml"/><Relationship Id="rId32" Type="http://schemas.openxmlformats.org/officeDocument/2006/relationships/image" Target="../media/image64.png"/><Relationship Id="rId37" Type="http://schemas.openxmlformats.org/officeDocument/2006/relationships/customXml" Target="../ink/ink18.xml"/><Relationship Id="rId53" Type="http://schemas.openxmlformats.org/officeDocument/2006/relationships/customXml" Target="../ink/ink26.xml"/><Relationship Id="rId58" Type="http://schemas.openxmlformats.org/officeDocument/2006/relationships/image" Target="../media/image77.png"/><Relationship Id="rId74" Type="http://schemas.openxmlformats.org/officeDocument/2006/relationships/image" Target="../media/image85.png"/><Relationship Id="rId79" Type="http://schemas.openxmlformats.org/officeDocument/2006/relationships/customXml" Target="../ink/ink39.xml"/><Relationship Id="rId102" Type="http://schemas.openxmlformats.org/officeDocument/2006/relationships/image" Target="../media/image99.png"/><Relationship Id="rId123" Type="http://schemas.openxmlformats.org/officeDocument/2006/relationships/customXml" Target="../ink/ink61.xml"/><Relationship Id="rId128" Type="http://schemas.openxmlformats.org/officeDocument/2006/relationships/image" Target="../media/image112.png"/><Relationship Id="rId144" Type="http://schemas.openxmlformats.org/officeDocument/2006/relationships/image" Target="../media/image120.png"/><Relationship Id="rId149" Type="http://schemas.openxmlformats.org/officeDocument/2006/relationships/customXml" Target="../ink/ink74.xml"/><Relationship Id="rId5" Type="http://schemas.openxmlformats.org/officeDocument/2006/relationships/customXml" Target="../ink/ink2.xml"/><Relationship Id="rId90" Type="http://schemas.openxmlformats.org/officeDocument/2006/relationships/image" Target="../media/image93.png"/><Relationship Id="rId95" Type="http://schemas.openxmlformats.org/officeDocument/2006/relationships/customXml" Target="../ink/ink47.xml"/><Relationship Id="rId22" Type="http://schemas.openxmlformats.org/officeDocument/2006/relationships/image" Target="../media/image59.png"/><Relationship Id="rId27" Type="http://schemas.openxmlformats.org/officeDocument/2006/relationships/customXml" Target="../ink/ink13.xml"/><Relationship Id="rId43" Type="http://schemas.openxmlformats.org/officeDocument/2006/relationships/customXml" Target="../ink/ink21.xml"/><Relationship Id="rId48" Type="http://schemas.openxmlformats.org/officeDocument/2006/relationships/image" Target="../media/image72.png"/><Relationship Id="rId64" Type="http://schemas.openxmlformats.org/officeDocument/2006/relationships/image" Target="../media/image80.png"/><Relationship Id="rId69" Type="http://schemas.openxmlformats.org/officeDocument/2006/relationships/customXml" Target="../ink/ink34.xml"/><Relationship Id="rId113" Type="http://schemas.openxmlformats.org/officeDocument/2006/relationships/customXml" Target="../ink/ink56.xml"/><Relationship Id="rId118" Type="http://schemas.openxmlformats.org/officeDocument/2006/relationships/image" Target="../media/image107.png"/><Relationship Id="rId134" Type="http://schemas.openxmlformats.org/officeDocument/2006/relationships/image" Target="../media/image115.png"/><Relationship Id="rId139" Type="http://schemas.openxmlformats.org/officeDocument/2006/relationships/customXml" Target="../ink/ink69.xml"/><Relationship Id="rId80" Type="http://schemas.openxmlformats.org/officeDocument/2006/relationships/image" Target="../media/image88.png"/><Relationship Id="rId85" Type="http://schemas.openxmlformats.org/officeDocument/2006/relationships/customXml" Target="../ink/ink42.xml"/><Relationship Id="rId150" Type="http://schemas.openxmlformats.org/officeDocument/2006/relationships/image" Target="../media/image123.png"/><Relationship Id="rId12" Type="http://schemas.openxmlformats.org/officeDocument/2006/relationships/image" Target="../media/image54.png"/><Relationship Id="rId17" Type="http://schemas.openxmlformats.org/officeDocument/2006/relationships/customXml" Target="../ink/ink8.xml"/><Relationship Id="rId25" Type="http://schemas.openxmlformats.org/officeDocument/2006/relationships/customXml" Target="../ink/ink12.xml"/><Relationship Id="rId33" Type="http://schemas.openxmlformats.org/officeDocument/2006/relationships/customXml" Target="../ink/ink16.xml"/><Relationship Id="rId38" Type="http://schemas.openxmlformats.org/officeDocument/2006/relationships/image" Target="../media/image67.png"/><Relationship Id="rId46" Type="http://schemas.openxmlformats.org/officeDocument/2006/relationships/image" Target="../media/image71.png"/><Relationship Id="rId59" Type="http://schemas.openxmlformats.org/officeDocument/2006/relationships/customXml" Target="../ink/ink29.xml"/><Relationship Id="rId67" Type="http://schemas.openxmlformats.org/officeDocument/2006/relationships/customXml" Target="../ink/ink33.xml"/><Relationship Id="rId103" Type="http://schemas.openxmlformats.org/officeDocument/2006/relationships/customXml" Target="../ink/ink51.xml"/><Relationship Id="rId108" Type="http://schemas.openxmlformats.org/officeDocument/2006/relationships/image" Target="../media/image102.png"/><Relationship Id="rId116" Type="http://schemas.openxmlformats.org/officeDocument/2006/relationships/image" Target="../media/image106.png"/><Relationship Id="rId124" Type="http://schemas.openxmlformats.org/officeDocument/2006/relationships/image" Target="../media/image110.png"/><Relationship Id="rId129" Type="http://schemas.openxmlformats.org/officeDocument/2006/relationships/customXml" Target="../ink/ink64.xml"/><Relationship Id="rId137" Type="http://schemas.openxmlformats.org/officeDocument/2006/relationships/customXml" Target="../ink/ink68.xml"/><Relationship Id="rId20" Type="http://schemas.openxmlformats.org/officeDocument/2006/relationships/image" Target="../media/image58.png"/><Relationship Id="rId41" Type="http://schemas.openxmlformats.org/officeDocument/2006/relationships/customXml" Target="../ink/ink20.xml"/><Relationship Id="rId54" Type="http://schemas.openxmlformats.org/officeDocument/2006/relationships/image" Target="../media/image75.png"/><Relationship Id="rId62" Type="http://schemas.openxmlformats.org/officeDocument/2006/relationships/image" Target="../media/image79.png"/><Relationship Id="rId70" Type="http://schemas.openxmlformats.org/officeDocument/2006/relationships/image" Target="../media/image83.png"/><Relationship Id="rId75" Type="http://schemas.openxmlformats.org/officeDocument/2006/relationships/customXml" Target="../ink/ink37.xml"/><Relationship Id="rId83" Type="http://schemas.openxmlformats.org/officeDocument/2006/relationships/customXml" Target="../ink/ink41.xml"/><Relationship Id="rId88" Type="http://schemas.openxmlformats.org/officeDocument/2006/relationships/image" Target="../media/image92.png"/><Relationship Id="rId91" Type="http://schemas.openxmlformats.org/officeDocument/2006/relationships/customXml" Target="../ink/ink45.xml"/><Relationship Id="rId96" Type="http://schemas.openxmlformats.org/officeDocument/2006/relationships/image" Target="../media/image96.png"/><Relationship Id="rId111" Type="http://schemas.openxmlformats.org/officeDocument/2006/relationships/customXml" Target="../ink/ink55.xml"/><Relationship Id="rId132" Type="http://schemas.openxmlformats.org/officeDocument/2006/relationships/image" Target="../media/image114.png"/><Relationship Id="rId140" Type="http://schemas.openxmlformats.org/officeDocument/2006/relationships/image" Target="../media/image118.png"/><Relationship Id="rId145" Type="http://schemas.openxmlformats.org/officeDocument/2006/relationships/customXml" Target="../ink/ink72.xml"/><Relationship Id="rId1" Type="http://schemas.openxmlformats.org/officeDocument/2006/relationships/slideLayout" Target="../slideLayouts/slideLayout58.xml"/><Relationship Id="rId6" Type="http://schemas.openxmlformats.org/officeDocument/2006/relationships/image" Target="../media/image51.png"/><Relationship Id="rId15" Type="http://schemas.openxmlformats.org/officeDocument/2006/relationships/customXml" Target="../ink/ink7.xml"/><Relationship Id="rId23" Type="http://schemas.openxmlformats.org/officeDocument/2006/relationships/customXml" Target="../ink/ink11.xml"/><Relationship Id="rId28" Type="http://schemas.openxmlformats.org/officeDocument/2006/relationships/image" Target="../media/image62.png"/><Relationship Id="rId36" Type="http://schemas.openxmlformats.org/officeDocument/2006/relationships/image" Target="../media/image66.png"/><Relationship Id="rId49" Type="http://schemas.openxmlformats.org/officeDocument/2006/relationships/customXml" Target="../ink/ink24.xml"/><Relationship Id="rId57" Type="http://schemas.openxmlformats.org/officeDocument/2006/relationships/customXml" Target="../ink/ink28.xml"/><Relationship Id="rId106" Type="http://schemas.openxmlformats.org/officeDocument/2006/relationships/image" Target="../media/image101.png"/><Relationship Id="rId114" Type="http://schemas.openxmlformats.org/officeDocument/2006/relationships/image" Target="../media/image105.png"/><Relationship Id="rId119" Type="http://schemas.openxmlformats.org/officeDocument/2006/relationships/customXml" Target="../ink/ink59.xml"/><Relationship Id="rId127" Type="http://schemas.openxmlformats.org/officeDocument/2006/relationships/customXml" Target="../ink/ink63.xml"/><Relationship Id="rId10" Type="http://schemas.openxmlformats.org/officeDocument/2006/relationships/image" Target="../media/image53.png"/><Relationship Id="rId31" Type="http://schemas.openxmlformats.org/officeDocument/2006/relationships/customXml" Target="../ink/ink15.xml"/><Relationship Id="rId44" Type="http://schemas.openxmlformats.org/officeDocument/2006/relationships/image" Target="../media/image70.png"/><Relationship Id="rId52" Type="http://schemas.openxmlformats.org/officeDocument/2006/relationships/image" Target="../media/image74.png"/><Relationship Id="rId60" Type="http://schemas.openxmlformats.org/officeDocument/2006/relationships/image" Target="../media/image78.png"/><Relationship Id="rId65" Type="http://schemas.openxmlformats.org/officeDocument/2006/relationships/customXml" Target="../ink/ink32.xml"/><Relationship Id="rId73" Type="http://schemas.openxmlformats.org/officeDocument/2006/relationships/customXml" Target="../ink/ink36.xml"/><Relationship Id="rId78" Type="http://schemas.openxmlformats.org/officeDocument/2006/relationships/image" Target="../media/image87.png"/><Relationship Id="rId81" Type="http://schemas.openxmlformats.org/officeDocument/2006/relationships/customXml" Target="../ink/ink40.xml"/><Relationship Id="rId86" Type="http://schemas.openxmlformats.org/officeDocument/2006/relationships/image" Target="../media/image91.png"/><Relationship Id="rId94" Type="http://schemas.openxmlformats.org/officeDocument/2006/relationships/image" Target="../media/image95.png"/><Relationship Id="rId99" Type="http://schemas.openxmlformats.org/officeDocument/2006/relationships/customXml" Target="../ink/ink49.xml"/><Relationship Id="rId101" Type="http://schemas.openxmlformats.org/officeDocument/2006/relationships/customXml" Target="../ink/ink50.xml"/><Relationship Id="rId122" Type="http://schemas.openxmlformats.org/officeDocument/2006/relationships/image" Target="../media/image109.png"/><Relationship Id="rId130" Type="http://schemas.openxmlformats.org/officeDocument/2006/relationships/image" Target="../media/image113.png"/><Relationship Id="rId135" Type="http://schemas.openxmlformats.org/officeDocument/2006/relationships/customXml" Target="../ink/ink67.xml"/><Relationship Id="rId143" Type="http://schemas.openxmlformats.org/officeDocument/2006/relationships/customXml" Target="../ink/ink71.xml"/><Relationship Id="rId148" Type="http://schemas.openxmlformats.org/officeDocument/2006/relationships/image" Target="../media/image122.png"/><Relationship Id="rId151" Type="http://schemas.openxmlformats.org/officeDocument/2006/relationships/customXml" Target="../ink/ink75.xml"/><Relationship Id="rId4" Type="http://schemas.openxmlformats.org/officeDocument/2006/relationships/image" Target="../media/image50.png"/><Relationship Id="rId9" Type="http://schemas.openxmlformats.org/officeDocument/2006/relationships/customXml" Target="../ink/ink4.xml"/><Relationship Id="rId13" Type="http://schemas.openxmlformats.org/officeDocument/2006/relationships/customXml" Target="../ink/ink6.xml"/><Relationship Id="rId18" Type="http://schemas.openxmlformats.org/officeDocument/2006/relationships/image" Target="../media/image57.png"/><Relationship Id="rId39" Type="http://schemas.openxmlformats.org/officeDocument/2006/relationships/customXml" Target="../ink/ink19.xml"/><Relationship Id="rId109" Type="http://schemas.openxmlformats.org/officeDocument/2006/relationships/customXml" Target="../ink/ink54.xml"/><Relationship Id="rId34" Type="http://schemas.openxmlformats.org/officeDocument/2006/relationships/image" Target="../media/image65.png"/><Relationship Id="rId50" Type="http://schemas.openxmlformats.org/officeDocument/2006/relationships/image" Target="../media/image73.png"/><Relationship Id="rId55" Type="http://schemas.openxmlformats.org/officeDocument/2006/relationships/customXml" Target="../ink/ink27.xml"/><Relationship Id="rId76" Type="http://schemas.openxmlformats.org/officeDocument/2006/relationships/image" Target="../media/image86.png"/><Relationship Id="rId97" Type="http://schemas.openxmlformats.org/officeDocument/2006/relationships/customXml" Target="../ink/ink48.xml"/><Relationship Id="rId104" Type="http://schemas.openxmlformats.org/officeDocument/2006/relationships/image" Target="../media/image100.png"/><Relationship Id="rId120" Type="http://schemas.openxmlformats.org/officeDocument/2006/relationships/image" Target="../media/image108.png"/><Relationship Id="rId125" Type="http://schemas.openxmlformats.org/officeDocument/2006/relationships/customXml" Target="../ink/ink62.xml"/><Relationship Id="rId141" Type="http://schemas.openxmlformats.org/officeDocument/2006/relationships/customXml" Target="../ink/ink70.xml"/><Relationship Id="rId146" Type="http://schemas.openxmlformats.org/officeDocument/2006/relationships/image" Target="../media/image121.png"/><Relationship Id="rId7" Type="http://schemas.openxmlformats.org/officeDocument/2006/relationships/customXml" Target="../ink/ink3.xml"/><Relationship Id="rId71" Type="http://schemas.openxmlformats.org/officeDocument/2006/relationships/customXml" Target="../ink/ink35.xml"/><Relationship Id="rId92" Type="http://schemas.openxmlformats.org/officeDocument/2006/relationships/image" Target="../media/image94.png"/><Relationship Id="rId2" Type="http://schemas.openxmlformats.org/officeDocument/2006/relationships/image" Target="../media/image49.png"/><Relationship Id="rId29" Type="http://schemas.openxmlformats.org/officeDocument/2006/relationships/customXml" Target="../ink/ink14.xml"/><Relationship Id="rId24" Type="http://schemas.openxmlformats.org/officeDocument/2006/relationships/image" Target="../media/image60.png"/><Relationship Id="rId40" Type="http://schemas.openxmlformats.org/officeDocument/2006/relationships/image" Target="../media/image68.png"/><Relationship Id="rId45" Type="http://schemas.openxmlformats.org/officeDocument/2006/relationships/customXml" Target="../ink/ink22.xml"/><Relationship Id="rId66" Type="http://schemas.openxmlformats.org/officeDocument/2006/relationships/image" Target="../media/image81.png"/><Relationship Id="rId87" Type="http://schemas.openxmlformats.org/officeDocument/2006/relationships/customXml" Target="../ink/ink43.xml"/><Relationship Id="rId110" Type="http://schemas.openxmlformats.org/officeDocument/2006/relationships/image" Target="../media/image103.png"/><Relationship Id="rId115" Type="http://schemas.openxmlformats.org/officeDocument/2006/relationships/customXml" Target="../ink/ink57.xml"/><Relationship Id="rId131" Type="http://schemas.openxmlformats.org/officeDocument/2006/relationships/customXml" Target="../ink/ink65.xml"/><Relationship Id="rId136" Type="http://schemas.openxmlformats.org/officeDocument/2006/relationships/image" Target="../media/image116.png"/><Relationship Id="rId61" Type="http://schemas.openxmlformats.org/officeDocument/2006/relationships/customXml" Target="../ink/ink30.xml"/><Relationship Id="rId82" Type="http://schemas.openxmlformats.org/officeDocument/2006/relationships/image" Target="../media/image89.png"/><Relationship Id="rId152" Type="http://schemas.openxmlformats.org/officeDocument/2006/relationships/image" Target="../media/image124.png"/><Relationship Id="rId19" Type="http://schemas.openxmlformats.org/officeDocument/2006/relationships/customXml" Target="../ink/ink9.xml"/><Relationship Id="rId14" Type="http://schemas.openxmlformats.org/officeDocument/2006/relationships/image" Target="../media/image55.png"/><Relationship Id="rId30" Type="http://schemas.openxmlformats.org/officeDocument/2006/relationships/image" Target="../media/image63.png"/><Relationship Id="rId35" Type="http://schemas.openxmlformats.org/officeDocument/2006/relationships/customXml" Target="../ink/ink17.xml"/><Relationship Id="rId56" Type="http://schemas.openxmlformats.org/officeDocument/2006/relationships/image" Target="../media/image76.png"/><Relationship Id="rId77" Type="http://schemas.openxmlformats.org/officeDocument/2006/relationships/customXml" Target="../ink/ink38.xml"/><Relationship Id="rId100" Type="http://schemas.openxmlformats.org/officeDocument/2006/relationships/image" Target="../media/image98.png"/><Relationship Id="rId105" Type="http://schemas.openxmlformats.org/officeDocument/2006/relationships/customXml" Target="../ink/ink52.xml"/><Relationship Id="rId126" Type="http://schemas.openxmlformats.org/officeDocument/2006/relationships/image" Target="../media/image111.png"/><Relationship Id="rId147" Type="http://schemas.openxmlformats.org/officeDocument/2006/relationships/customXml" Target="../ink/ink73.xml"/><Relationship Id="rId8" Type="http://schemas.openxmlformats.org/officeDocument/2006/relationships/image" Target="../media/image52.png"/><Relationship Id="rId51" Type="http://schemas.openxmlformats.org/officeDocument/2006/relationships/customXml" Target="../ink/ink25.xml"/><Relationship Id="rId72" Type="http://schemas.openxmlformats.org/officeDocument/2006/relationships/image" Target="../media/image84.png"/><Relationship Id="rId93" Type="http://schemas.openxmlformats.org/officeDocument/2006/relationships/customXml" Target="../ink/ink46.xml"/><Relationship Id="rId98" Type="http://schemas.openxmlformats.org/officeDocument/2006/relationships/image" Target="../media/image97.png"/><Relationship Id="rId121" Type="http://schemas.openxmlformats.org/officeDocument/2006/relationships/customXml" Target="../ink/ink60.xml"/><Relationship Id="rId142" Type="http://schemas.openxmlformats.org/officeDocument/2006/relationships/image" Target="../media/image119.png"/><Relationship Id="rId3" Type="http://schemas.openxmlformats.org/officeDocument/2006/relationships/customXml" Target="../ink/ink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" descr="Headline of the presentation">
            <a:extLst>
              <a:ext uri="{FF2B5EF4-FFF2-40B4-BE49-F238E27FC236}">
                <a16:creationId xmlns:a16="http://schemas.microsoft.com/office/drawing/2014/main" id="{DA865AB3-8AE0-4AB0-94C2-2E517EC147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0" y="2768681"/>
            <a:ext cx="11376788" cy="1107996"/>
          </a:xfrm>
        </p:spPr>
        <p:txBody>
          <a:bodyPr/>
          <a:lstStyle/>
          <a:p>
            <a:r>
              <a:rPr lang="en-US" sz="4000" b="1" noProof="0" dirty="0">
                <a:solidFill>
                  <a:srgbClr val="00C1B6"/>
                </a:solidFill>
              </a:rPr>
              <a:t>Numerical Analysis (5/7)</a:t>
            </a:r>
            <a:br>
              <a:rPr lang="en-US" sz="4000" b="1" noProof="0" dirty="0">
                <a:solidFill>
                  <a:srgbClr val="00C1B6"/>
                </a:solidFill>
              </a:rPr>
            </a:br>
            <a:r>
              <a:rPr lang="en-US" sz="3200" b="1" dirty="0">
                <a:solidFill>
                  <a:srgbClr val="00C1B6"/>
                </a:solidFill>
              </a:rPr>
              <a:t>Ordinary Differential equations</a:t>
            </a:r>
            <a:endParaRPr lang="en-US" sz="2400" noProof="0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C14414CC-0D3D-4B70-91D9-2F124E04E6B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sz="2000" dirty="0"/>
              <a:t>University of Luxembourg - 2024</a:t>
            </a:r>
          </a:p>
          <a:p>
            <a:r>
              <a:rPr lang="de-DE" sz="1800" dirty="0">
                <a:hlinkClick r:id="rId2"/>
              </a:rPr>
              <a:t>Master in Mathematics</a:t>
            </a:r>
            <a:endParaRPr lang="de-DE" sz="1800" dirty="0"/>
          </a:p>
          <a:p>
            <a:endParaRPr lang="de-DE" dirty="0"/>
          </a:p>
          <a:p>
            <a:r>
              <a:rPr lang="de-DE" sz="2000" dirty="0"/>
              <a:t>Hadrien Beriot</a:t>
            </a:r>
          </a:p>
        </p:txBody>
      </p:sp>
    </p:spTree>
    <p:extLst>
      <p:ext uri="{BB962C8B-B14F-4D97-AF65-F5344CB8AC3E}">
        <p14:creationId xmlns:p14="http://schemas.microsoft.com/office/powerpoint/2010/main" val="10532057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3CBB89-25E7-8B21-148A-401CEA95D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simple example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645C7E1-AD19-871A-6787-218BB05DB94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C3C38B-5119-9AB6-33D8-EC9D989A404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7" name="Content Placeholder 6" descr="A screenshot of a math problem&#10;&#10;Description automatically generated">
            <a:extLst>
              <a:ext uri="{FF2B5EF4-FFF2-40B4-BE49-F238E27FC236}">
                <a16:creationId xmlns:a16="http://schemas.microsoft.com/office/drawing/2014/main" id="{E089A493-1A8E-83AE-3E6D-81DB8BCE2F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r="652" b="823"/>
          <a:stretch/>
        </p:blipFill>
        <p:spPr>
          <a:xfrm>
            <a:off x="828740" y="1247401"/>
            <a:ext cx="10534519" cy="5029200"/>
          </a:xfr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2A90564-A5C6-21DE-C97B-006D5EB0D9C2}"/>
              </a:ext>
            </a:extLst>
          </p:cNvPr>
          <p:cNvSpPr/>
          <p:nvPr/>
        </p:nvSpPr>
        <p:spPr>
          <a:xfrm>
            <a:off x="857250" y="6379199"/>
            <a:ext cx="11020425" cy="387825"/>
          </a:xfrm>
          <a:prstGeom prst="rect">
            <a:avLst/>
          </a:prstGeom>
          <a:solidFill>
            <a:srgbClr val="0000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24840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4DCFEA-9EF4-8927-8D30-B4CDCFFD8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ODEs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A2AF571-2B36-49FB-EF5C-2F2642D1F12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10192E-95B9-5D20-AC23-31F161DADED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11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27F59AE4-5CC0-E8E2-0B41-A9A61B09EDD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342900" indent="-342900" algn="l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b="1" i="0" dirty="0">
                    <a:solidFill>
                      <a:schemeClr val="accent1"/>
                    </a:solidFill>
                    <a:effectLst/>
                    <a:latin typeface="+mj-lt"/>
                  </a:rPr>
                  <a:t>Linear ODE</a:t>
                </a:r>
                <a:r>
                  <a:rPr lang="en-US" b="0" i="0" dirty="0">
                    <a:solidFill>
                      <a:srgbClr val="FFFFFF"/>
                    </a:solidFill>
                    <a:effectLst/>
                    <a:latin typeface="+mj-lt"/>
                  </a:rPr>
                  <a:t>: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FFFFFF"/>
                        </a:solidFill>
                        <a:effectLst/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dirty="0" smtClean="0">
                        <a:solidFill>
                          <a:srgbClr val="FFFFFF"/>
                        </a:solidFill>
                        <a:effectLst/>
                        <a:latin typeface="Cambria Math" panose="02040503050406030204" pitchFamily="18" charset="0"/>
                      </a:rPr>
                      <m:t>′ = −2</m:t>
                    </m:r>
                    <m:r>
                      <a:rPr lang="en-US" b="0" i="1" dirty="0" smtClean="0">
                        <a:solidFill>
                          <a:srgbClr val="FFFFFF"/>
                        </a:solidFill>
                        <a:effectLst/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b="0" i="0" dirty="0">
                    <a:solidFill>
                      <a:srgbClr val="FFFFFF"/>
                    </a:solidFill>
                    <a:effectLst/>
                    <a:latin typeface="+mj-lt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FFFF"/>
                        </a:solidFill>
                        <a:effectLst/>
                        <a:latin typeface="Cambria Math" panose="02040503050406030204" pitchFamily="18" charset="0"/>
                      </a:rPr>
                      <m:t>⇒ </m:t>
                    </m:r>
                  </m:oMath>
                </a14:m>
                <a:r>
                  <a:rPr lang="en-US" b="0" i="0" dirty="0">
                    <a:solidFill>
                      <a:srgbClr val="FFFFFF"/>
                    </a:solidFill>
                    <a:effectLst/>
                    <a:latin typeface="+mj-lt"/>
                  </a:rPr>
                  <a:t>solution is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FFFFFF"/>
                        </a:solidFill>
                        <a:effectLst/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dirty="0" smtClean="0">
                        <a:solidFill>
                          <a:srgbClr val="FFFFFF"/>
                        </a:solidFill>
                        <a:effectLst/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solidFill>
                          <a:srgbClr val="FFFFFF"/>
                        </a:solidFill>
                        <a:effectLst/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dirty="0" smtClean="0">
                        <a:solidFill>
                          <a:srgbClr val="FFFFFF"/>
                        </a:solidFill>
                        <a:effectLst/>
                        <a:latin typeface="Cambria Math" panose="02040503050406030204" pitchFamily="18" charset="0"/>
                      </a:rPr>
                      <m:t>) =</m:t>
                    </m:r>
                    <m:sSub>
                      <m:sSubPr>
                        <m:ctrlPr>
                          <a:rPr lang="en-US" b="0" i="1" dirty="0" smtClean="0">
                            <a:solidFill>
                              <a:srgbClr val="FFFFFF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FFFFFF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FFFFFF"/>
                            </a:solidFill>
                            <a:effectLst/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b="0" i="1" dirty="0" smtClean="0">
                            <a:solidFill>
                              <a:srgbClr val="FFFFFF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err="1" smtClean="0">
                            <a:solidFill>
                              <a:srgbClr val="FFFFFF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dirty="0" smtClean="0">
                            <a:solidFill>
                              <a:srgbClr val="FFFFFF"/>
                            </a:solidFill>
                            <a:effectLst/>
                            <a:latin typeface="Cambria Math" panose="02040503050406030204" pitchFamily="18" charset="0"/>
                          </a:rPr>
                          <m:t>−2</m:t>
                        </m:r>
                        <m:r>
                          <a:rPr lang="en-US" b="0" i="1" dirty="0" smtClean="0">
                            <a:solidFill>
                              <a:srgbClr val="FFFFFF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endParaRPr lang="en-US" b="0" i="0" dirty="0">
                  <a:solidFill>
                    <a:srgbClr val="FFFFFF"/>
                  </a:solidFill>
                  <a:effectLst/>
                  <a:latin typeface="+mj-lt"/>
                </a:endParaRPr>
              </a:p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b="0" i="0" dirty="0">
                    <a:solidFill>
                      <a:srgbClr val="FFFFFF"/>
                    </a:solidFill>
                    <a:effectLst/>
                    <a:latin typeface="+mj-lt"/>
                  </a:rPr>
                  <a:t>Separable ODE: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FFFFFF"/>
                        </a:solidFill>
                        <a:effectLst/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dirty="0" smtClean="0">
                        <a:solidFill>
                          <a:srgbClr val="FFFFFF"/>
                        </a:solidFill>
                        <a:effectLst/>
                        <a:latin typeface="Cambria Math" panose="02040503050406030204" pitchFamily="18" charset="0"/>
                      </a:rPr>
                      <m:t>′ = </m:t>
                    </m:r>
                    <m:r>
                      <a:rPr lang="en-US" b="0" i="1" dirty="0" smtClean="0">
                        <a:solidFill>
                          <a:srgbClr val="FFFFFF"/>
                        </a:solidFill>
                        <a:effectLst/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dirty="0" smtClean="0">
                        <a:solidFill>
                          <a:srgbClr val="FFFFFF"/>
                        </a:solidFill>
                        <a:effectLst/>
                        <a:latin typeface="Cambria Math" panose="02040503050406030204" pitchFamily="18" charset="0"/>
                      </a:rPr>
                      <m:t>²</m:t>
                    </m:r>
                  </m:oMath>
                </a14:m>
                <a:r>
                  <a:rPr lang="en-US" b="0" i="0" dirty="0">
                    <a:solidFill>
                      <a:srgbClr val="FFFFFF"/>
                    </a:solidFill>
                    <a:effectLst/>
                    <a:latin typeface="+mj-lt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⇒ </m:t>
                    </m:r>
                  </m:oMath>
                </a14:m>
                <a:r>
                  <a:rPr lang="en-US" b="0" i="0" dirty="0">
                    <a:solidFill>
                      <a:srgbClr val="FFFFFF"/>
                    </a:solidFill>
                    <a:effectLst/>
                    <a:latin typeface="+mj-lt"/>
                  </a:rPr>
                  <a:t>solution is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FFFFFF"/>
                        </a:solidFill>
                        <a:effectLst/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dirty="0" smtClean="0">
                        <a:solidFill>
                          <a:srgbClr val="FFFFFF"/>
                        </a:solidFill>
                        <a:effectLst/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solidFill>
                          <a:srgbClr val="FFFFFF"/>
                        </a:solidFill>
                        <a:effectLst/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dirty="0" smtClean="0">
                        <a:solidFill>
                          <a:srgbClr val="FFFFFF"/>
                        </a:solidFill>
                        <a:effectLst/>
                        <a:latin typeface="Cambria Math" panose="02040503050406030204" pitchFamily="18" charset="0"/>
                      </a:rPr>
                      <m:t>) = 1 / (</m:t>
                    </m:r>
                    <m:r>
                      <a:rPr lang="en-US" b="0" i="1" dirty="0" smtClean="0">
                        <a:solidFill>
                          <a:srgbClr val="FFFFFF"/>
                        </a:solidFill>
                        <a:effectLst/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1" dirty="0" smtClean="0">
                        <a:solidFill>
                          <a:srgbClr val="FFFFFF"/>
                        </a:solidFill>
                        <a:effectLst/>
                        <a:latin typeface="Cambria Math" panose="02040503050406030204" pitchFamily="18" charset="0"/>
                      </a:rPr>
                      <m:t>₀ − </m:t>
                    </m:r>
                    <m:r>
                      <a:rPr lang="en-US" b="0" i="1" dirty="0" smtClean="0">
                        <a:solidFill>
                          <a:srgbClr val="FFFFFF"/>
                        </a:solidFill>
                        <a:effectLst/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dirty="0" smtClean="0">
                        <a:solidFill>
                          <a:srgbClr val="FFFFFF"/>
                        </a:solidFill>
                        <a:effectLst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0" i="0" dirty="0">
                  <a:solidFill>
                    <a:srgbClr val="FFFFFF"/>
                  </a:solidFill>
                  <a:effectLst/>
                  <a:latin typeface="+mj-lt"/>
                </a:endParaRPr>
              </a:p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b="1" i="0" dirty="0">
                    <a:solidFill>
                      <a:schemeClr val="accent1"/>
                    </a:solidFill>
                    <a:effectLst/>
                    <a:latin typeface="+mj-lt"/>
                  </a:rPr>
                  <a:t>Logistic Growth Model</a:t>
                </a:r>
                <a:r>
                  <a:rPr lang="en-US" b="0" i="0" dirty="0">
                    <a:solidFill>
                      <a:srgbClr val="FFFFFF"/>
                    </a:solidFill>
                    <a:effectLst/>
                    <a:latin typeface="+mj-lt"/>
                  </a:rPr>
                  <a:t>: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FFFFFF"/>
                        </a:solidFill>
                        <a:effectLst/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dirty="0" smtClean="0">
                        <a:solidFill>
                          <a:srgbClr val="FFFFFF"/>
                        </a:solidFill>
                        <a:effectLst/>
                        <a:latin typeface="Cambria Math" panose="02040503050406030204" pitchFamily="18" charset="0"/>
                      </a:rPr>
                      <m:t>′ = </m:t>
                    </m:r>
                    <m:r>
                      <a:rPr lang="en-US" b="0" i="1" dirty="0" smtClean="0">
                        <a:solidFill>
                          <a:srgbClr val="FFFFFF"/>
                        </a:solidFill>
                        <a:effectLst/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dirty="0" smtClean="0">
                        <a:solidFill>
                          <a:srgbClr val="FFFFFF"/>
                        </a:solidFill>
                        <a:effectLst/>
                        <a:latin typeface="Cambria Math" panose="02040503050406030204" pitchFamily="18" charset="0"/>
                      </a:rPr>
                      <m:t>(1 − </m:t>
                    </m:r>
                    <m:r>
                      <a:rPr lang="en-US" b="0" i="1" dirty="0" smtClean="0">
                        <a:solidFill>
                          <a:srgbClr val="FFFFFF"/>
                        </a:solidFill>
                        <a:effectLst/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dirty="0" smtClean="0">
                        <a:solidFill>
                          <a:srgbClr val="FFFFFF"/>
                        </a:solidFill>
                        <a:effectLst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0" i="0" dirty="0">
                    <a:solidFill>
                      <a:srgbClr val="FFFFFF"/>
                    </a:solidFill>
                    <a:effectLst/>
                    <a:latin typeface="+mj-lt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⇒ </m:t>
                    </m:r>
                  </m:oMath>
                </a14:m>
                <a:r>
                  <a:rPr lang="en-US" b="0" i="0" dirty="0">
                    <a:solidFill>
                      <a:srgbClr val="FFFFFF"/>
                    </a:solidFill>
                    <a:effectLst/>
                    <a:latin typeface="+mj-lt"/>
                  </a:rPr>
                  <a:t>solution is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FFFFFF"/>
                        </a:solidFill>
                        <a:effectLst/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b="0" i="1" dirty="0" smtClean="0">
                            <a:solidFill>
                              <a:srgbClr val="FFFFFF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solidFill>
                              <a:srgbClr val="FFFFFF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dirty="0" smtClean="0">
                        <a:solidFill>
                          <a:srgbClr val="FFFFFF"/>
                        </a:solidFill>
                        <a:effectLst/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dirty="0" smtClean="0">
                            <a:solidFill>
                              <a:srgbClr val="FFFFFF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FFFFFF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FFFFFF"/>
                            </a:solidFill>
                            <a:effectLst/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i="1" dirty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 err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i="1" dirty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US" b="0" i="1" dirty="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/</m:t>
                    </m:r>
                    <m:d>
                      <m:dPr>
                        <m:ctrlPr>
                          <a:rPr lang="en-US" b="0" i="1" dirty="0" smtClean="0">
                            <a:solidFill>
                              <a:srgbClr val="FFFFFF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solidFill>
                              <a:srgbClr val="FFFFFF"/>
                            </a:solidFill>
                            <a:effectLst/>
                            <a:latin typeface="Cambria Math" panose="02040503050406030204" pitchFamily="18" charset="0"/>
                          </a:rPr>
                          <m:t>1 +</m:t>
                        </m:r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rgbClr val="FFFFFF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rgbClr val="FFFFFF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rgbClr val="FFFFFF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sSup>
                          <m:sSupPr>
                            <m:ctrlPr>
                              <a:rPr lang="en-US" b="0" i="1" dirty="0" smtClean="0">
                                <a:solidFill>
                                  <a:srgbClr val="FFFFFF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dirty="0" err="1" smtClean="0">
                                <a:solidFill>
                                  <a:srgbClr val="FFFFFF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dirty="0" smtClean="0">
                                <a:solidFill>
                                  <a:srgbClr val="FFFFFF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e>
                    </m:d>
                  </m:oMath>
                </a14:m>
                <a:endParaRPr lang="en-US" b="0" i="0" dirty="0">
                  <a:solidFill>
                    <a:srgbClr val="FFFFFF"/>
                  </a:solidFill>
                  <a:effectLst/>
                  <a:latin typeface="+mj-lt"/>
                </a:endParaRPr>
              </a:p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b="1" i="0" dirty="0">
                    <a:solidFill>
                      <a:schemeClr val="accent1"/>
                    </a:solidFill>
                    <a:effectLst/>
                    <a:latin typeface="+mj-lt"/>
                  </a:rPr>
                  <a:t>Exponential Growth/Decay</a:t>
                </a:r>
                <a:r>
                  <a:rPr lang="en-US" b="0" i="0" dirty="0">
                    <a:solidFill>
                      <a:srgbClr val="FFFFFF"/>
                    </a:solidFill>
                    <a:effectLst/>
                    <a:latin typeface="+mj-lt"/>
                  </a:rPr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solidFill>
                              <a:srgbClr val="FFFFFF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solidFill>
                              <a:srgbClr val="FFFFFF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en-US" b="0" i="1" dirty="0" smtClean="0">
                            <a:solidFill>
                              <a:srgbClr val="FFFFFF"/>
                            </a:solidFill>
                            <a:effectLst/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dirty="0" smtClean="0">
                        <a:solidFill>
                          <a:srgbClr val="FFFFFF"/>
                        </a:solidFill>
                        <a:effectLst/>
                        <a:latin typeface="Cambria Math" panose="02040503050406030204" pitchFamily="18" charset="0"/>
                      </a:rPr>
                      <m:t>= −</m:t>
                    </m:r>
                    <m:r>
                      <a:rPr lang="en-US" b="0" i="1" dirty="0" err="1" smtClean="0">
                        <a:solidFill>
                          <a:srgbClr val="FFFFFF"/>
                        </a:solidFill>
                        <a:effectLst/>
                        <a:latin typeface="Cambria Math" panose="02040503050406030204" pitchFamily="18" charset="0"/>
                      </a:rPr>
                      <m:t>𝑘𝑢</m:t>
                    </m:r>
                    <m:r>
                      <a:rPr lang="en-US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b="0" i="0" dirty="0">
                    <a:solidFill>
                      <a:srgbClr val="FFFFFF"/>
                    </a:solidFill>
                    <a:effectLst/>
                    <a:latin typeface="+mj-lt"/>
                  </a:rPr>
                  <a:t> solution is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FFFFFF"/>
                        </a:solidFill>
                        <a:effectLst/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dirty="0" smtClean="0">
                        <a:solidFill>
                          <a:srgbClr val="FFFFFF"/>
                        </a:solidFill>
                        <a:effectLst/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solidFill>
                          <a:srgbClr val="FFFFFF"/>
                        </a:solidFill>
                        <a:effectLst/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dirty="0" smtClean="0">
                        <a:solidFill>
                          <a:srgbClr val="FFFFFF"/>
                        </a:solidFill>
                        <a:effectLst/>
                        <a:latin typeface="Cambria Math" panose="02040503050406030204" pitchFamily="18" charset="0"/>
                      </a:rPr>
                      <m:t>) =</m:t>
                    </m:r>
                    <m:sSub>
                      <m:sSubPr>
                        <m:ctrlPr>
                          <a:rPr lang="en-US" b="0" i="1" dirty="0" smtClean="0">
                            <a:solidFill>
                              <a:srgbClr val="FFFFFF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FFFFFF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FFFFFF"/>
                            </a:solidFill>
                            <a:effectLst/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b="0" i="1" dirty="0" smtClean="0">
                            <a:solidFill>
                              <a:srgbClr val="FFFFFF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err="1" smtClean="0">
                            <a:solidFill>
                              <a:srgbClr val="FFFFFF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dirty="0" smtClean="0">
                            <a:solidFill>
                              <a:srgbClr val="FFFFFF"/>
                            </a:solidFill>
                            <a:effectLst/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dirty="0" smtClean="0">
                            <a:solidFill>
                              <a:srgbClr val="FFFFFF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𝑘𝑡</m:t>
                        </m:r>
                      </m:sup>
                    </m:sSup>
                  </m:oMath>
                </a14:m>
                <a:endParaRPr lang="en-US" b="0" i="0" dirty="0">
                  <a:solidFill>
                    <a:srgbClr val="FFFFFF"/>
                  </a:solidFill>
                  <a:effectLst/>
                  <a:latin typeface="+mj-lt"/>
                </a:endParaRPr>
              </a:p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b="1" i="0" dirty="0">
                    <a:solidFill>
                      <a:srgbClr val="FFFFFF"/>
                    </a:solidFill>
                    <a:effectLst/>
                    <a:latin typeface="+mj-lt"/>
                  </a:rPr>
                  <a:t>Harmonic Oscillator</a:t>
                </a:r>
                <a:r>
                  <a:rPr lang="en-US" b="0" i="0" dirty="0">
                    <a:solidFill>
                      <a:srgbClr val="FFFFFF"/>
                    </a:solidFill>
                    <a:effectLst/>
                    <a:latin typeface="+mj-lt"/>
                  </a:rPr>
                  <a:t>: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FFFFFF"/>
                        </a:solidFill>
                        <a:effectLst/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dirty="0" smtClean="0">
                        <a:solidFill>
                          <a:srgbClr val="FFFFFF"/>
                        </a:solidFill>
                        <a:effectLst/>
                        <a:latin typeface="Cambria Math" panose="02040503050406030204" pitchFamily="18" charset="0"/>
                      </a:rPr>
                      <m:t>′′ = −</m:t>
                    </m:r>
                    <m:r>
                      <a:rPr lang="en-US" b="0" i="1" dirty="0" smtClean="0">
                        <a:solidFill>
                          <a:srgbClr val="FFFFFF"/>
                        </a:solidFill>
                        <a:effectLst/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US" b="0" i="1" dirty="0" smtClean="0">
                        <a:solidFill>
                          <a:srgbClr val="FFFFFF"/>
                        </a:solidFill>
                        <a:effectLst/>
                        <a:latin typeface="Cambria Math" panose="02040503050406030204" pitchFamily="18" charset="0"/>
                      </a:rPr>
                      <m:t>²</m:t>
                    </m:r>
                    <m:r>
                      <a:rPr lang="en-US" b="0" i="1" dirty="0" smtClean="0">
                        <a:solidFill>
                          <a:srgbClr val="FFFFFF"/>
                        </a:solidFill>
                        <a:effectLst/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b="0" i="0" dirty="0">
                    <a:solidFill>
                      <a:srgbClr val="FFFFFF"/>
                    </a:solidFill>
                    <a:effectLst/>
                    <a:latin typeface="+mj-lt"/>
                  </a:rPr>
                  <a:t>, solution is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FFFFFF"/>
                        </a:solidFill>
                        <a:effectLst/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dirty="0" smtClean="0">
                        <a:solidFill>
                          <a:srgbClr val="FFFFFF"/>
                        </a:solidFill>
                        <a:effectLst/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solidFill>
                          <a:srgbClr val="FFFFFF"/>
                        </a:solidFill>
                        <a:effectLst/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dirty="0" smtClean="0">
                        <a:solidFill>
                          <a:srgbClr val="FFFFFF"/>
                        </a:solidFill>
                        <a:effectLst/>
                        <a:latin typeface="Cambria Math" panose="02040503050406030204" pitchFamily="18" charset="0"/>
                      </a:rPr>
                      <m:t>) = </m:t>
                    </m:r>
                    <m:r>
                      <a:rPr lang="en-US" b="0" i="1" dirty="0" err="1" smtClean="0">
                        <a:solidFill>
                          <a:srgbClr val="FFFFFF"/>
                        </a:solidFill>
                        <a:effectLst/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1" dirty="0" err="1" smtClean="0">
                        <a:solidFill>
                          <a:srgbClr val="FFFFFF"/>
                        </a:solidFill>
                        <a:effectLst/>
                        <a:latin typeface="Cambria Math" panose="02040503050406030204" pitchFamily="18" charset="0"/>
                      </a:rPr>
                      <m:t>₁</m:t>
                    </m:r>
                    <m:r>
                      <m:rPr>
                        <m:sty m:val="p"/>
                      </m:rPr>
                      <a:rPr lang="en-US" b="0" i="1" dirty="0" err="1" smtClean="0">
                        <a:solidFill>
                          <a:srgbClr val="FFFFFF"/>
                        </a:solidFill>
                        <a:effectLst/>
                        <a:latin typeface="Cambria Math" panose="02040503050406030204" pitchFamily="18" charset="0"/>
                      </a:rPr>
                      <m:t>cos</m:t>
                    </m:r>
                    <m:r>
                      <a:rPr lang="en-US" b="0" i="1" dirty="0" smtClean="0">
                        <a:solidFill>
                          <a:srgbClr val="FFFFFF"/>
                        </a:solidFill>
                        <a:effectLst/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b="0" i="1" dirty="0" err="1" smtClean="0">
                        <a:solidFill>
                          <a:srgbClr val="FFFFFF"/>
                        </a:solidFill>
                        <a:effectLst/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US" b="0" i="1" dirty="0" err="1" smtClean="0">
                        <a:solidFill>
                          <a:srgbClr val="FFFFFF"/>
                        </a:solidFill>
                        <a:effectLst/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dirty="0" smtClean="0">
                        <a:solidFill>
                          <a:srgbClr val="FFFFFF"/>
                        </a:solidFill>
                        <a:effectLst/>
                        <a:latin typeface="Cambria Math" panose="02040503050406030204" pitchFamily="18" charset="0"/>
                      </a:rPr>
                      <m:t>) + </m:t>
                    </m:r>
                    <m:r>
                      <a:rPr lang="en-US" b="0" i="1" dirty="0" err="1" smtClean="0">
                        <a:solidFill>
                          <a:srgbClr val="FFFFFF"/>
                        </a:solidFill>
                        <a:effectLst/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1" dirty="0" err="1" smtClean="0">
                        <a:solidFill>
                          <a:srgbClr val="FFFFFF"/>
                        </a:solidFill>
                        <a:effectLst/>
                        <a:latin typeface="Cambria Math" panose="02040503050406030204" pitchFamily="18" charset="0"/>
                      </a:rPr>
                      <m:t>₂</m:t>
                    </m:r>
                    <m:r>
                      <m:rPr>
                        <m:sty m:val="p"/>
                      </m:rPr>
                      <a:rPr lang="en-US" b="0" i="1" dirty="0" err="1" smtClean="0">
                        <a:solidFill>
                          <a:srgbClr val="FFFFFF"/>
                        </a:solidFill>
                        <a:effectLst/>
                        <a:latin typeface="Cambria Math" panose="02040503050406030204" pitchFamily="18" charset="0"/>
                      </a:rPr>
                      <m:t>sin</m:t>
                    </m:r>
                    <m:r>
                      <a:rPr lang="en-US" b="0" i="1" dirty="0" smtClean="0">
                        <a:solidFill>
                          <a:srgbClr val="FFFFFF"/>
                        </a:solidFill>
                        <a:effectLst/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b="0" i="1" dirty="0" err="1" smtClean="0">
                        <a:solidFill>
                          <a:srgbClr val="FFFFFF"/>
                        </a:solidFill>
                        <a:effectLst/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US" b="0" i="1" dirty="0" err="1" smtClean="0">
                        <a:solidFill>
                          <a:srgbClr val="FFFFFF"/>
                        </a:solidFill>
                        <a:effectLst/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dirty="0" smtClean="0">
                        <a:solidFill>
                          <a:srgbClr val="FFFFFF"/>
                        </a:solidFill>
                        <a:effectLst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27F59AE4-5CC0-E8E2-0B41-A9A61B09EDD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899209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B3BCCC-15A0-45AC-3811-4D476372E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Numerical approximation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121F4BB-5FEB-88B8-8732-F454CED657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521529-E449-FB32-1F81-CFC804EF92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7" name="Content Placeholder 6" descr="A math equations and formulas on a white background&#10;&#10;Description automatically generated">
            <a:extLst>
              <a:ext uri="{FF2B5EF4-FFF2-40B4-BE49-F238E27FC236}">
                <a16:creationId xmlns:a16="http://schemas.microsoft.com/office/drawing/2014/main" id="{B05BAAD7-E6C4-FE60-D1CE-062EB03C59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89358" y="1220309"/>
            <a:ext cx="10613283" cy="5029200"/>
          </a:xfr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FCCB801-EC03-C7FB-BB47-8A783F725380}"/>
              </a:ext>
            </a:extLst>
          </p:cNvPr>
          <p:cNvSpPr/>
          <p:nvPr/>
        </p:nvSpPr>
        <p:spPr>
          <a:xfrm>
            <a:off x="857250" y="6379199"/>
            <a:ext cx="11020425" cy="387825"/>
          </a:xfrm>
          <a:prstGeom prst="rect">
            <a:avLst/>
          </a:prstGeom>
          <a:solidFill>
            <a:srgbClr val="0000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BF7627E3-0292-555E-C6B8-6BA36449AE2C}"/>
              </a:ext>
            </a:extLst>
          </p:cNvPr>
          <p:cNvSpPr txBox="1">
            <a:spLocks/>
          </p:cNvSpPr>
          <p:nvPr/>
        </p:nvSpPr>
        <p:spPr bwMode="black">
          <a:xfrm>
            <a:off x="411162" y="1414800"/>
            <a:ext cx="11376026" cy="18046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0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0094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C0DCD0-2687-2F81-2AE2-E8A0CFA0E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Numerical approximation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425A4C8-C782-6700-3C7A-7768B4893C5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7701DC-BD98-B504-3B7E-E4C6DB19EBE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14" name="Content Placeholder 9" descr="A screenshot of a computer&#10;&#10;Description automatically generated">
            <a:extLst>
              <a:ext uri="{FF2B5EF4-FFF2-40B4-BE49-F238E27FC236}">
                <a16:creationId xmlns:a16="http://schemas.microsoft.com/office/drawing/2014/main" id="{9C4D130F-E825-6175-3C45-AEE361EEBE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black">
          <a:xfrm>
            <a:off x="818005" y="1166779"/>
            <a:ext cx="10555989" cy="50292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9B1D2A9-1A18-7554-31B7-A5E3447E1503}"/>
              </a:ext>
            </a:extLst>
          </p:cNvPr>
          <p:cNvSpPr/>
          <p:nvPr/>
        </p:nvSpPr>
        <p:spPr>
          <a:xfrm>
            <a:off x="857250" y="6379199"/>
            <a:ext cx="11020425" cy="387825"/>
          </a:xfrm>
          <a:prstGeom prst="rect">
            <a:avLst/>
          </a:prstGeom>
          <a:solidFill>
            <a:srgbClr val="0000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65902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5B73E19-CA69-882D-5FAB-0C3E5A6003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1" y="3780000"/>
            <a:ext cx="9287638" cy="738664"/>
          </a:xfrm>
        </p:spPr>
        <p:txBody>
          <a:bodyPr/>
          <a:lstStyle/>
          <a:p>
            <a:r>
              <a:rPr lang="en-US" dirty="0"/>
              <a:t>2. Euler Methods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A1A40AF7-17B2-E081-72EF-D4E735D46E3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442E6A-B5C1-5DED-B483-DAC1611C6DA6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Unrestricted | © Siemens 2024 | MM-DD-2024 | Siemens Digital Industries Software</a:t>
            </a:r>
          </a:p>
        </p:txBody>
      </p:sp>
      <p:pic>
        <p:nvPicPr>
          <p:cNvPr id="13" name="Picture Placeholder 12" descr="A close-up of a graph&#10;&#10;Description automatically generated">
            <a:extLst>
              <a:ext uri="{FF2B5EF4-FFF2-40B4-BE49-F238E27FC236}">
                <a16:creationId xmlns:a16="http://schemas.microsoft.com/office/drawing/2014/main" id="{05D6D5DB-E28C-E35D-809C-2DA5EE6D2219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t="28457" b="28457"/>
          <a:stretch>
            <a:fillRect/>
          </a:stretch>
        </p:blipFill>
        <p:spPr/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57172DD-2A2F-BC07-BDF7-D7BFA8998F34}"/>
              </a:ext>
            </a:extLst>
          </p:cNvPr>
          <p:cNvSpPr/>
          <p:nvPr/>
        </p:nvSpPr>
        <p:spPr>
          <a:xfrm>
            <a:off x="410402" y="6438899"/>
            <a:ext cx="11467274" cy="328125"/>
          </a:xfrm>
          <a:prstGeom prst="rect">
            <a:avLst/>
          </a:prstGeom>
          <a:solidFill>
            <a:srgbClr val="0000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87192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C93200-CBC7-932C-4D97-28225F5D7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forward Euler problem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9761836-1054-5CC8-9DFD-954942215D3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5EB487-C0CD-FC61-73C1-C9B5D546E93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7" name="Content Placeholder 6" descr="A white paper with black text and numbers&#10;&#10;Description automatically generated">
            <a:extLst>
              <a:ext uri="{FF2B5EF4-FFF2-40B4-BE49-F238E27FC236}">
                <a16:creationId xmlns:a16="http://schemas.microsoft.com/office/drawing/2014/main" id="{BB02A2A1-D832-EC7A-090A-7A6C10C5CB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5756" y="1168200"/>
            <a:ext cx="10660488" cy="5029200"/>
          </a:xfr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66E9D66-E48A-5ACC-B78D-3BFA773E9683}"/>
              </a:ext>
            </a:extLst>
          </p:cNvPr>
          <p:cNvSpPr/>
          <p:nvPr/>
        </p:nvSpPr>
        <p:spPr>
          <a:xfrm>
            <a:off x="857250" y="6379199"/>
            <a:ext cx="11020425" cy="387825"/>
          </a:xfrm>
          <a:prstGeom prst="rect">
            <a:avLst/>
          </a:prstGeom>
          <a:solidFill>
            <a:srgbClr val="0000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77104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B3BCCC-15A0-45AC-3811-4D476372E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Convergence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121F4BB-5FEB-88B8-8732-F454CED657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521529-E449-FB32-1F81-CFC804EF92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FCCB801-EC03-C7FB-BB47-8A783F725380}"/>
              </a:ext>
            </a:extLst>
          </p:cNvPr>
          <p:cNvSpPr/>
          <p:nvPr/>
        </p:nvSpPr>
        <p:spPr>
          <a:xfrm>
            <a:off x="857250" y="6379199"/>
            <a:ext cx="11020425" cy="387825"/>
          </a:xfrm>
          <a:prstGeom prst="rect">
            <a:avLst/>
          </a:prstGeom>
          <a:solidFill>
            <a:srgbClr val="0000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pic>
        <p:nvPicPr>
          <p:cNvPr id="6" name="Content Placeholder 5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515A7644-1A98-B441-B922-9313A11027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79079" y="1123199"/>
            <a:ext cx="10433842" cy="5029200"/>
          </a:xfrm>
        </p:spPr>
      </p:pic>
    </p:spTree>
    <p:extLst>
      <p:ext uri="{BB962C8B-B14F-4D97-AF65-F5344CB8AC3E}">
        <p14:creationId xmlns:p14="http://schemas.microsoft.com/office/powerpoint/2010/main" val="9386679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8839C4-181E-A93B-FA4B-814DF3786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Convergence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E0ECA1-E523-8F83-BC8F-31A1273CD5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804977-EC6A-0E02-48B8-318F4488E5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7B3CE1E-5317-B4B1-F197-70DF55991FBC}"/>
              </a:ext>
            </a:extLst>
          </p:cNvPr>
          <p:cNvSpPr/>
          <p:nvPr/>
        </p:nvSpPr>
        <p:spPr>
          <a:xfrm>
            <a:off x="857250" y="6379199"/>
            <a:ext cx="11020425" cy="387825"/>
          </a:xfrm>
          <a:prstGeom prst="rect">
            <a:avLst/>
          </a:prstGeom>
          <a:solidFill>
            <a:srgbClr val="0000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228C274F-0C2C-519B-B949-69D398CCA8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4895" y="1054800"/>
            <a:ext cx="10805134" cy="5029200"/>
          </a:xfrm>
        </p:spPr>
      </p:pic>
    </p:spTree>
    <p:extLst>
      <p:ext uri="{BB962C8B-B14F-4D97-AF65-F5344CB8AC3E}">
        <p14:creationId xmlns:p14="http://schemas.microsoft.com/office/powerpoint/2010/main" val="8802233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655DBF-49EC-9EBE-EDF1-4FB9B4375A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Consistency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3AD2385-4E08-13E4-8A57-3A5F76ECB33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388180-1ECF-B4AF-3385-64CB947B36F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088490E-1645-3B9E-329F-20A8C2BED6A3}"/>
              </a:ext>
            </a:extLst>
          </p:cNvPr>
          <p:cNvSpPr/>
          <p:nvPr/>
        </p:nvSpPr>
        <p:spPr>
          <a:xfrm>
            <a:off x="857250" y="6379199"/>
            <a:ext cx="11020425" cy="387825"/>
          </a:xfrm>
          <a:prstGeom prst="rect">
            <a:avLst/>
          </a:prstGeom>
          <a:solidFill>
            <a:srgbClr val="0000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pic>
        <p:nvPicPr>
          <p:cNvPr id="13" name="Picture 12" descr="A screenshot of a computer&#10;&#10;Description automatically generated">
            <a:extLst>
              <a:ext uri="{FF2B5EF4-FFF2-40B4-BE49-F238E27FC236}">
                <a16:creationId xmlns:a16="http://schemas.microsoft.com/office/drawing/2014/main" id="{1001C6CC-6F5D-E185-B0B8-CA00242188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580" y="1245818"/>
            <a:ext cx="10560840" cy="5042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4550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E067A2-4C75-DCC4-4D95-4E4CD96FDF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Stability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D243FA3-5E94-2B57-6957-9AD3890494D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D82366-B6A1-77AD-5770-A717F4EAA20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7" name="Content Placeholder 6" descr="A screenshot of a math problem&#10;&#10;Description automatically generated">
            <a:extLst>
              <a:ext uri="{FF2B5EF4-FFF2-40B4-BE49-F238E27FC236}">
                <a16:creationId xmlns:a16="http://schemas.microsoft.com/office/drawing/2014/main" id="{CD1B2DF0-CE89-9E48-CC20-2D556415EF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3907" y="1243995"/>
            <a:ext cx="10644185" cy="5032606"/>
          </a:xfr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1C43CF3-A752-477C-2C8B-A2A5EBD987B5}"/>
              </a:ext>
            </a:extLst>
          </p:cNvPr>
          <p:cNvSpPr/>
          <p:nvPr/>
        </p:nvSpPr>
        <p:spPr>
          <a:xfrm>
            <a:off x="857250" y="6379199"/>
            <a:ext cx="11020425" cy="387825"/>
          </a:xfrm>
          <a:prstGeom prst="rect">
            <a:avLst/>
          </a:prstGeom>
          <a:solidFill>
            <a:srgbClr val="0000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55814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F947114-83E3-E307-9AA5-CE176F529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Outline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ED28AD2-D193-5B70-2253-14FA62E77F5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10399" y="1307106"/>
            <a:ext cx="10505839" cy="4751387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800" dirty="0"/>
              <a:t>1. Introduction</a:t>
            </a:r>
          </a:p>
          <a:p>
            <a:pPr>
              <a:lnSpc>
                <a:spcPct val="150000"/>
              </a:lnSpc>
            </a:pPr>
            <a:r>
              <a:rPr lang="en-US" sz="2800" dirty="0"/>
              <a:t>2. Euler Methods</a:t>
            </a:r>
          </a:p>
          <a:p>
            <a:pPr>
              <a:lnSpc>
                <a:spcPct val="150000"/>
              </a:lnSpc>
            </a:pPr>
            <a:r>
              <a:rPr lang="en-US" sz="2800" dirty="0"/>
              <a:t>3. One step methods</a:t>
            </a:r>
          </a:p>
          <a:p>
            <a:pPr>
              <a:lnSpc>
                <a:spcPct val="150000"/>
              </a:lnSpc>
            </a:pPr>
            <a:r>
              <a:rPr lang="en-US" sz="2800" dirty="0"/>
              <a:t>4. Multi-step methods </a:t>
            </a:r>
          </a:p>
          <a:p>
            <a:pPr>
              <a:lnSpc>
                <a:spcPct val="150000"/>
              </a:lnSpc>
            </a:pPr>
            <a:r>
              <a:rPr lang="en-US" sz="2800" dirty="0"/>
              <a:t>5. Summary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05DC4AF-2B2E-EE58-E2F6-00DB77010FD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Unrestricted | © Siemens 2024 | MM-DD-2024 | Siemens Digital Industries Software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4079153-E2C6-DB9B-A003-3FF42334BAC2}"/>
              </a:ext>
            </a:extLst>
          </p:cNvPr>
          <p:cNvSpPr/>
          <p:nvPr/>
        </p:nvSpPr>
        <p:spPr>
          <a:xfrm>
            <a:off x="857250" y="6219825"/>
            <a:ext cx="11020425" cy="547200"/>
          </a:xfrm>
          <a:prstGeom prst="rect">
            <a:avLst/>
          </a:prstGeom>
          <a:solidFill>
            <a:srgbClr val="0000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32449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A3166-17F9-72B2-BD17-A6D3C755B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to convergence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1853785-7D3F-7532-67DB-4EF73E82791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2CAB87-C637-26EA-C911-5E11126CA4D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7" name="Content Placeholder 6" descr="A screenshot of a computer&#10;&#10;Description automatically generated">
            <a:extLst>
              <a:ext uri="{FF2B5EF4-FFF2-40B4-BE49-F238E27FC236}">
                <a16:creationId xmlns:a16="http://schemas.microsoft.com/office/drawing/2014/main" id="{00C5F97B-DD73-5E96-68E5-F491052D0D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4611" y="1259023"/>
            <a:ext cx="10642778" cy="5029200"/>
          </a:xfr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2D36C53-0EE8-F169-E079-62FEB5549ACE}"/>
              </a:ext>
            </a:extLst>
          </p:cNvPr>
          <p:cNvSpPr/>
          <p:nvPr/>
        </p:nvSpPr>
        <p:spPr>
          <a:xfrm>
            <a:off x="857250" y="6379199"/>
            <a:ext cx="11020425" cy="387825"/>
          </a:xfrm>
          <a:prstGeom prst="rect">
            <a:avLst/>
          </a:prstGeom>
          <a:solidFill>
            <a:srgbClr val="0000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37225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05CB49-173E-7042-0B9A-27C71CB73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1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80F648B-0B81-E635-383B-4330B10B326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67A116-FB3F-CC3B-1AB3-14F82377D53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7" name="Content Placeholder 6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77047619-8869-7710-784F-A176E12952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09876" y="1205071"/>
            <a:ext cx="9372247" cy="5029200"/>
          </a:xfr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1A3859A-6DD8-1DFE-23A0-FD3434373EEB}"/>
              </a:ext>
            </a:extLst>
          </p:cNvPr>
          <p:cNvSpPr/>
          <p:nvPr/>
        </p:nvSpPr>
        <p:spPr>
          <a:xfrm>
            <a:off x="857250" y="6379199"/>
            <a:ext cx="11020425" cy="387825"/>
          </a:xfrm>
          <a:prstGeom prst="rect">
            <a:avLst/>
          </a:prstGeom>
          <a:solidFill>
            <a:srgbClr val="0000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92670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6E498-366A-2134-B839-61217E24D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2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AB3B7F7-B4D8-3746-BEBC-A8B49BAD391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C9FFBD-15A4-25E3-120A-7C925855F7E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7" name="Content Placeholder 6" descr="A screenshot of a math problem&#10;&#10;Description automatically generated">
            <a:extLst>
              <a:ext uri="{FF2B5EF4-FFF2-40B4-BE49-F238E27FC236}">
                <a16:creationId xmlns:a16="http://schemas.microsoft.com/office/drawing/2014/main" id="{DACCE9C6-D24C-2A5F-50D4-3D74A76F76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31572" y="1168200"/>
            <a:ext cx="9328856" cy="5029200"/>
          </a:xfr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72DEC9F-6B32-5DA3-EA0F-F4A6CD3999A2}"/>
              </a:ext>
            </a:extLst>
          </p:cNvPr>
          <p:cNvSpPr/>
          <p:nvPr/>
        </p:nvSpPr>
        <p:spPr>
          <a:xfrm>
            <a:off x="857250" y="6379199"/>
            <a:ext cx="11020425" cy="387825"/>
          </a:xfrm>
          <a:prstGeom prst="rect">
            <a:avLst/>
          </a:prstGeom>
          <a:solidFill>
            <a:srgbClr val="0000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77436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4305BB-2268-2760-B709-41A0A87FD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2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44696FC-608D-099D-4D12-ED55BBBADE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1831D-5A5C-C68C-0C31-A3A1B5F9B3A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7" name="Content Placeholder 6" descr="A math equations on a white background&#10;&#10;Description automatically generated">
            <a:extLst>
              <a:ext uri="{FF2B5EF4-FFF2-40B4-BE49-F238E27FC236}">
                <a16:creationId xmlns:a16="http://schemas.microsoft.com/office/drawing/2014/main" id="{C3096071-CE19-5385-78FC-81683A7D6C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21845" y="1134001"/>
            <a:ext cx="9291234" cy="5029200"/>
          </a:xfr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4439FE4-7B76-28CC-57FB-718E8C4F8FB4}"/>
              </a:ext>
            </a:extLst>
          </p:cNvPr>
          <p:cNvSpPr/>
          <p:nvPr/>
        </p:nvSpPr>
        <p:spPr>
          <a:xfrm>
            <a:off x="857250" y="6379199"/>
            <a:ext cx="11020425" cy="387825"/>
          </a:xfrm>
          <a:prstGeom prst="rect">
            <a:avLst/>
          </a:prstGeom>
          <a:solidFill>
            <a:srgbClr val="0000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03188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804DF-F196-C6E0-9248-83952B97D2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38986A-E84B-25C2-A04E-356F548F9C2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314F84-4D7A-160B-712B-646B282DB4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7" name="Content Placeholder 6" descr="A screenshot of a computer&#10;&#10;Description automatically generated">
            <a:extLst>
              <a:ext uri="{FF2B5EF4-FFF2-40B4-BE49-F238E27FC236}">
                <a16:creationId xmlns:a16="http://schemas.microsoft.com/office/drawing/2014/main" id="{E37285C5-DACC-B5CB-0DE8-20DAFB7D16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98181" y="1126912"/>
            <a:ext cx="9395637" cy="5029200"/>
          </a:xfr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BE03323-7A88-4AD9-6C1A-550EB4B275F1}"/>
              </a:ext>
            </a:extLst>
          </p:cNvPr>
          <p:cNvSpPr/>
          <p:nvPr/>
        </p:nvSpPr>
        <p:spPr>
          <a:xfrm>
            <a:off x="857250" y="6379199"/>
            <a:ext cx="11020425" cy="387825"/>
          </a:xfrm>
          <a:prstGeom prst="rect">
            <a:avLst/>
          </a:prstGeom>
          <a:solidFill>
            <a:srgbClr val="0000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78738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ABF12A-26DE-A7FA-32BC-AF22DDFD8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4331CC-398F-A705-D182-F5345BF0770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3D9F4F-D648-9C77-5424-4E545596055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25</a:t>
            </a:fld>
            <a:endParaRPr lang="en-US"/>
          </a:p>
        </p:txBody>
      </p:sp>
      <p:pic>
        <p:nvPicPr>
          <p:cNvPr id="7" name="Content Placeholder 6" descr="A screenshot of a computer&#10;&#10;Description automatically generated">
            <a:extLst>
              <a:ext uri="{FF2B5EF4-FFF2-40B4-BE49-F238E27FC236}">
                <a16:creationId xmlns:a16="http://schemas.microsoft.com/office/drawing/2014/main" id="{FD5C4AE4-5827-62F5-2D68-C5C1D8D736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82406" y="1202400"/>
            <a:ext cx="9370111" cy="5029200"/>
          </a:xfr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CAD3381-D7B5-FAF5-731C-A0467076971F}"/>
              </a:ext>
            </a:extLst>
          </p:cNvPr>
          <p:cNvSpPr/>
          <p:nvPr/>
        </p:nvSpPr>
        <p:spPr>
          <a:xfrm>
            <a:off x="857250" y="6379199"/>
            <a:ext cx="11020425" cy="387825"/>
          </a:xfrm>
          <a:prstGeom prst="rect">
            <a:avLst/>
          </a:prstGeom>
          <a:solidFill>
            <a:srgbClr val="0000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66699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30C135-A605-6421-455A-9609A4626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Backward Euler (implicit)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57589C6-89D0-1E01-79C8-3E85F7D1579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CE2716-0911-D78C-2B04-B23B49FCE93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11" name="Content Placeholder 10" descr="A white background with black text and numbers&#10;&#10;Description automatically generated">
            <a:extLst>
              <a:ext uri="{FF2B5EF4-FFF2-40B4-BE49-F238E27FC236}">
                <a16:creationId xmlns:a16="http://schemas.microsoft.com/office/drawing/2014/main" id="{EE542253-06E8-D099-EDF3-4A93BB84D6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9393" y="1190110"/>
            <a:ext cx="10796137" cy="5029200"/>
          </a:xfr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0851DB4-9240-F1A9-5E6A-5B10C83D33A0}"/>
              </a:ext>
            </a:extLst>
          </p:cNvPr>
          <p:cNvSpPr/>
          <p:nvPr/>
        </p:nvSpPr>
        <p:spPr>
          <a:xfrm>
            <a:off x="857250" y="6379199"/>
            <a:ext cx="11020425" cy="387825"/>
          </a:xfrm>
          <a:prstGeom prst="rect">
            <a:avLst/>
          </a:prstGeom>
          <a:solidFill>
            <a:srgbClr val="0000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33866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53F2F-D9E8-DE50-CCF9-FBA5F4A7E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Backward Euler (implicit)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870D147-3B9E-77BA-BB61-4EA5C8606FE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54906F-8C88-55B0-430B-ED4E3B8D4B3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7" name="Content Placeholder 6" descr="A screenshot of a math problem&#10;&#10;Description automatically generated">
            <a:extLst>
              <a:ext uri="{FF2B5EF4-FFF2-40B4-BE49-F238E27FC236}">
                <a16:creationId xmlns:a16="http://schemas.microsoft.com/office/drawing/2014/main" id="{C762F452-66B3-32D4-CE67-FA3357909F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08096" y="1123199"/>
            <a:ext cx="9375808" cy="5029200"/>
          </a:xfr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C1F98E4-1691-7338-F71E-342FA890CE5A}"/>
              </a:ext>
            </a:extLst>
          </p:cNvPr>
          <p:cNvSpPr/>
          <p:nvPr/>
        </p:nvSpPr>
        <p:spPr>
          <a:xfrm>
            <a:off x="857250" y="6379199"/>
            <a:ext cx="11020425" cy="387825"/>
          </a:xfrm>
          <a:prstGeom prst="rect">
            <a:avLst/>
          </a:prstGeom>
          <a:solidFill>
            <a:srgbClr val="0000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31123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7AF54-F22B-F933-CBF3-A3F695539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to example 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42EC114-1D75-84FD-1204-A7C8613D79C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C92758-D1CF-CA47-D6A5-DB815C42D50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28</a:t>
            </a:fld>
            <a:endParaRPr lang="en-US"/>
          </a:p>
        </p:txBody>
      </p:sp>
      <p:pic>
        <p:nvPicPr>
          <p:cNvPr id="7" name="Content Placeholder 6" descr="A screenshot of a math problem&#10;&#10;Description automatically generated">
            <a:extLst>
              <a:ext uri="{FF2B5EF4-FFF2-40B4-BE49-F238E27FC236}">
                <a16:creationId xmlns:a16="http://schemas.microsoft.com/office/drawing/2014/main" id="{D8A6D1E2-5A5F-6E16-967E-9B9119095C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0027" y="1259023"/>
            <a:ext cx="10571946" cy="5029200"/>
          </a:xfr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DCE7D07-E1FA-3041-797A-CB87F53924CC}"/>
              </a:ext>
            </a:extLst>
          </p:cNvPr>
          <p:cNvSpPr/>
          <p:nvPr/>
        </p:nvSpPr>
        <p:spPr>
          <a:xfrm>
            <a:off x="857250" y="6379199"/>
            <a:ext cx="11020425" cy="387825"/>
          </a:xfrm>
          <a:prstGeom prst="rect">
            <a:avLst/>
          </a:prstGeom>
          <a:solidFill>
            <a:srgbClr val="0000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80538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019AC-073F-67FA-2A27-B84203698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step methods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F911EE3-B336-1AF5-2927-9350B6A4A21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212A01-8F16-14D6-459C-8769252C713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29</a:t>
            </a:fld>
            <a:endParaRPr lang="en-US"/>
          </a:p>
        </p:txBody>
      </p:sp>
      <p:pic>
        <p:nvPicPr>
          <p:cNvPr id="11" name="Content Placeholder 10" descr="A group of math equations&#10;&#10;Description automatically generated">
            <a:extLst>
              <a:ext uri="{FF2B5EF4-FFF2-40B4-BE49-F238E27FC236}">
                <a16:creationId xmlns:a16="http://schemas.microsoft.com/office/drawing/2014/main" id="{4932B65C-60E2-FC63-CE97-D64996FC07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2548" y="1645942"/>
            <a:ext cx="4545805" cy="3895655"/>
          </a:xfrm>
        </p:spPr>
      </p:pic>
      <p:pic>
        <p:nvPicPr>
          <p:cNvPr id="13" name="Picture 12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9CB5EF41-D60F-3E78-8D31-C65796F2FB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8353" y="1645943"/>
            <a:ext cx="4756322" cy="389565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BE81B67D-36B2-FF7C-4636-42441B2227F0}"/>
                  </a:ext>
                </a:extLst>
              </p14:cNvPr>
              <p14:cNvContentPartPr/>
              <p14:nvPr/>
            </p14:nvContentPartPr>
            <p14:xfrm>
              <a:off x="10431540" y="3324315"/>
              <a:ext cx="192960" cy="7632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BE81B67D-36B2-FF7C-4636-42441B2227F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422900" y="3315675"/>
                <a:ext cx="210600" cy="93960"/>
              </a:xfrm>
              <a:prstGeom prst="rect">
                <a:avLst/>
              </a:prstGeom>
            </p:spPr>
          </p:pic>
        </mc:Fallback>
      </mc:AlternateContent>
      <p:grpSp>
        <p:nvGrpSpPr>
          <p:cNvPr id="33" name="Group 32">
            <a:extLst>
              <a:ext uri="{FF2B5EF4-FFF2-40B4-BE49-F238E27FC236}">
                <a16:creationId xmlns:a16="http://schemas.microsoft.com/office/drawing/2014/main" id="{76DA893E-502E-0A37-5106-B96DC2506034}"/>
              </a:ext>
            </a:extLst>
          </p:cNvPr>
          <p:cNvGrpSpPr/>
          <p:nvPr/>
        </p:nvGrpSpPr>
        <p:grpSpPr>
          <a:xfrm>
            <a:off x="10443420" y="3085635"/>
            <a:ext cx="180720" cy="203400"/>
            <a:chOff x="10443420" y="3085635"/>
            <a:chExt cx="180720" cy="203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41D1A827-8CC2-7060-C49A-2927BDE2DEC9}"/>
                    </a:ext>
                  </a:extLst>
                </p14:cNvPr>
                <p14:cNvContentPartPr/>
                <p14:nvPr/>
              </p14:nvContentPartPr>
              <p14:xfrm>
                <a:off x="10515780" y="3085635"/>
                <a:ext cx="58320" cy="2034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41D1A827-8CC2-7060-C49A-2927BDE2DEC9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506780" y="3076635"/>
                  <a:ext cx="7596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86E44EF7-EEB1-D852-5F07-6FBBFF44BE3E}"/>
                    </a:ext>
                  </a:extLst>
                </p14:cNvPr>
                <p14:cNvContentPartPr/>
                <p14:nvPr/>
              </p14:nvContentPartPr>
              <p14:xfrm>
                <a:off x="10443420" y="3198675"/>
                <a:ext cx="180720" cy="468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86E44EF7-EEB1-D852-5F07-6FBBFF44BE3E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0434780" y="3190035"/>
                  <a:ext cx="198360" cy="223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412C07F0-CF0B-CB69-CBB7-2D9DDDAAF6FD}"/>
              </a:ext>
            </a:extLst>
          </p:cNvPr>
          <p:cNvSpPr txBox="1"/>
          <p:nvPr/>
        </p:nvSpPr>
        <p:spPr>
          <a:xfrm>
            <a:off x="7784445" y="5694042"/>
            <a:ext cx="180975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Integral curves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A372A532-5F8B-F9F5-F2B4-3B4807EA1102}"/>
              </a:ext>
            </a:extLst>
          </p:cNvPr>
          <p:cNvGrpSpPr/>
          <p:nvPr/>
        </p:nvGrpSpPr>
        <p:grpSpPr>
          <a:xfrm>
            <a:off x="599370" y="1072875"/>
            <a:ext cx="934560" cy="372240"/>
            <a:chOff x="599370" y="1072875"/>
            <a:chExt cx="934560" cy="372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A0AB163E-4E9D-612F-91FB-BA053CF85487}"/>
                    </a:ext>
                  </a:extLst>
                </p14:cNvPr>
                <p14:cNvContentPartPr/>
                <p14:nvPr/>
              </p14:nvContentPartPr>
              <p14:xfrm>
                <a:off x="599370" y="1072875"/>
                <a:ext cx="219960" cy="31572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A0AB163E-4E9D-612F-91FB-BA053CF85487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90730" y="1064235"/>
                  <a:ext cx="237600" cy="33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FAAB0EC5-36A7-CA65-A308-57E25E3C434C}"/>
                    </a:ext>
                  </a:extLst>
                </p14:cNvPr>
                <p14:cNvContentPartPr/>
                <p14:nvPr/>
              </p14:nvContentPartPr>
              <p14:xfrm>
                <a:off x="927330" y="1391475"/>
                <a:ext cx="108000" cy="1008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FAAB0EC5-36A7-CA65-A308-57E25E3C434C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918690" y="1382475"/>
                  <a:ext cx="12564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EA5DC1A4-48AB-7EDD-1148-54259C5E6B42}"/>
                    </a:ext>
                  </a:extLst>
                </p14:cNvPr>
                <p14:cNvContentPartPr/>
                <p14:nvPr/>
              </p14:nvContentPartPr>
              <p14:xfrm>
                <a:off x="916530" y="1316955"/>
                <a:ext cx="144720" cy="252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EA5DC1A4-48AB-7EDD-1148-54259C5E6B42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907530" y="1308315"/>
                  <a:ext cx="16236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3BF173A2-B392-ECDD-243E-DA0B113DB01C}"/>
                    </a:ext>
                  </a:extLst>
                </p14:cNvPr>
                <p14:cNvContentPartPr/>
                <p14:nvPr/>
              </p14:nvContentPartPr>
              <p14:xfrm>
                <a:off x="1187250" y="1170435"/>
                <a:ext cx="202320" cy="27468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3BF173A2-B392-ECDD-243E-DA0B113DB01C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178250" y="1161435"/>
                  <a:ext cx="219960" cy="29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59C103E7-AABE-F187-CADF-07505480E8B1}"/>
                    </a:ext>
                  </a:extLst>
                </p14:cNvPr>
                <p14:cNvContentPartPr/>
                <p14:nvPr/>
              </p14:nvContentPartPr>
              <p14:xfrm>
                <a:off x="1425570" y="1193475"/>
                <a:ext cx="90720" cy="24048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59C103E7-AABE-F187-CADF-07505480E8B1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416570" y="1184835"/>
                  <a:ext cx="10836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01A23159-D427-A5D2-8BC6-76C6AFE0A109}"/>
                    </a:ext>
                  </a:extLst>
                </p14:cNvPr>
                <p14:cNvContentPartPr/>
                <p14:nvPr/>
              </p14:nvContentPartPr>
              <p14:xfrm>
                <a:off x="1400010" y="1297515"/>
                <a:ext cx="133920" cy="1332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01A23159-D427-A5D2-8BC6-76C6AFE0A109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391370" y="1288515"/>
                  <a:ext cx="151560" cy="30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984AE4CE-7904-4F41-A7F4-CE0CB5DFDC17}"/>
              </a:ext>
            </a:extLst>
          </p:cNvPr>
          <p:cNvGrpSpPr/>
          <p:nvPr/>
        </p:nvGrpSpPr>
        <p:grpSpPr>
          <a:xfrm>
            <a:off x="8813490" y="4947195"/>
            <a:ext cx="18360" cy="34200"/>
            <a:chOff x="8813490" y="4947195"/>
            <a:chExt cx="18360" cy="34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7B8FBFE9-66B4-59D6-20FD-E8AE0CE47C64}"/>
                    </a:ext>
                  </a:extLst>
                </p14:cNvPr>
                <p14:cNvContentPartPr/>
                <p14:nvPr/>
              </p14:nvContentPartPr>
              <p14:xfrm>
                <a:off x="8813490" y="4979235"/>
                <a:ext cx="360" cy="216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7B8FBFE9-66B4-59D6-20FD-E8AE0CE47C64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804850" y="4970595"/>
                  <a:ext cx="18000" cy="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13C086B1-81EB-2CAF-32E5-FC94EED8DA7B}"/>
                    </a:ext>
                  </a:extLst>
                </p14:cNvPr>
                <p14:cNvContentPartPr/>
                <p14:nvPr/>
              </p14:nvContentPartPr>
              <p14:xfrm>
                <a:off x="8813490" y="4974555"/>
                <a:ext cx="360" cy="684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13C086B1-81EB-2CAF-32E5-FC94EED8DA7B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804850" y="4965555"/>
                  <a:ext cx="1800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71BDE3F8-D69F-CB95-E892-452772D48F6A}"/>
                    </a:ext>
                  </a:extLst>
                </p14:cNvPr>
                <p14:cNvContentPartPr/>
                <p14:nvPr/>
              </p14:nvContentPartPr>
              <p14:xfrm>
                <a:off x="8813490" y="4970235"/>
                <a:ext cx="360" cy="36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71BDE3F8-D69F-CB95-E892-452772D48F6A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8804850" y="496123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03691CBB-FB25-58B8-2342-2F2947A20FC5}"/>
                    </a:ext>
                  </a:extLst>
                </p14:cNvPr>
                <p14:cNvContentPartPr/>
                <p14:nvPr/>
              </p14:nvContentPartPr>
              <p14:xfrm>
                <a:off x="8827890" y="4947195"/>
                <a:ext cx="3960" cy="828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03691CBB-FB25-58B8-2342-2F2947A20FC5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8819250" y="4938195"/>
                  <a:ext cx="2160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C7F465DB-6D62-3623-8CC2-35A7C722C07D}"/>
                    </a:ext>
                  </a:extLst>
                </p14:cNvPr>
                <p14:cNvContentPartPr/>
                <p14:nvPr/>
              </p14:nvContentPartPr>
              <p14:xfrm>
                <a:off x="8831490" y="4948635"/>
                <a:ext cx="360" cy="36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C7F465DB-6D62-3623-8CC2-35A7C722C07D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8822850" y="493963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E8B1615A-423F-4779-176F-AD280F6AA5BF}"/>
                  </a:ext>
                </a:extLst>
              </p14:cNvPr>
              <p14:cNvContentPartPr/>
              <p14:nvPr/>
            </p14:nvContentPartPr>
            <p14:xfrm>
              <a:off x="10416570" y="5121795"/>
              <a:ext cx="273960" cy="136800"/>
            </p14:xfrm>
          </p:contentPart>
        </mc:Choice>
        <mc:Fallback xmlns=""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E8B1615A-423F-4779-176F-AD280F6AA5BF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10407930" y="5112795"/>
                <a:ext cx="291600" cy="154440"/>
              </a:xfrm>
              <a:prstGeom prst="rect">
                <a:avLst/>
              </a:prstGeom>
            </p:spPr>
          </p:pic>
        </mc:Fallback>
      </mc:AlternateContent>
      <p:grpSp>
        <p:nvGrpSpPr>
          <p:cNvPr id="96" name="Group 95">
            <a:extLst>
              <a:ext uri="{FF2B5EF4-FFF2-40B4-BE49-F238E27FC236}">
                <a16:creationId xmlns:a16="http://schemas.microsoft.com/office/drawing/2014/main" id="{F25A13EB-7417-F83D-A1D9-CF4ED49582E8}"/>
              </a:ext>
            </a:extLst>
          </p:cNvPr>
          <p:cNvGrpSpPr/>
          <p:nvPr/>
        </p:nvGrpSpPr>
        <p:grpSpPr>
          <a:xfrm>
            <a:off x="7550250" y="920595"/>
            <a:ext cx="1698120" cy="1202760"/>
            <a:chOff x="7550250" y="920595"/>
            <a:chExt cx="1698120" cy="1202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FB1DE5ED-D778-C13C-0219-6FD98B79E6FF}"/>
                    </a:ext>
                  </a:extLst>
                </p14:cNvPr>
                <p14:cNvContentPartPr/>
                <p14:nvPr/>
              </p14:nvContentPartPr>
              <p14:xfrm>
                <a:off x="7550250" y="1100235"/>
                <a:ext cx="960480" cy="102312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FB1DE5ED-D778-C13C-0219-6FD98B79E6FF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7541610" y="1091235"/>
                  <a:ext cx="978120" cy="10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C3C83A18-79A2-1DD3-9A5E-82A20F0E48F4}"/>
                    </a:ext>
                  </a:extLst>
                </p14:cNvPr>
                <p14:cNvContentPartPr/>
                <p14:nvPr/>
              </p14:nvContentPartPr>
              <p14:xfrm>
                <a:off x="8541690" y="984675"/>
                <a:ext cx="190440" cy="42768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C3C83A18-79A2-1DD3-9A5E-82A20F0E48F4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8532690" y="976035"/>
                  <a:ext cx="208080" cy="44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C9DA10AC-EA2E-8554-3C2C-A765B4D23726}"/>
                    </a:ext>
                  </a:extLst>
                </p14:cNvPr>
                <p14:cNvContentPartPr/>
                <p14:nvPr/>
              </p14:nvContentPartPr>
              <p14:xfrm>
                <a:off x="8761650" y="953355"/>
                <a:ext cx="91800" cy="32508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C9DA10AC-EA2E-8554-3C2C-A765B4D23726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8753010" y="944355"/>
                  <a:ext cx="109440" cy="34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0BEFD484-01D3-567D-9C4C-564EC964D3D8}"/>
                    </a:ext>
                  </a:extLst>
                </p14:cNvPr>
                <p14:cNvContentPartPr/>
                <p14:nvPr/>
              </p14:nvContentPartPr>
              <p14:xfrm>
                <a:off x="8859210" y="1028955"/>
                <a:ext cx="138600" cy="18036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0BEFD484-01D3-567D-9C4C-564EC964D3D8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8850570" y="1020315"/>
                  <a:ext cx="15624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93E17AD1-BF44-6257-9EB6-ED1F937B5E07}"/>
                    </a:ext>
                  </a:extLst>
                </p14:cNvPr>
                <p14:cNvContentPartPr/>
                <p14:nvPr/>
              </p14:nvContentPartPr>
              <p14:xfrm>
                <a:off x="9033810" y="1033635"/>
                <a:ext cx="97560" cy="7596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93E17AD1-BF44-6257-9EB6-ED1F937B5E07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9025170" y="1024995"/>
                  <a:ext cx="11520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B49AACAA-F6B1-B398-4519-1A30CFF6B45C}"/>
                    </a:ext>
                  </a:extLst>
                </p14:cNvPr>
                <p14:cNvContentPartPr/>
                <p14:nvPr/>
              </p14:nvContentPartPr>
              <p14:xfrm>
                <a:off x="9120210" y="920595"/>
                <a:ext cx="128160" cy="46800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B49AACAA-F6B1-B398-4519-1A30CFF6B45C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9111570" y="911955"/>
                  <a:ext cx="145800" cy="485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65006445-D471-5CD0-4E54-FED42F0F3629}"/>
                  </a:ext>
                </a:extLst>
              </p14:cNvPr>
              <p14:cNvContentPartPr/>
              <p14:nvPr/>
            </p14:nvContentPartPr>
            <p14:xfrm>
              <a:off x="10293810" y="1228035"/>
              <a:ext cx="650880" cy="147960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65006445-D471-5CD0-4E54-FED42F0F3629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10285170" y="1219395"/>
                <a:ext cx="668520" cy="1497240"/>
              </a:xfrm>
              <a:prstGeom prst="rect">
                <a:avLst/>
              </a:prstGeom>
            </p:spPr>
          </p:pic>
        </mc:Fallback>
      </mc:AlternateContent>
      <p:grpSp>
        <p:nvGrpSpPr>
          <p:cNvPr id="106" name="Group 105">
            <a:extLst>
              <a:ext uri="{FF2B5EF4-FFF2-40B4-BE49-F238E27FC236}">
                <a16:creationId xmlns:a16="http://schemas.microsoft.com/office/drawing/2014/main" id="{3E89B782-5A87-4F2F-EF15-306604B33746}"/>
              </a:ext>
            </a:extLst>
          </p:cNvPr>
          <p:cNvGrpSpPr/>
          <p:nvPr/>
        </p:nvGrpSpPr>
        <p:grpSpPr>
          <a:xfrm>
            <a:off x="11165730" y="652035"/>
            <a:ext cx="944280" cy="806040"/>
            <a:chOff x="11165730" y="652035"/>
            <a:chExt cx="944280" cy="806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1D18A1DB-4D84-21CC-AF43-A8982C043D7F}"/>
                    </a:ext>
                  </a:extLst>
                </p14:cNvPr>
                <p14:cNvContentPartPr/>
                <p14:nvPr/>
              </p14:nvContentPartPr>
              <p14:xfrm>
                <a:off x="11165730" y="733755"/>
                <a:ext cx="181800" cy="66816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1D18A1DB-4D84-21CC-AF43-A8982C043D7F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11157090" y="725115"/>
                  <a:ext cx="199440" cy="68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710E3870-B404-3A21-8BED-0B2E26AC26AD}"/>
                    </a:ext>
                  </a:extLst>
                </p14:cNvPr>
                <p14:cNvContentPartPr/>
                <p14:nvPr/>
              </p14:nvContentPartPr>
              <p14:xfrm>
                <a:off x="11419170" y="738795"/>
                <a:ext cx="83520" cy="42480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710E3870-B404-3A21-8BED-0B2E26AC26AD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11410170" y="730155"/>
                  <a:ext cx="101160" cy="44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CE7F8610-7F99-F8BA-F7CF-20CA83A290ED}"/>
                    </a:ext>
                  </a:extLst>
                </p14:cNvPr>
                <p14:cNvContentPartPr/>
                <p14:nvPr/>
              </p14:nvContentPartPr>
              <p14:xfrm>
                <a:off x="11527530" y="860115"/>
                <a:ext cx="112320" cy="21600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CE7F8610-7F99-F8BA-F7CF-20CA83A290ED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11518890" y="851115"/>
                  <a:ext cx="12996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B37BDC54-634E-C251-1919-08CDFD56F086}"/>
                    </a:ext>
                  </a:extLst>
                </p14:cNvPr>
                <p14:cNvContentPartPr/>
                <p14:nvPr/>
              </p14:nvContentPartPr>
              <p14:xfrm>
                <a:off x="11678010" y="823395"/>
                <a:ext cx="120600" cy="10620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B37BDC54-634E-C251-1919-08CDFD56F086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11669370" y="814395"/>
                  <a:ext cx="13824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BF14DC6A-E2F0-A846-B265-C23F11631B1C}"/>
                    </a:ext>
                  </a:extLst>
                </p14:cNvPr>
                <p14:cNvContentPartPr/>
                <p14:nvPr/>
              </p14:nvContentPartPr>
              <p14:xfrm>
                <a:off x="11852610" y="808275"/>
                <a:ext cx="3960" cy="9792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BF14DC6A-E2F0-A846-B265-C23F11631B1C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11843610" y="799275"/>
                  <a:ext cx="2160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AC3DF441-F284-FA07-ACBE-AB50E93C1E62}"/>
                    </a:ext>
                  </a:extLst>
                </p14:cNvPr>
                <p14:cNvContentPartPr/>
                <p14:nvPr/>
              </p14:nvContentPartPr>
              <p14:xfrm>
                <a:off x="11819850" y="844995"/>
                <a:ext cx="76320" cy="1548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AC3DF441-F284-FA07-ACBE-AB50E93C1E62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11811210" y="835995"/>
                  <a:ext cx="9396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A304E4AF-6855-A0F2-75F3-EECD958736AA}"/>
                    </a:ext>
                  </a:extLst>
                </p14:cNvPr>
                <p14:cNvContentPartPr/>
                <p14:nvPr/>
              </p14:nvContentPartPr>
              <p14:xfrm>
                <a:off x="11953410" y="738795"/>
                <a:ext cx="360" cy="16272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A304E4AF-6855-A0F2-75F3-EECD958736AA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11944770" y="730155"/>
                  <a:ext cx="1800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465B060C-A555-28AD-4D70-A4CBCF460BBD}"/>
                    </a:ext>
                  </a:extLst>
                </p14:cNvPr>
                <p14:cNvContentPartPr/>
                <p14:nvPr/>
              </p14:nvContentPartPr>
              <p14:xfrm>
                <a:off x="11870610" y="652035"/>
                <a:ext cx="239400" cy="80604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465B060C-A555-28AD-4D70-A4CBCF460BBD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11861610" y="643395"/>
                  <a:ext cx="257040" cy="823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22" name="TextBox 121">
            <a:extLst>
              <a:ext uri="{FF2B5EF4-FFF2-40B4-BE49-F238E27FC236}">
                <a16:creationId xmlns:a16="http://schemas.microsoft.com/office/drawing/2014/main" id="{EA30C50E-A7F4-FCDC-34FF-7ACE5EBA19A6}"/>
              </a:ext>
            </a:extLst>
          </p:cNvPr>
          <p:cNvSpPr txBox="1"/>
          <p:nvPr/>
        </p:nvSpPr>
        <p:spPr>
          <a:xfrm>
            <a:off x="819330" y="5971041"/>
            <a:ext cx="1552395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  <a:highlight>
                  <a:srgbClr val="800080"/>
                </a:highlight>
              </a:rPr>
              <a:t>Exercise 1</a:t>
            </a:r>
          </a:p>
        </p:txBody>
      </p:sp>
    </p:spTree>
    <p:extLst>
      <p:ext uri="{BB962C8B-B14F-4D97-AF65-F5344CB8AC3E}">
        <p14:creationId xmlns:p14="http://schemas.microsoft.com/office/powerpoint/2010/main" val="11842664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5B73E19-CA69-882D-5FAB-0C3E5A6003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1" y="3780000"/>
            <a:ext cx="9287638" cy="738664"/>
          </a:xfrm>
        </p:spPr>
        <p:txBody>
          <a:bodyPr/>
          <a:lstStyle/>
          <a:p>
            <a:r>
              <a:rPr lang="en-US" dirty="0"/>
              <a:t>1. Introduction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A1A40AF7-17B2-E081-72EF-D4E735D46E3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442E6A-B5C1-5DED-B483-DAC1611C6DA6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Unrestricted | © Siemens 2024 | MM-DD-2024 | Siemens Digital Industries Software</a:t>
            </a:r>
          </a:p>
        </p:txBody>
      </p:sp>
      <p:pic>
        <p:nvPicPr>
          <p:cNvPr id="13" name="Picture Placeholder 12" descr="A close-up of a graph&#10;&#10;Description automatically generated">
            <a:extLst>
              <a:ext uri="{FF2B5EF4-FFF2-40B4-BE49-F238E27FC236}">
                <a16:creationId xmlns:a16="http://schemas.microsoft.com/office/drawing/2014/main" id="{05D6D5DB-E28C-E35D-809C-2DA5EE6D2219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t="28457" b="28457"/>
          <a:stretch>
            <a:fillRect/>
          </a:stretch>
        </p:blipFill>
        <p:spPr/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57172DD-2A2F-BC07-BDF7-D7BFA8998F34}"/>
              </a:ext>
            </a:extLst>
          </p:cNvPr>
          <p:cNvSpPr/>
          <p:nvPr/>
        </p:nvSpPr>
        <p:spPr>
          <a:xfrm>
            <a:off x="410402" y="6438899"/>
            <a:ext cx="11467274" cy="328125"/>
          </a:xfrm>
          <a:prstGeom prst="rect">
            <a:avLst/>
          </a:prstGeom>
          <a:solidFill>
            <a:srgbClr val="0000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22465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7AF54-F22B-F933-CBF3-A3F695539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study of one-step methods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42EC114-1D75-84FD-1204-A7C8613D79C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C92758-D1CF-CA47-D6A5-DB815C42D50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30</a:t>
            </a:fld>
            <a:endParaRPr lang="en-US"/>
          </a:p>
        </p:txBody>
      </p:sp>
      <p:pic>
        <p:nvPicPr>
          <p:cNvPr id="11" name="Content Placeholder 10" descr="A math equations on a white background&#10;&#10;Description automatically generated">
            <a:extLst>
              <a:ext uri="{FF2B5EF4-FFF2-40B4-BE49-F238E27FC236}">
                <a16:creationId xmlns:a16="http://schemas.microsoft.com/office/drawing/2014/main" id="{B78819E2-76D8-47BB-944F-345F11F611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6066" y="1054799"/>
            <a:ext cx="10571044" cy="5029200"/>
          </a:xfr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521D572-9C0B-F744-22B1-3BDFEF91548B}"/>
              </a:ext>
            </a:extLst>
          </p:cNvPr>
          <p:cNvSpPr/>
          <p:nvPr/>
        </p:nvSpPr>
        <p:spPr>
          <a:xfrm>
            <a:off x="857250" y="6379199"/>
            <a:ext cx="11020425" cy="387825"/>
          </a:xfrm>
          <a:prstGeom prst="rect">
            <a:avLst/>
          </a:prstGeom>
          <a:solidFill>
            <a:srgbClr val="0000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02454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F36C22-97BA-5553-CA87-38951D21C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study of one-step methods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EA7FD83-8BA6-9D9E-5842-6D157AA4FC4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201257-E237-3902-E99F-9D56CC1CE14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31</a:t>
            </a:fld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AD437B5-3B29-C9F1-DD9E-1786221646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0175" y="1252993"/>
            <a:ext cx="10611650" cy="5057807"/>
          </a:xfr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460C579-F399-C2F4-A494-5DA7CF430C6F}"/>
              </a:ext>
            </a:extLst>
          </p:cNvPr>
          <p:cNvSpPr/>
          <p:nvPr/>
        </p:nvSpPr>
        <p:spPr>
          <a:xfrm>
            <a:off x="857250" y="6379199"/>
            <a:ext cx="11020425" cy="387825"/>
          </a:xfrm>
          <a:prstGeom prst="rect">
            <a:avLst/>
          </a:prstGeom>
          <a:solidFill>
            <a:srgbClr val="0000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98157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6D952-3FA4-1E66-9B00-1BF7C4327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Order of accuracy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D793A96-29F7-3127-01E0-EE753CF4072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2125E6-1D37-10D9-798F-5DC59E2C15F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32</a:t>
            </a:fld>
            <a:endParaRPr lang="en-US"/>
          </a:p>
        </p:txBody>
      </p:sp>
      <p:pic>
        <p:nvPicPr>
          <p:cNvPr id="7" name="Content Placeholder 6" descr="A white box with black text and numbers&#10;&#10;Description automatically generated">
            <a:extLst>
              <a:ext uri="{FF2B5EF4-FFF2-40B4-BE49-F238E27FC236}">
                <a16:creationId xmlns:a16="http://schemas.microsoft.com/office/drawing/2014/main" id="{64D5699B-7B36-3CF6-7DC3-B3F0B5CE81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4610" y="1168200"/>
            <a:ext cx="10642779" cy="5029200"/>
          </a:xfr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E887C45-5DC6-7421-D439-049A874BCDB8}"/>
              </a:ext>
            </a:extLst>
          </p:cNvPr>
          <p:cNvSpPr/>
          <p:nvPr/>
        </p:nvSpPr>
        <p:spPr>
          <a:xfrm>
            <a:off x="857250" y="6379199"/>
            <a:ext cx="11020425" cy="387825"/>
          </a:xfrm>
          <a:prstGeom prst="rect">
            <a:avLst/>
          </a:prstGeom>
          <a:solidFill>
            <a:srgbClr val="0000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20567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63DA7A-0972-F336-3F40-945DEAEC6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Order of accuracy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FAAD83C-9D3A-4CC2-FA9A-0C544CC4101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B1F13A-0651-E2EC-612B-EA90682B0B8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33</a:t>
            </a:fld>
            <a:endParaRPr lang="en-US"/>
          </a:p>
        </p:txBody>
      </p:sp>
      <p:pic>
        <p:nvPicPr>
          <p:cNvPr id="7" name="Content Placeholder 6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40E2FBDE-6AA7-EE42-1F81-6B19BB25CE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21024" y="1281600"/>
            <a:ext cx="9349952" cy="5029200"/>
          </a:xfr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166F187-5AD4-C6C9-FF47-5ECB04A3CC21}"/>
              </a:ext>
            </a:extLst>
          </p:cNvPr>
          <p:cNvSpPr/>
          <p:nvPr/>
        </p:nvSpPr>
        <p:spPr>
          <a:xfrm>
            <a:off x="857250" y="6379199"/>
            <a:ext cx="11020425" cy="387825"/>
          </a:xfrm>
          <a:prstGeom prst="rect">
            <a:avLst/>
          </a:prstGeom>
          <a:solidFill>
            <a:srgbClr val="0000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2991BA-B856-297B-7B50-BEC3D7B1DC8B}"/>
              </a:ext>
            </a:extLst>
          </p:cNvPr>
          <p:cNvSpPr txBox="1"/>
          <p:nvPr/>
        </p:nvSpPr>
        <p:spPr>
          <a:xfrm>
            <a:off x="1563837" y="5807001"/>
            <a:ext cx="1552395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  <a:highlight>
                  <a:srgbClr val="800080"/>
                </a:highlight>
              </a:rPr>
              <a:t>Exercise 2</a:t>
            </a:r>
          </a:p>
        </p:txBody>
      </p:sp>
    </p:spTree>
    <p:extLst>
      <p:ext uri="{BB962C8B-B14F-4D97-AF65-F5344CB8AC3E}">
        <p14:creationId xmlns:p14="http://schemas.microsoft.com/office/powerpoint/2010/main" val="768151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5B73E19-CA69-882D-5FAB-0C3E5A6003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1" y="3780000"/>
            <a:ext cx="9287638" cy="738664"/>
          </a:xfrm>
        </p:spPr>
        <p:txBody>
          <a:bodyPr/>
          <a:lstStyle/>
          <a:p>
            <a:r>
              <a:rPr lang="en-US" dirty="0"/>
              <a:t>3. Runge </a:t>
            </a:r>
            <a:r>
              <a:rPr lang="en-US" dirty="0" err="1"/>
              <a:t>Kutta</a:t>
            </a:r>
            <a:r>
              <a:rPr lang="en-US" dirty="0"/>
              <a:t> methods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A1A40AF7-17B2-E081-72EF-D4E735D46E3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442E6A-B5C1-5DED-B483-DAC1611C6DA6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Unrestricted | © Siemens 2024 | MM-DD-2024 | Siemens Digital Industries Software</a:t>
            </a:r>
          </a:p>
        </p:txBody>
      </p:sp>
      <p:pic>
        <p:nvPicPr>
          <p:cNvPr id="13" name="Picture Placeholder 12" descr="A close-up of a graph&#10;&#10;Description automatically generated">
            <a:extLst>
              <a:ext uri="{FF2B5EF4-FFF2-40B4-BE49-F238E27FC236}">
                <a16:creationId xmlns:a16="http://schemas.microsoft.com/office/drawing/2014/main" id="{05D6D5DB-E28C-E35D-809C-2DA5EE6D2219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t="28457" b="28457"/>
          <a:stretch>
            <a:fillRect/>
          </a:stretch>
        </p:blipFill>
        <p:spPr/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84F1296-6228-0726-B70E-C2C2A75A7557}"/>
              </a:ext>
            </a:extLst>
          </p:cNvPr>
          <p:cNvSpPr/>
          <p:nvPr/>
        </p:nvSpPr>
        <p:spPr>
          <a:xfrm>
            <a:off x="410402" y="6379200"/>
            <a:ext cx="11467274" cy="387825"/>
          </a:xfrm>
          <a:prstGeom prst="rect">
            <a:avLst/>
          </a:prstGeom>
          <a:solidFill>
            <a:srgbClr val="0000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57201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63DA7A-0972-F336-3F40-945DEAEC6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Runge-</a:t>
            </a:r>
            <a:r>
              <a:rPr lang="en-US" dirty="0" err="1"/>
              <a:t>Kutta</a:t>
            </a:r>
            <a:r>
              <a:rPr lang="en-US" dirty="0"/>
              <a:t> methods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FAAD83C-9D3A-4CC2-FA9A-0C544CC4101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B1F13A-0651-E2EC-612B-EA90682B0B8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166F187-5AD4-C6C9-FF47-5ECB04A3CC21}"/>
              </a:ext>
            </a:extLst>
          </p:cNvPr>
          <p:cNvSpPr/>
          <p:nvPr/>
        </p:nvSpPr>
        <p:spPr>
          <a:xfrm>
            <a:off x="857250" y="6379199"/>
            <a:ext cx="11020425" cy="387825"/>
          </a:xfrm>
          <a:prstGeom prst="rect">
            <a:avLst/>
          </a:prstGeom>
          <a:solidFill>
            <a:srgbClr val="0000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pic>
        <p:nvPicPr>
          <p:cNvPr id="10" name="Content Placeholder 9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7C98F92E-BF36-BF0F-6E95-0B55CD9BDD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1640" y="1123199"/>
            <a:ext cx="10588720" cy="5029200"/>
          </a:xfrm>
        </p:spPr>
      </p:pic>
    </p:spTree>
    <p:extLst>
      <p:ext uri="{BB962C8B-B14F-4D97-AF65-F5344CB8AC3E}">
        <p14:creationId xmlns:p14="http://schemas.microsoft.com/office/powerpoint/2010/main" val="104725416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D1830F-FB16-5A80-5DD0-1DD5EB0B9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 = integrate the ODE + use quadrature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11472A-9306-BB68-5D27-DD69B220149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1781BB-E1F0-6CEA-B91C-DB3A81ECE34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36</a:t>
            </a:fld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9BE1A9D-42A1-6400-B906-30342ABF6941}"/>
              </a:ext>
            </a:extLst>
          </p:cNvPr>
          <p:cNvGrpSpPr/>
          <p:nvPr/>
        </p:nvGrpSpPr>
        <p:grpSpPr>
          <a:xfrm>
            <a:off x="743370" y="1285485"/>
            <a:ext cx="570600" cy="495720"/>
            <a:chOff x="743370" y="1418835"/>
            <a:chExt cx="570600" cy="495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E8C85D55-7EAB-3158-50E1-1308BE01588E}"/>
                    </a:ext>
                  </a:extLst>
                </p14:cNvPr>
                <p14:cNvContentPartPr/>
                <p14:nvPr/>
              </p14:nvContentPartPr>
              <p14:xfrm>
                <a:off x="743370" y="1516395"/>
                <a:ext cx="200160" cy="3981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E8C85D55-7EAB-3158-50E1-1308BE01588E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34370" y="1507395"/>
                  <a:ext cx="217800" cy="41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DE5D2F0C-4929-4284-EC12-7A6C00F7A8F3}"/>
                    </a:ext>
                  </a:extLst>
                </p14:cNvPr>
                <p14:cNvContentPartPr/>
                <p14:nvPr/>
              </p14:nvContentPartPr>
              <p14:xfrm>
                <a:off x="1014090" y="1418835"/>
                <a:ext cx="18360" cy="1281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DE5D2F0C-4929-4284-EC12-7A6C00F7A8F3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05090" y="1409835"/>
                  <a:ext cx="3600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F849EB43-7E7A-5736-74F5-A47556AF1EBC}"/>
                    </a:ext>
                  </a:extLst>
                </p14:cNvPr>
                <p14:cNvContentPartPr/>
                <p14:nvPr/>
              </p14:nvContentPartPr>
              <p14:xfrm>
                <a:off x="1198050" y="1700355"/>
                <a:ext cx="72720" cy="3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F849EB43-7E7A-5736-74F5-A47556AF1EB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189050" y="1691355"/>
                  <a:ext cx="903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27CA2EAA-F72E-E565-9B08-7B17D251EAF4}"/>
                    </a:ext>
                  </a:extLst>
                </p14:cNvPr>
                <p14:cNvContentPartPr/>
                <p14:nvPr/>
              </p14:nvContentPartPr>
              <p14:xfrm>
                <a:off x="1172850" y="1637355"/>
                <a:ext cx="141120" cy="630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27CA2EAA-F72E-E565-9B08-7B17D251EAF4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163850" y="1628715"/>
                  <a:ext cx="158760" cy="80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DABA421-5F0D-E525-AFA0-73E1114AB526}"/>
              </a:ext>
            </a:extLst>
          </p:cNvPr>
          <p:cNvGrpSpPr/>
          <p:nvPr/>
        </p:nvGrpSpPr>
        <p:grpSpPr>
          <a:xfrm>
            <a:off x="1573890" y="1183605"/>
            <a:ext cx="1306080" cy="675360"/>
            <a:chOff x="1573890" y="1316955"/>
            <a:chExt cx="1306080" cy="675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9A9E6ED9-F37F-EA18-416B-7E42D5C9D1C7}"/>
                    </a:ext>
                  </a:extLst>
                </p14:cNvPr>
                <p14:cNvContentPartPr/>
                <p14:nvPr/>
              </p14:nvContentPartPr>
              <p14:xfrm>
                <a:off x="1573890" y="1376715"/>
                <a:ext cx="141840" cy="5670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9A9E6ED9-F37F-EA18-416B-7E42D5C9D1C7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565250" y="1367715"/>
                  <a:ext cx="159480" cy="58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9B88CFB1-199E-E793-98EE-89B0983A1021}"/>
                    </a:ext>
                  </a:extLst>
                </p14:cNvPr>
                <p14:cNvContentPartPr/>
                <p14:nvPr/>
              </p14:nvContentPartPr>
              <p14:xfrm>
                <a:off x="1789170" y="1414515"/>
                <a:ext cx="98640" cy="3510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9B88CFB1-199E-E793-98EE-89B0983A1021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780170" y="1405515"/>
                  <a:ext cx="116280" cy="36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BB683E02-40A6-1DA8-2D0A-89495A385068}"/>
                    </a:ext>
                  </a:extLst>
                </p14:cNvPr>
                <p14:cNvContentPartPr/>
                <p14:nvPr/>
              </p14:nvContentPartPr>
              <p14:xfrm>
                <a:off x="1952250" y="1518555"/>
                <a:ext cx="83520" cy="1814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BB683E02-40A6-1DA8-2D0A-89495A385068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943610" y="1509555"/>
                  <a:ext cx="10116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942D7B9D-020F-67A3-BCB9-FEFBF87CC243}"/>
                    </a:ext>
                  </a:extLst>
                </p14:cNvPr>
                <p14:cNvContentPartPr/>
                <p14:nvPr/>
              </p14:nvContentPartPr>
              <p14:xfrm>
                <a:off x="1988610" y="1600635"/>
                <a:ext cx="105120" cy="154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942D7B9D-020F-67A3-BCB9-FEFBF87CC243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979610" y="1591995"/>
                  <a:ext cx="12276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D24C1439-094D-5083-7760-73900A9330D5}"/>
                    </a:ext>
                  </a:extLst>
                </p14:cNvPr>
                <p14:cNvContentPartPr/>
                <p14:nvPr/>
              </p14:nvContentPartPr>
              <p14:xfrm>
                <a:off x="2143770" y="1706835"/>
                <a:ext cx="360" cy="914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D24C1439-094D-5083-7760-73900A9330D5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134770" y="1697835"/>
                  <a:ext cx="1800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35D91F55-92F2-5732-40FA-8FB6250D7331}"/>
                    </a:ext>
                  </a:extLst>
                </p14:cNvPr>
                <p14:cNvContentPartPr/>
                <p14:nvPr/>
              </p14:nvContentPartPr>
              <p14:xfrm>
                <a:off x="2244570" y="1604955"/>
                <a:ext cx="141480" cy="3873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35D91F55-92F2-5732-40FA-8FB6250D7331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235930" y="1596315"/>
                  <a:ext cx="159120" cy="40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6F61D828-A680-5FDC-A396-4F63DD2B2684}"/>
                    </a:ext>
                  </a:extLst>
                </p14:cNvPr>
                <p14:cNvContentPartPr/>
                <p14:nvPr/>
              </p14:nvContentPartPr>
              <p14:xfrm>
                <a:off x="2511330" y="1479675"/>
                <a:ext cx="61920" cy="26064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6F61D828-A680-5FDC-A396-4F63DD2B2684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502690" y="1471035"/>
                  <a:ext cx="79560" cy="27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19752291-7602-19F4-B0EE-C84A2AC3D88C}"/>
                    </a:ext>
                  </a:extLst>
                </p14:cNvPr>
                <p14:cNvContentPartPr/>
                <p14:nvPr/>
              </p14:nvContentPartPr>
              <p14:xfrm>
                <a:off x="2533290" y="1609275"/>
                <a:ext cx="101520" cy="111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19752291-7602-19F4-B0EE-C84A2AC3D88C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524650" y="1600635"/>
                  <a:ext cx="11916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DBAA8546-9A52-7346-C000-FED7A5E4C883}"/>
                    </a:ext>
                  </a:extLst>
                </p14:cNvPr>
                <p14:cNvContentPartPr/>
                <p14:nvPr/>
              </p14:nvContentPartPr>
              <p14:xfrm>
                <a:off x="2432490" y="1420995"/>
                <a:ext cx="54720" cy="41400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DBAA8546-9A52-7346-C000-FED7A5E4C883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423490" y="1411995"/>
                  <a:ext cx="72360" cy="43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50B3A3BB-AB3C-82DE-93B4-4C8FAF5EC8B4}"/>
                    </a:ext>
                  </a:extLst>
                </p14:cNvPr>
                <p14:cNvContentPartPr/>
                <p14:nvPr/>
              </p14:nvContentPartPr>
              <p14:xfrm>
                <a:off x="2645250" y="1449075"/>
                <a:ext cx="46800" cy="3783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50B3A3BB-AB3C-82DE-93B4-4C8FAF5EC8B4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636610" y="1440435"/>
                  <a:ext cx="64440" cy="39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00F14852-531C-7206-EC80-939388CA5EFE}"/>
                    </a:ext>
                  </a:extLst>
                </p14:cNvPr>
                <p14:cNvContentPartPr/>
                <p14:nvPr/>
              </p14:nvContentPartPr>
              <p14:xfrm>
                <a:off x="2804010" y="1316955"/>
                <a:ext cx="75960" cy="6127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00F14852-531C-7206-EC80-939388CA5EFE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795370" y="1308315"/>
                  <a:ext cx="93600" cy="630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7AF5E80B-0EA1-5767-1770-EAC3E78A8B5C}"/>
              </a:ext>
            </a:extLst>
          </p:cNvPr>
          <p:cNvGrpSpPr/>
          <p:nvPr/>
        </p:nvGrpSpPr>
        <p:grpSpPr>
          <a:xfrm>
            <a:off x="3169770" y="1413285"/>
            <a:ext cx="260640" cy="299160"/>
            <a:chOff x="3169770" y="1546635"/>
            <a:chExt cx="260640" cy="29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30050E0E-F099-E66E-A6B0-D7368E6A5AD4}"/>
                    </a:ext>
                  </a:extLst>
                </p14:cNvPr>
                <p14:cNvContentPartPr/>
                <p14:nvPr/>
              </p14:nvContentPartPr>
              <p14:xfrm>
                <a:off x="3169770" y="1692435"/>
                <a:ext cx="165600" cy="1908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30050E0E-F099-E66E-A6B0-D7368E6A5AD4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161130" y="1683795"/>
                  <a:ext cx="18324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93E806F5-BE5D-1BCA-EC9C-39DB21AC6FB5}"/>
                    </a:ext>
                  </a:extLst>
                </p14:cNvPr>
                <p14:cNvContentPartPr/>
                <p14:nvPr/>
              </p14:nvContentPartPr>
              <p14:xfrm>
                <a:off x="3179490" y="1637355"/>
                <a:ext cx="159120" cy="2160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93E806F5-BE5D-1BCA-EC9C-39DB21AC6FB5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170850" y="1628715"/>
                  <a:ext cx="17676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46118212-4A0A-83FB-D572-1FDCF6BDD35C}"/>
                    </a:ext>
                  </a:extLst>
                </p14:cNvPr>
                <p14:cNvContentPartPr/>
                <p14:nvPr/>
              </p14:nvContentPartPr>
              <p14:xfrm>
                <a:off x="3298650" y="1546635"/>
                <a:ext cx="131760" cy="2991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46118212-4A0A-83FB-D572-1FDCF6BDD35C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289650" y="1537635"/>
                  <a:ext cx="149400" cy="316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CB0F75F5-1531-75C3-018D-C0D808E1EF8A}"/>
              </a:ext>
            </a:extLst>
          </p:cNvPr>
          <p:cNvGrpSpPr/>
          <p:nvPr/>
        </p:nvGrpSpPr>
        <p:grpSpPr>
          <a:xfrm>
            <a:off x="3792210" y="1296285"/>
            <a:ext cx="740880" cy="867960"/>
            <a:chOff x="3792210" y="1429635"/>
            <a:chExt cx="740880" cy="867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CD7255EB-00A3-2281-4FC4-39152D2D232C}"/>
                    </a:ext>
                  </a:extLst>
                </p14:cNvPr>
                <p14:cNvContentPartPr/>
                <p14:nvPr/>
              </p14:nvContentPartPr>
              <p14:xfrm>
                <a:off x="3930090" y="1576875"/>
                <a:ext cx="203040" cy="4082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CD7255EB-00A3-2281-4FC4-39152D2D232C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921450" y="1567875"/>
                  <a:ext cx="220680" cy="42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40E3F65C-3FBE-DBF1-7FB6-BC5D812BDDF1}"/>
                    </a:ext>
                  </a:extLst>
                </p14:cNvPr>
                <p14:cNvContentPartPr/>
                <p14:nvPr/>
              </p14:nvContentPartPr>
              <p14:xfrm>
                <a:off x="4392330" y="1729875"/>
                <a:ext cx="110160" cy="129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40E3F65C-3FBE-DBF1-7FB6-BC5D812BDDF1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383330" y="1720875"/>
                  <a:ext cx="12780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F8F485D6-8326-C9D9-749C-6975E9F8063D}"/>
                    </a:ext>
                  </a:extLst>
                </p14:cNvPr>
                <p14:cNvContentPartPr/>
                <p14:nvPr/>
              </p14:nvContentPartPr>
              <p14:xfrm>
                <a:off x="4341570" y="1620075"/>
                <a:ext cx="191520" cy="2412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F8F485D6-8326-C9D9-749C-6975E9F8063D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332930" y="1611435"/>
                  <a:ext cx="20916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15D214C6-F73A-ABF5-CE51-97F7B394D435}"/>
                    </a:ext>
                  </a:extLst>
                </p14:cNvPr>
                <p14:cNvContentPartPr/>
                <p14:nvPr/>
              </p14:nvContentPartPr>
              <p14:xfrm>
                <a:off x="3800130" y="1429635"/>
                <a:ext cx="103320" cy="33624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15D214C6-F73A-ABF5-CE51-97F7B394D435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3791490" y="1420635"/>
                  <a:ext cx="120960" cy="35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8FFB8D6C-42CB-3A1D-14FE-9B18985CFD32}"/>
                    </a:ext>
                  </a:extLst>
                </p14:cNvPr>
                <p14:cNvContentPartPr/>
                <p14:nvPr/>
              </p14:nvContentPartPr>
              <p14:xfrm>
                <a:off x="3792210" y="1865235"/>
                <a:ext cx="421560" cy="1512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8FFB8D6C-42CB-3A1D-14FE-9B18985CFD32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3783570" y="1856235"/>
                  <a:ext cx="43920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4F64FBBF-440C-45C1-1172-B1B31C112872}"/>
                    </a:ext>
                  </a:extLst>
                </p14:cNvPr>
                <p14:cNvContentPartPr/>
                <p14:nvPr/>
              </p14:nvContentPartPr>
              <p14:xfrm>
                <a:off x="3846930" y="1990155"/>
                <a:ext cx="155880" cy="3024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4F64FBBF-440C-45C1-1172-B1B31C112872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838290" y="1981155"/>
                  <a:ext cx="173520" cy="32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C12B4275-778A-F17F-C9D6-8435D8E1AA57}"/>
                    </a:ext>
                  </a:extLst>
                </p14:cNvPr>
                <p14:cNvContentPartPr/>
                <p14:nvPr/>
              </p14:nvContentPartPr>
              <p14:xfrm>
                <a:off x="4049250" y="2081235"/>
                <a:ext cx="65520" cy="21636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C12B4275-778A-F17F-C9D6-8435D8E1AA57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4040250" y="2072595"/>
                  <a:ext cx="8316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48F2AC52-0F51-B0AC-71BB-E99FAD597C45}"/>
                    </a:ext>
                  </a:extLst>
                </p14:cNvPr>
                <p14:cNvContentPartPr/>
                <p14:nvPr/>
              </p14:nvContentPartPr>
              <p14:xfrm>
                <a:off x="4038450" y="2183115"/>
                <a:ext cx="133920" cy="2844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48F2AC52-0F51-B0AC-71BB-E99FAD597C45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4029810" y="2174475"/>
                  <a:ext cx="151560" cy="46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40AA12AA-6A6A-F055-5EDF-6FDF0C819F50}"/>
              </a:ext>
            </a:extLst>
          </p:cNvPr>
          <p:cNvGrpSpPr/>
          <p:nvPr/>
        </p:nvGrpSpPr>
        <p:grpSpPr>
          <a:xfrm>
            <a:off x="5207730" y="1291965"/>
            <a:ext cx="1462320" cy="588960"/>
            <a:chOff x="5207730" y="1425315"/>
            <a:chExt cx="1462320" cy="588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B4D25F61-A8C1-195E-B827-24C8A7E34DE3}"/>
                    </a:ext>
                  </a:extLst>
                </p14:cNvPr>
                <p14:cNvContentPartPr/>
                <p14:nvPr/>
              </p14:nvContentPartPr>
              <p14:xfrm>
                <a:off x="5207730" y="1425315"/>
                <a:ext cx="155520" cy="53172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B4D25F61-A8C1-195E-B827-24C8A7E34DE3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5199090" y="1416315"/>
                  <a:ext cx="173160" cy="54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BEF1650B-F672-F347-496E-EE7836A24311}"/>
                    </a:ext>
                  </a:extLst>
                </p14:cNvPr>
                <p14:cNvContentPartPr/>
                <p14:nvPr/>
              </p14:nvContentPartPr>
              <p14:xfrm>
                <a:off x="5445330" y="1455555"/>
                <a:ext cx="84240" cy="31428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BEF1650B-F672-F347-496E-EE7836A24311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436330" y="1446915"/>
                  <a:ext cx="101880" cy="33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AA17E104-1DA1-4DF0-1AD2-2FE3E9BBF4A5}"/>
                    </a:ext>
                  </a:extLst>
                </p14:cNvPr>
                <p14:cNvContentPartPr/>
                <p14:nvPr/>
              </p14:nvContentPartPr>
              <p14:xfrm>
                <a:off x="5618130" y="1507395"/>
                <a:ext cx="81000" cy="22968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AA17E104-1DA1-4DF0-1AD2-2FE3E9BBF4A5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609490" y="1498755"/>
                  <a:ext cx="9864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12FB24C2-A663-3262-BECD-90DDC9D02C26}"/>
                    </a:ext>
                  </a:extLst>
                </p14:cNvPr>
                <p14:cNvContentPartPr/>
                <p14:nvPr/>
              </p14:nvContentPartPr>
              <p14:xfrm>
                <a:off x="5583210" y="1622235"/>
                <a:ext cx="137520" cy="468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12FB24C2-A663-3262-BECD-90DDC9D02C26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574570" y="1613595"/>
                  <a:ext cx="15516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050B1D3D-0640-E23F-9065-9A5215379B9B}"/>
                    </a:ext>
                  </a:extLst>
                </p14:cNvPr>
                <p14:cNvContentPartPr/>
                <p14:nvPr/>
              </p14:nvContentPartPr>
              <p14:xfrm>
                <a:off x="5785530" y="1737075"/>
                <a:ext cx="3960" cy="1022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050B1D3D-0640-E23F-9065-9A5215379B9B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776530" y="1728435"/>
                  <a:ext cx="2160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14DC02A3-9A7F-37FB-89B4-26DEAC802246}"/>
                    </a:ext>
                  </a:extLst>
                </p14:cNvPr>
                <p14:cNvContentPartPr/>
                <p14:nvPr/>
              </p14:nvContentPartPr>
              <p14:xfrm>
                <a:off x="5897130" y="1604595"/>
                <a:ext cx="180720" cy="40968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14DC02A3-9A7F-37FB-89B4-26DEAC802246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888490" y="1595595"/>
                  <a:ext cx="198360" cy="42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A2144DDA-1EAA-B704-944B-D2E2CB07D438}"/>
                    </a:ext>
                  </a:extLst>
                </p14:cNvPr>
                <p14:cNvContentPartPr/>
                <p14:nvPr/>
              </p14:nvContentPartPr>
              <p14:xfrm>
                <a:off x="6211410" y="1529355"/>
                <a:ext cx="25560" cy="28404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A2144DDA-1EAA-B704-944B-D2E2CB07D438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202410" y="1520355"/>
                  <a:ext cx="4320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8BBF9110-8C68-3B62-6D65-B50CD79AD421}"/>
                    </a:ext>
                  </a:extLst>
                </p14:cNvPr>
                <p14:cNvContentPartPr/>
                <p14:nvPr/>
              </p14:nvContentPartPr>
              <p14:xfrm>
                <a:off x="6326250" y="1596315"/>
                <a:ext cx="58680" cy="19188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8BBF9110-8C68-3B62-6D65-B50CD79AD421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6317250" y="1587675"/>
                  <a:ext cx="7632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316D859F-5F1F-47F5-59E4-CF903C93AFFB}"/>
                    </a:ext>
                  </a:extLst>
                </p14:cNvPr>
                <p14:cNvContentPartPr/>
                <p14:nvPr/>
              </p14:nvContentPartPr>
              <p14:xfrm>
                <a:off x="6297810" y="1637355"/>
                <a:ext cx="90720" cy="3060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316D859F-5F1F-47F5-59E4-CF903C93AFF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289170" y="1628715"/>
                  <a:ext cx="10836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F8E1CA6E-DCAC-E9B7-2485-B697CF914999}"/>
                    </a:ext>
                  </a:extLst>
                </p14:cNvPr>
                <p14:cNvContentPartPr/>
                <p14:nvPr/>
              </p14:nvContentPartPr>
              <p14:xfrm>
                <a:off x="6362970" y="1542315"/>
                <a:ext cx="72360" cy="43344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F8E1CA6E-DCAC-E9B7-2485-B697CF914999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353970" y="1533315"/>
                  <a:ext cx="90000" cy="45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3DE4AB13-5E41-55CE-E26B-521601486CC9}"/>
                    </a:ext>
                  </a:extLst>
                </p14:cNvPr>
                <p14:cNvContentPartPr/>
                <p14:nvPr/>
              </p14:nvContentPartPr>
              <p14:xfrm>
                <a:off x="6597330" y="1477155"/>
                <a:ext cx="72720" cy="42048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3DE4AB13-5E41-55CE-E26B-521601486CC9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588690" y="1468515"/>
                  <a:ext cx="90360" cy="438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882776CE-CDE4-6427-8BB4-83FE7A27C650}"/>
              </a:ext>
            </a:extLst>
          </p:cNvPr>
          <p:cNvGrpSpPr/>
          <p:nvPr/>
        </p:nvGrpSpPr>
        <p:grpSpPr>
          <a:xfrm>
            <a:off x="6980010" y="1562685"/>
            <a:ext cx="184680" cy="234360"/>
            <a:chOff x="6980010" y="1696035"/>
            <a:chExt cx="184680" cy="234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B5ED0D17-E00E-B20A-7982-1C9123BB24A4}"/>
                    </a:ext>
                  </a:extLst>
                </p14:cNvPr>
                <p14:cNvContentPartPr/>
                <p14:nvPr/>
              </p14:nvContentPartPr>
              <p14:xfrm>
                <a:off x="7001610" y="1765155"/>
                <a:ext cx="101520" cy="90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B5ED0D17-E00E-B20A-7982-1C9123BB24A4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992970" y="1756515"/>
                  <a:ext cx="11916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19572E52-B6C7-B0F3-888C-8CB03D3D5B5D}"/>
                    </a:ext>
                  </a:extLst>
                </p14:cNvPr>
                <p14:cNvContentPartPr/>
                <p14:nvPr/>
              </p14:nvContentPartPr>
              <p14:xfrm>
                <a:off x="6980010" y="1832475"/>
                <a:ext cx="162720" cy="1116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19572E52-B6C7-B0F3-888C-8CB03D3D5B5D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971370" y="1823475"/>
                  <a:ext cx="18036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80E3447D-1DA8-1B1A-B031-46CE78615094}"/>
                    </a:ext>
                  </a:extLst>
                </p14:cNvPr>
                <p14:cNvContentPartPr/>
                <p14:nvPr/>
              </p14:nvContentPartPr>
              <p14:xfrm>
                <a:off x="7117170" y="1696035"/>
                <a:ext cx="47520" cy="23436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80E3447D-1DA8-1B1A-B031-46CE78615094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108530" y="1687035"/>
                  <a:ext cx="65160" cy="252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43E8EB22-EC9D-60AC-4860-980712B5B49F}"/>
                  </a:ext>
                </a:extLst>
              </p14:cNvPr>
              <p14:cNvContentPartPr/>
              <p14:nvPr/>
            </p14:nvContentPartPr>
            <p14:xfrm>
              <a:off x="7643850" y="1396005"/>
              <a:ext cx="281880" cy="64404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43E8EB22-EC9D-60AC-4860-980712B5B49F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7635210" y="1387005"/>
                <a:ext cx="299520" cy="661680"/>
              </a:xfrm>
              <a:prstGeom prst="rect">
                <a:avLst/>
              </a:prstGeom>
            </p:spPr>
          </p:pic>
        </mc:Fallback>
      </mc:AlternateContent>
      <p:grpSp>
        <p:nvGrpSpPr>
          <p:cNvPr id="59" name="Group 58">
            <a:extLst>
              <a:ext uri="{FF2B5EF4-FFF2-40B4-BE49-F238E27FC236}">
                <a16:creationId xmlns:a16="http://schemas.microsoft.com/office/drawing/2014/main" id="{9440503A-CE3F-D7F2-C630-35262DBE2F38}"/>
              </a:ext>
            </a:extLst>
          </p:cNvPr>
          <p:cNvGrpSpPr/>
          <p:nvPr/>
        </p:nvGrpSpPr>
        <p:grpSpPr>
          <a:xfrm>
            <a:off x="8098890" y="1642605"/>
            <a:ext cx="173520" cy="76320"/>
            <a:chOff x="8098890" y="1775955"/>
            <a:chExt cx="173520" cy="7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486D95DE-D9C4-C7E5-9861-17503B03FF7D}"/>
                    </a:ext>
                  </a:extLst>
                </p14:cNvPr>
                <p14:cNvContentPartPr/>
                <p14:nvPr/>
              </p14:nvContentPartPr>
              <p14:xfrm>
                <a:off x="8146410" y="1823835"/>
                <a:ext cx="83160" cy="2844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486D95DE-D9C4-C7E5-9861-17503B03FF7D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8137770" y="1814835"/>
                  <a:ext cx="10080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F62F66C2-926D-DC92-952D-51CD89DDB0E5}"/>
                    </a:ext>
                  </a:extLst>
                </p14:cNvPr>
                <p14:cNvContentPartPr/>
                <p14:nvPr/>
              </p14:nvContentPartPr>
              <p14:xfrm>
                <a:off x="8098890" y="1775955"/>
                <a:ext cx="173520" cy="7632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F62F66C2-926D-DC92-952D-51CD89DDB0E5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8089890" y="1767315"/>
                  <a:ext cx="191160" cy="93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79D1C7E4-45F2-EB0F-1D00-A2370DFD44EF}"/>
              </a:ext>
            </a:extLst>
          </p:cNvPr>
          <p:cNvGrpSpPr/>
          <p:nvPr/>
        </p:nvGrpSpPr>
        <p:grpSpPr>
          <a:xfrm>
            <a:off x="8488770" y="1425525"/>
            <a:ext cx="1873800" cy="602640"/>
            <a:chOff x="8488770" y="1558875"/>
            <a:chExt cx="1873800" cy="602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41C3D85D-5397-8FD5-2FF0-E3C910B40A02}"/>
                    </a:ext>
                  </a:extLst>
                </p14:cNvPr>
                <p14:cNvContentPartPr/>
                <p14:nvPr/>
              </p14:nvContentPartPr>
              <p14:xfrm>
                <a:off x="8488770" y="1558875"/>
                <a:ext cx="141120" cy="57060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41C3D85D-5397-8FD5-2FF0-E3C910B40A02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8479770" y="1550235"/>
                  <a:ext cx="158760" cy="58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A5F876C7-1804-41F5-B49A-5DCC2BC3BA59}"/>
                    </a:ext>
                  </a:extLst>
                </p14:cNvPr>
                <p14:cNvContentPartPr/>
                <p14:nvPr/>
              </p14:nvContentPartPr>
              <p14:xfrm>
                <a:off x="8694330" y="1574715"/>
                <a:ext cx="97920" cy="36648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A5F876C7-1804-41F5-B49A-5DCC2BC3BA59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685330" y="1565715"/>
                  <a:ext cx="115560" cy="38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990DF490-810E-1B9E-8952-1C52388A0FC4}"/>
                    </a:ext>
                  </a:extLst>
                </p14:cNvPr>
                <p14:cNvContentPartPr/>
                <p14:nvPr/>
              </p14:nvContentPartPr>
              <p14:xfrm>
                <a:off x="8867490" y="1661475"/>
                <a:ext cx="50760" cy="23472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990DF490-810E-1B9E-8952-1C52388A0FC4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8858850" y="1652475"/>
                  <a:ext cx="6840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0EC25CB7-ECC9-D0D4-CF7D-A9FA1B84637D}"/>
                    </a:ext>
                  </a:extLst>
                </p14:cNvPr>
                <p14:cNvContentPartPr/>
                <p14:nvPr/>
              </p14:nvContentPartPr>
              <p14:xfrm>
                <a:off x="8827890" y="1767315"/>
                <a:ext cx="130320" cy="1548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0EC25CB7-ECC9-D0D4-CF7D-A9FA1B84637D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8819250" y="1758675"/>
                  <a:ext cx="14796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B4A86630-9292-E0B6-BAE7-4D77AB4D3E80}"/>
                    </a:ext>
                  </a:extLst>
                </p14:cNvPr>
                <p14:cNvContentPartPr/>
                <p14:nvPr/>
              </p14:nvContentPartPr>
              <p14:xfrm>
                <a:off x="9048210" y="1847595"/>
                <a:ext cx="3960" cy="17136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B4A86630-9292-E0B6-BAE7-4D77AB4D3E80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9039210" y="1838595"/>
                  <a:ext cx="2160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31AB1FBE-C345-8594-B164-BE25160EAC0B}"/>
                    </a:ext>
                  </a:extLst>
                </p14:cNvPr>
                <p14:cNvContentPartPr/>
                <p14:nvPr/>
              </p14:nvContentPartPr>
              <p14:xfrm>
                <a:off x="9160170" y="1738515"/>
                <a:ext cx="167760" cy="42300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31AB1FBE-C345-8594-B164-BE25160EAC0B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9151170" y="1729515"/>
                  <a:ext cx="185400" cy="44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ABC0469C-E379-8599-B49F-3C0FAA99D72A}"/>
                    </a:ext>
                  </a:extLst>
                </p14:cNvPr>
                <p14:cNvContentPartPr/>
                <p14:nvPr/>
              </p14:nvContentPartPr>
              <p14:xfrm>
                <a:off x="9419370" y="1561755"/>
                <a:ext cx="76680" cy="32292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ABC0469C-E379-8599-B49F-3C0FAA99D72A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9410370" y="1552755"/>
                  <a:ext cx="94320" cy="34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C5C4D0B9-D485-94FC-136B-921A3CD43798}"/>
                    </a:ext>
                  </a:extLst>
                </p14:cNvPr>
                <p14:cNvContentPartPr/>
                <p14:nvPr/>
              </p14:nvContentPartPr>
              <p14:xfrm>
                <a:off x="9531690" y="1674435"/>
                <a:ext cx="50760" cy="22860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C5C4D0B9-D485-94FC-136B-921A3CD43798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9523050" y="1665435"/>
                  <a:ext cx="6840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08729B78-5D2C-5110-C7F9-972896650B15}"/>
                    </a:ext>
                  </a:extLst>
                </p14:cNvPr>
                <p14:cNvContentPartPr/>
                <p14:nvPr/>
              </p14:nvContentPartPr>
              <p14:xfrm>
                <a:off x="9517290" y="1576875"/>
                <a:ext cx="120960" cy="43596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08729B78-5D2C-5110-C7F9-972896650B15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9508650" y="1567875"/>
                  <a:ext cx="138600" cy="45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69C94F66-9598-6949-96EA-AFCA88611F0C}"/>
                    </a:ext>
                  </a:extLst>
                </p14:cNvPr>
                <p14:cNvContentPartPr/>
                <p14:nvPr/>
              </p14:nvContentPartPr>
              <p14:xfrm>
                <a:off x="9727170" y="1576875"/>
                <a:ext cx="61200" cy="47556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69C94F66-9598-6949-96EA-AFCA88611F0C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9718530" y="1567875"/>
                  <a:ext cx="78840" cy="49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DB47A84B-42E1-9515-E808-39288536832B}"/>
                    </a:ext>
                  </a:extLst>
                </p14:cNvPr>
                <p14:cNvContentPartPr/>
                <p14:nvPr/>
              </p14:nvContentPartPr>
              <p14:xfrm>
                <a:off x="9939570" y="1644195"/>
                <a:ext cx="198720" cy="27144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DB47A84B-42E1-9515-E808-39288536832B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9930570" y="1635555"/>
                  <a:ext cx="216360" cy="28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BE1876A7-6618-91B2-DACE-D820AA5043D3}"/>
                    </a:ext>
                  </a:extLst>
                </p14:cNvPr>
                <p14:cNvContentPartPr/>
                <p14:nvPr/>
              </p14:nvContentPartPr>
              <p14:xfrm>
                <a:off x="10163130" y="1607115"/>
                <a:ext cx="87120" cy="29484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BE1876A7-6618-91B2-DACE-D820AA5043D3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0154490" y="1598475"/>
                  <a:ext cx="104760" cy="31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CE17D9BD-F6EA-A5ED-DBDF-1AE56ACA77E1}"/>
                    </a:ext>
                  </a:extLst>
                </p14:cNvPr>
                <p14:cNvContentPartPr/>
                <p14:nvPr/>
              </p14:nvContentPartPr>
              <p14:xfrm>
                <a:off x="10141890" y="1721955"/>
                <a:ext cx="220680" cy="6084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CE17D9BD-F6EA-A5ED-DBDF-1AE56ACA77E1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0132890" y="1712955"/>
                  <a:ext cx="238320" cy="78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31C828BF-0F41-5BC4-B1DC-AC037DAA13EE}"/>
              </a:ext>
            </a:extLst>
          </p:cNvPr>
          <p:cNvGrpSpPr/>
          <p:nvPr/>
        </p:nvGrpSpPr>
        <p:grpSpPr>
          <a:xfrm>
            <a:off x="537450" y="2345115"/>
            <a:ext cx="866880" cy="744120"/>
            <a:chOff x="537450" y="2345115"/>
            <a:chExt cx="866880" cy="744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DEE0C200-E1AF-B07D-90EE-5A07EE2CF391}"/>
                    </a:ext>
                  </a:extLst>
                </p14:cNvPr>
                <p14:cNvContentPartPr/>
                <p14:nvPr/>
              </p14:nvContentPartPr>
              <p14:xfrm>
                <a:off x="537450" y="2587755"/>
                <a:ext cx="271440" cy="50148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DEE0C200-E1AF-B07D-90EE-5A07EE2CF391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528810" y="2579115"/>
                  <a:ext cx="289080" cy="51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1EBE19CD-7688-C1F7-E4C6-1C19D47A6BA7}"/>
                    </a:ext>
                  </a:extLst>
                </p14:cNvPr>
                <p14:cNvContentPartPr/>
                <p14:nvPr/>
              </p14:nvContentPartPr>
              <p14:xfrm>
                <a:off x="912930" y="2785035"/>
                <a:ext cx="119520" cy="1476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1EBE19CD-7688-C1F7-E4C6-1C19D47A6BA7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903930" y="2776395"/>
                  <a:ext cx="13716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555E3696-DCE7-F1C7-5D45-045EC6C27DD3}"/>
                    </a:ext>
                  </a:extLst>
                </p14:cNvPr>
                <p14:cNvContentPartPr/>
                <p14:nvPr/>
              </p14:nvContentPartPr>
              <p14:xfrm>
                <a:off x="840570" y="2737515"/>
                <a:ext cx="191520" cy="684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555E3696-DCE7-F1C7-5D45-045EC6C27DD3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31930" y="2728875"/>
                  <a:ext cx="20916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2A7F03B8-0275-EDD5-033A-1ABB725F84D0}"/>
                    </a:ext>
                  </a:extLst>
                </p14:cNvPr>
                <p14:cNvContentPartPr/>
                <p14:nvPr/>
              </p14:nvContentPartPr>
              <p14:xfrm>
                <a:off x="1216050" y="2345115"/>
                <a:ext cx="188280" cy="68544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2A7F03B8-0275-EDD5-033A-1ABB725F84D0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207050" y="2336475"/>
                  <a:ext cx="205920" cy="703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ACE0C37D-B7A2-D455-81D2-40EA4FCDB9C9}"/>
              </a:ext>
            </a:extLst>
          </p:cNvPr>
          <p:cNvGrpSpPr/>
          <p:nvPr/>
        </p:nvGrpSpPr>
        <p:grpSpPr>
          <a:xfrm>
            <a:off x="1385610" y="2477595"/>
            <a:ext cx="1476720" cy="656640"/>
            <a:chOff x="1385610" y="2477595"/>
            <a:chExt cx="1476720" cy="656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117A5EAE-08DE-DB48-6C95-B43F95C64F2D}"/>
                    </a:ext>
                  </a:extLst>
                </p14:cNvPr>
                <p14:cNvContentPartPr/>
                <p14:nvPr/>
              </p14:nvContentPartPr>
              <p14:xfrm>
                <a:off x="2450490" y="2560035"/>
                <a:ext cx="205920" cy="32544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117A5EAE-08DE-DB48-6C95-B43F95C64F2D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2441490" y="2551035"/>
                  <a:ext cx="223560" cy="34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4DB49547-29EF-5B43-39D8-DE746292B048}"/>
                    </a:ext>
                  </a:extLst>
                </p14:cNvPr>
                <p14:cNvContentPartPr/>
                <p14:nvPr/>
              </p14:nvContentPartPr>
              <p14:xfrm>
                <a:off x="2727690" y="2598915"/>
                <a:ext cx="51480" cy="28908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4DB49547-29EF-5B43-39D8-DE746292B048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2719050" y="2590275"/>
                  <a:ext cx="69120" cy="30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15C6C91D-AEA2-80F4-3380-630D12932DDA}"/>
                    </a:ext>
                  </a:extLst>
                </p14:cNvPr>
                <p14:cNvContentPartPr/>
                <p14:nvPr/>
              </p14:nvContentPartPr>
              <p14:xfrm>
                <a:off x="2717610" y="2746155"/>
                <a:ext cx="144720" cy="1980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15C6C91D-AEA2-80F4-3380-630D12932DDA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2708610" y="2737515"/>
                  <a:ext cx="16236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5988878E-6E3A-BEBA-D7E6-CA2804239AAA}"/>
                    </a:ext>
                  </a:extLst>
                </p14:cNvPr>
                <p14:cNvContentPartPr/>
                <p14:nvPr/>
              </p14:nvContentPartPr>
              <p14:xfrm>
                <a:off x="1385610" y="2513955"/>
                <a:ext cx="181800" cy="57996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5988878E-6E3A-BEBA-D7E6-CA2804239AAA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376970" y="2504955"/>
                  <a:ext cx="199440" cy="59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3A35F3B7-7F4C-7E3C-5B72-B3F960C59BF8}"/>
                    </a:ext>
                  </a:extLst>
                </p14:cNvPr>
                <p14:cNvContentPartPr/>
                <p14:nvPr/>
              </p14:nvContentPartPr>
              <p14:xfrm>
                <a:off x="1598730" y="2505675"/>
                <a:ext cx="72720" cy="38772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3A35F3B7-7F4C-7E3C-5B72-B3F960C59BF8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1589730" y="2497035"/>
                  <a:ext cx="90360" cy="40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F639F8B7-2455-0BD3-4C68-2D04082F63A0}"/>
                    </a:ext>
                  </a:extLst>
                </p14:cNvPr>
                <p14:cNvContentPartPr/>
                <p14:nvPr/>
              </p14:nvContentPartPr>
              <p14:xfrm>
                <a:off x="1717170" y="2642115"/>
                <a:ext cx="55080" cy="21672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F639F8B7-2455-0BD3-4C68-2D04082F63A0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1708170" y="2633475"/>
                  <a:ext cx="7272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F296DBB6-A6A9-F733-483E-36A4F22D41FF}"/>
                    </a:ext>
                  </a:extLst>
                </p14:cNvPr>
                <p14:cNvContentPartPr/>
                <p14:nvPr/>
              </p14:nvContentPartPr>
              <p14:xfrm>
                <a:off x="1692330" y="2752635"/>
                <a:ext cx="112320" cy="684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F296DBB6-A6A9-F733-483E-36A4F22D41FF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683690" y="2743995"/>
                  <a:ext cx="12996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4B0689E7-B623-63DD-5F96-902D31466B24}"/>
                    </a:ext>
                  </a:extLst>
                </p14:cNvPr>
                <p14:cNvContentPartPr/>
                <p14:nvPr/>
              </p14:nvContentPartPr>
              <p14:xfrm>
                <a:off x="1782690" y="2891235"/>
                <a:ext cx="14760" cy="10008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4B0689E7-B623-63DD-5F96-902D31466B24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774050" y="2882595"/>
                  <a:ext cx="3240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8E69E431-A149-E16D-299F-9362FBEFB77B}"/>
                    </a:ext>
                  </a:extLst>
                </p14:cNvPr>
                <p14:cNvContentPartPr/>
                <p14:nvPr/>
              </p14:nvContentPartPr>
              <p14:xfrm>
                <a:off x="1898250" y="2699355"/>
                <a:ext cx="131040" cy="41400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8E69E431-A149-E16D-299F-9362FBEFB77B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889250" y="2690355"/>
                  <a:ext cx="148680" cy="43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9E7A4A50-CDBE-3BA5-B15B-31A628B48CA3}"/>
                    </a:ext>
                  </a:extLst>
                </p14:cNvPr>
                <p14:cNvContentPartPr/>
                <p14:nvPr/>
              </p14:nvContentPartPr>
              <p14:xfrm>
                <a:off x="2129010" y="2566515"/>
                <a:ext cx="65520" cy="28512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9E7A4A50-CDBE-3BA5-B15B-31A628B48CA3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2120370" y="2557515"/>
                  <a:ext cx="83160" cy="30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198BBF5B-6593-434B-B252-F417BBFE2131}"/>
                    </a:ext>
                  </a:extLst>
                </p14:cNvPr>
                <p14:cNvContentPartPr/>
                <p14:nvPr/>
              </p14:nvContentPartPr>
              <p14:xfrm>
                <a:off x="2197770" y="2655435"/>
                <a:ext cx="43560" cy="19368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198BBF5B-6593-434B-B252-F417BBFE2131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2189130" y="2646435"/>
                  <a:ext cx="6120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26D2E166-63E4-24B2-EA7E-3D41EC553214}"/>
                    </a:ext>
                  </a:extLst>
                </p14:cNvPr>
                <p14:cNvContentPartPr/>
                <p14:nvPr/>
              </p14:nvContentPartPr>
              <p14:xfrm>
                <a:off x="2197770" y="2696475"/>
                <a:ext cx="65160" cy="4788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26D2E166-63E4-24B2-EA7E-3D41EC553214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2189130" y="2687475"/>
                  <a:ext cx="8280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F50C0CA5-0225-E150-1CA7-742E98FD4183}"/>
                    </a:ext>
                  </a:extLst>
                </p14:cNvPr>
                <p14:cNvContentPartPr/>
                <p14:nvPr/>
              </p14:nvContentPartPr>
              <p14:xfrm>
                <a:off x="2237370" y="2477595"/>
                <a:ext cx="126720" cy="65664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F50C0CA5-0225-E150-1CA7-742E98FD4183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2228730" y="2468955"/>
                  <a:ext cx="144360" cy="674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1DA2D8B9-DDF4-5112-CFC8-8095EF4BC51E}"/>
              </a:ext>
            </a:extLst>
          </p:cNvPr>
          <p:cNvGrpSpPr/>
          <p:nvPr/>
        </p:nvGrpSpPr>
        <p:grpSpPr>
          <a:xfrm>
            <a:off x="165930" y="2295075"/>
            <a:ext cx="346680" cy="925560"/>
            <a:chOff x="165930" y="2295075"/>
            <a:chExt cx="346680" cy="925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92A1F4C4-B0AE-44A4-B458-45B592D7CF4F}"/>
                    </a:ext>
                  </a:extLst>
                </p14:cNvPr>
                <p14:cNvContentPartPr/>
                <p14:nvPr/>
              </p14:nvContentPartPr>
              <p14:xfrm>
                <a:off x="367170" y="2427915"/>
                <a:ext cx="145440" cy="42876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92A1F4C4-B0AE-44A4-B458-45B592D7CF4F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358530" y="2418915"/>
                  <a:ext cx="163080" cy="44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2F886018-EE55-4202-D01F-28EAE8B2CF5B}"/>
                    </a:ext>
                  </a:extLst>
                </p14:cNvPr>
                <p14:cNvContentPartPr/>
                <p14:nvPr/>
              </p14:nvContentPartPr>
              <p14:xfrm>
                <a:off x="165930" y="2295075"/>
                <a:ext cx="169920" cy="92556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2F886018-EE55-4202-D01F-28EAE8B2CF5B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56930" y="2286435"/>
                  <a:ext cx="187560" cy="943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D36332D8-D26C-B8B1-A3D0-1E516DB9B173}"/>
              </a:ext>
            </a:extLst>
          </p:cNvPr>
          <p:cNvGrpSpPr/>
          <p:nvPr/>
        </p:nvGrpSpPr>
        <p:grpSpPr>
          <a:xfrm>
            <a:off x="4749465" y="2007405"/>
            <a:ext cx="772920" cy="1456200"/>
            <a:chOff x="4644690" y="2216955"/>
            <a:chExt cx="772920" cy="1456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14FCB0CA-8482-46C8-330E-4920853119A2}"/>
                    </a:ext>
                  </a:extLst>
                </p14:cNvPr>
                <p14:cNvContentPartPr/>
                <p14:nvPr/>
              </p14:nvContentPartPr>
              <p14:xfrm>
                <a:off x="4759890" y="2475075"/>
                <a:ext cx="235440" cy="79884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14FCB0CA-8482-46C8-330E-4920853119A2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4750890" y="2466435"/>
                  <a:ext cx="253080" cy="81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E7B160A2-6D8A-EA9C-02A7-A243345F914F}"/>
                    </a:ext>
                  </a:extLst>
                </p14:cNvPr>
                <p14:cNvContentPartPr/>
                <p14:nvPr/>
              </p14:nvContentPartPr>
              <p14:xfrm>
                <a:off x="4644690" y="3380835"/>
                <a:ext cx="173520" cy="24084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E7B160A2-6D8A-EA9C-02A7-A243345F914F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4636050" y="3372195"/>
                  <a:ext cx="19116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0B55A7B4-4698-9881-8132-07075ABA2256}"/>
                    </a:ext>
                  </a:extLst>
                </p14:cNvPr>
                <p14:cNvContentPartPr/>
                <p14:nvPr/>
              </p14:nvContentPartPr>
              <p14:xfrm>
                <a:off x="4760250" y="3499635"/>
                <a:ext cx="115920" cy="1764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0B55A7B4-4698-9881-8132-07075ABA2256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4751610" y="3490995"/>
                  <a:ext cx="13356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6C8DB166-3FD6-C79D-F1DC-83DF5614DD0D}"/>
                    </a:ext>
                  </a:extLst>
                </p14:cNvPr>
                <p14:cNvContentPartPr/>
                <p14:nvPr/>
              </p14:nvContentPartPr>
              <p14:xfrm>
                <a:off x="4904610" y="3551835"/>
                <a:ext cx="227880" cy="12132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6C8DB166-3FD6-C79D-F1DC-83DF5614DD0D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4895970" y="3542835"/>
                  <a:ext cx="24552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86248DA6-06D0-C7D1-4B54-2EDCBD2BB8EB}"/>
                    </a:ext>
                  </a:extLst>
                </p14:cNvPr>
                <p14:cNvContentPartPr/>
                <p14:nvPr/>
              </p14:nvContentPartPr>
              <p14:xfrm>
                <a:off x="4800210" y="2216955"/>
                <a:ext cx="177120" cy="24588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86248DA6-06D0-C7D1-4B54-2EDCBD2BB8EB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4791210" y="2208315"/>
                  <a:ext cx="19476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D05630EC-92C8-D7E5-19BD-4AD26D155237}"/>
                    </a:ext>
                  </a:extLst>
                </p14:cNvPr>
                <p14:cNvContentPartPr/>
                <p14:nvPr/>
              </p14:nvContentPartPr>
              <p14:xfrm>
                <a:off x="4911810" y="2297955"/>
                <a:ext cx="112320" cy="1980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D05630EC-92C8-D7E5-19BD-4AD26D155237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4903170" y="2289315"/>
                  <a:ext cx="12996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F81717A0-3C84-89A9-5233-22A265764E88}"/>
                    </a:ext>
                  </a:extLst>
                </p14:cNvPr>
                <p14:cNvContentPartPr/>
                <p14:nvPr/>
              </p14:nvContentPartPr>
              <p14:xfrm>
                <a:off x="5039610" y="2323875"/>
                <a:ext cx="157680" cy="9288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F81717A0-3C84-89A9-5233-22A265764E88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5030970" y="2315235"/>
                  <a:ext cx="17532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C6452C52-E309-6830-B88F-7DB6EA76C7B3}"/>
                    </a:ext>
                  </a:extLst>
                </p14:cNvPr>
                <p14:cNvContentPartPr/>
                <p14:nvPr/>
              </p14:nvContentPartPr>
              <p14:xfrm>
                <a:off x="5276490" y="2304435"/>
                <a:ext cx="25560" cy="12384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C6452C52-E309-6830-B88F-7DB6EA76C7B3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5267490" y="2295795"/>
                  <a:ext cx="4320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BB427604-EE3F-FE67-3D12-7B4D389C1404}"/>
                    </a:ext>
                  </a:extLst>
                </p14:cNvPr>
                <p14:cNvContentPartPr/>
                <p14:nvPr/>
              </p14:nvContentPartPr>
              <p14:xfrm>
                <a:off x="5258490" y="2356275"/>
                <a:ext cx="126720" cy="2808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BB427604-EE3F-FE67-3D12-7B4D389C1404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5249490" y="2347635"/>
                  <a:ext cx="14436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D3C27FC4-7B89-3C44-F3C6-6EBF86DB683D}"/>
                    </a:ext>
                  </a:extLst>
                </p14:cNvPr>
                <p14:cNvContentPartPr/>
                <p14:nvPr/>
              </p14:nvContentPartPr>
              <p14:xfrm>
                <a:off x="5384850" y="2289315"/>
                <a:ext cx="32760" cy="17352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D3C27FC4-7B89-3C44-F3C6-6EBF86DB683D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5375850" y="2280315"/>
                  <a:ext cx="50400" cy="191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8C30803B-BFD2-5304-2CC2-6EE98703F47E}"/>
              </a:ext>
            </a:extLst>
          </p:cNvPr>
          <p:cNvGrpSpPr/>
          <p:nvPr/>
        </p:nvGrpSpPr>
        <p:grpSpPr>
          <a:xfrm>
            <a:off x="5366865" y="2528685"/>
            <a:ext cx="509400" cy="831600"/>
            <a:chOff x="5262090" y="2738235"/>
            <a:chExt cx="509400" cy="831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F59160D4-9109-DD73-4208-AB20093993E7}"/>
                    </a:ext>
                  </a:extLst>
                </p14:cNvPr>
                <p14:cNvContentPartPr/>
                <p14:nvPr/>
              </p14:nvContentPartPr>
              <p14:xfrm>
                <a:off x="5262090" y="2738235"/>
                <a:ext cx="220680" cy="42984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F59160D4-9109-DD73-4208-AB20093993E7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5253090" y="2729595"/>
                  <a:ext cx="238320" cy="44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918237AE-D3B3-31B0-496D-DEF96376F815}"/>
                    </a:ext>
                  </a:extLst>
                </p14:cNvPr>
                <p14:cNvContentPartPr/>
                <p14:nvPr/>
              </p14:nvContentPartPr>
              <p14:xfrm>
                <a:off x="5511210" y="2990955"/>
                <a:ext cx="260280" cy="57888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918237AE-D3B3-31B0-496D-DEF96376F815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5502210" y="2981955"/>
                  <a:ext cx="277920" cy="596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8D486A0A-228D-A5D6-EB6E-ECC28A0855BC}"/>
              </a:ext>
            </a:extLst>
          </p:cNvPr>
          <p:cNvGrpSpPr/>
          <p:nvPr/>
        </p:nvGrpSpPr>
        <p:grpSpPr>
          <a:xfrm>
            <a:off x="6179025" y="2139885"/>
            <a:ext cx="1196280" cy="1523880"/>
            <a:chOff x="6074250" y="2349435"/>
            <a:chExt cx="1196280" cy="1523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1870B0D9-17E0-4F83-AFC7-3E60285B2ADE}"/>
                    </a:ext>
                  </a:extLst>
                </p14:cNvPr>
                <p14:cNvContentPartPr/>
                <p14:nvPr/>
              </p14:nvContentPartPr>
              <p14:xfrm>
                <a:off x="6074250" y="3127395"/>
                <a:ext cx="163080" cy="2412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1870B0D9-17E0-4F83-AFC7-3E60285B2ADE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6065250" y="3118395"/>
                  <a:ext cx="18072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BA224E10-1836-5EAF-E3A1-02B5CA02CC05}"/>
                    </a:ext>
                  </a:extLst>
                </p14:cNvPr>
                <p14:cNvContentPartPr/>
                <p14:nvPr/>
              </p14:nvContentPartPr>
              <p14:xfrm>
                <a:off x="6088650" y="3060075"/>
                <a:ext cx="260280" cy="5652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BA224E10-1836-5EAF-E3A1-02B5CA02CC05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6079650" y="3051435"/>
                  <a:ext cx="27792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9FE50F97-4CDC-2254-1279-CA98F32BA081}"/>
                    </a:ext>
                  </a:extLst>
                </p14:cNvPr>
                <p14:cNvContentPartPr/>
                <p14:nvPr/>
              </p14:nvContentPartPr>
              <p14:xfrm>
                <a:off x="6625410" y="2685675"/>
                <a:ext cx="178200" cy="81648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9FE50F97-4CDC-2254-1279-CA98F32BA081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6616770" y="2676675"/>
                  <a:ext cx="195840" cy="83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0B499FF5-0A70-D3F6-F2DB-2833400B7C1C}"/>
                    </a:ext>
                  </a:extLst>
                </p14:cNvPr>
                <p14:cNvContentPartPr/>
                <p14:nvPr/>
              </p14:nvContentPartPr>
              <p14:xfrm>
                <a:off x="6359370" y="3610515"/>
                <a:ext cx="177120" cy="23832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0B499FF5-0A70-D3F6-F2DB-2833400B7C1C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350370" y="3601875"/>
                  <a:ext cx="19476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6FD674E3-32C0-C5B7-CDFD-B72FA873819C}"/>
                    </a:ext>
                  </a:extLst>
                </p14:cNvPr>
                <p14:cNvContentPartPr/>
                <p14:nvPr/>
              </p14:nvContentPartPr>
              <p14:xfrm>
                <a:off x="6445770" y="3701235"/>
                <a:ext cx="130320" cy="684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6FD674E3-32C0-C5B7-CDFD-B72FA873819C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6437130" y="3692235"/>
                  <a:ext cx="14796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F9220726-9598-9261-AA0A-26DF3FF32E6B}"/>
                    </a:ext>
                  </a:extLst>
                </p14:cNvPr>
                <p14:cNvContentPartPr/>
                <p14:nvPr/>
              </p14:nvContentPartPr>
              <p14:xfrm>
                <a:off x="6600930" y="3752715"/>
                <a:ext cx="242280" cy="12060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F9220726-9598-9261-AA0A-26DF3FF32E6B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6592290" y="3744075"/>
                  <a:ext cx="25992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141914D6-338B-6E48-0315-58106EF87C5C}"/>
                    </a:ext>
                  </a:extLst>
                </p14:cNvPr>
                <p14:cNvContentPartPr/>
                <p14:nvPr/>
              </p14:nvContentPartPr>
              <p14:xfrm>
                <a:off x="6712890" y="2349435"/>
                <a:ext cx="155520" cy="20016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141914D6-338B-6E48-0315-58106EF87C5C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6704250" y="2340795"/>
                  <a:ext cx="17316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E361C342-0FB4-8BC4-38CD-0781C6367523}"/>
                    </a:ext>
                  </a:extLst>
                </p14:cNvPr>
                <p14:cNvContentPartPr/>
                <p14:nvPr/>
              </p14:nvContentPartPr>
              <p14:xfrm>
                <a:off x="6774450" y="2423595"/>
                <a:ext cx="126720" cy="1116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E361C342-0FB4-8BC4-38CD-0781C6367523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6765450" y="2414595"/>
                  <a:ext cx="14436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1D11CAFA-2394-7F63-AAC8-3A222572D0F4}"/>
                    </a:ext>
                  </a:extLst>
                </p14:cNvPr>
                <p14:cNvContentPartPr/>
                <p14:nvPr/>
              </p14:nvContentPartPr>
              <p14:xfrm>
                <a:off x="6890730" y="2548155"/>
                <a:ext cx="140400" cy="10512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1D11CAFA-2394-7F63-AAC8-3A222572D0F4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6881730" y="2539515"/>
                  <a:ext cx="15804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C7CFC0A0-8C88-9E0E-408F-64188B1CA1D2}"/>
                    </a:ext>
                  </a:extLst>
                </p14:cNvPr>
                <p14:cNvContentPartPr/>
                <p14:nvPr/>
              </p14:nvContentPartPr>
              <p14:xfrm>
                <a:off x="7091970" y="2564355"/>
                <a:ext cx="14760" cy="10440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C7CFC0A0-8C88-9E0E-408F-64188B1CA1D2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7082970" y="2555355"/>
                  <a:ext cx="3240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23B912E8-E9D0-C521-6321-78CDF1589181}"/>
                    </a:ext>
                  </a:extLst>
                </p14:cNvPr>
                <p14:cNvContentPartPr/>
                <p14:nvPr/>
              </p14:nvContentPartPr>
              <p14:xfrm>
                <a:off x="7059570" y="2603235"/>
                <a:ext cx="112320" cy="1980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23B912E8-E9D0-C521-6321-78CDF1589181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7050570" y="2594595"/>
                  <a:ext cx="12996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E8B52515-399A-1874-12C6-35654B73C467}"/>
                    </a:ext>
                  </a:extLst>
                </p14:cNvPr>
                <p14:cNvContentPartPr/>
                <p14:nvPr/>
              </p14:nvContentPartPr>
              <p14:xfrm>
                <a:off x="7185930" y="2548875"/>
                <a:ext cx="84600" cy="13392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E8B52515-399A-1874-12C6-35654B73C467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7176930" y="2539875"/>
                  <a:ext cx="102240" cy="151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78EFBD27-0BAE-3401-882E-8C4FCAB432EF}"/>
              </a:ext>
            </a:extLst>
          </p:cNvPr>
          <p:cNvGrpSpPr/>
          <p:nvPr/>
        </p:nvGrpSpPr>
        <p:grpSpPr>
          <a:xfrm>
            <a:off x="6976425" y="2731005"/>
            <a:ext cx="1999800" cy="677160"/>
            <a:chOff x="6871650" y="2940555"/>
            <a:chExt cx="1999800" cy="677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E9F3BC34-36FB-D5B1-2BCE-CB6B877C6B61}"/>
                    </a:ext>
                  </a:extLst>
                </p14:cNvPr>
                <p14:cNvContentPartPr/>
                <p14:nvPr/>
              </p14:nvContentPartPr>
              <p14:xfrm>
                <a:off x="6871650" y="2940555"/>
                <a:ext cx="187920" cy="67716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E9F3BC34-36FB-D5B1-2BCE-CB6B877C6B61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6863010" y="2931915"/>
                  <a:ext cx="205560" cy="69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F322F959-618B-125F-F702-884FB5409FBE}"/>
                    </a:ext>
                  </a:extLst>
                </p14:cNvPr>
                <p14:cNvContentPartPr/>
                <p14:nvPr/>
              </p14:nvContentPartPr>
              <p14:xfrm>
                <a:off x="7160370" y="3027675"/>
                <a:ext cx="54720" cy="34920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F322F959-618B-125F-F702-884FB5409FBE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7151370" y="3019035"/>
                  <a:ext cx="72360" cy="36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E095D531-3E8D-5304-6A05-33DD2186B8F7}"/>
                    </a:ext>
                  </a:extLst>
                </p14:cNvPr>
                <p14:cNvContentPartPr/>
                <p14:nvPr/>
              </p14:nvContentPartPr>
              <p14:xfrm>
                <a:off x="7232730" y="3077355"/>
                <a:ext cx="159120" cy="22104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E095D531-3E8D-5304-6A05-33DD2186B8F7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7223730" y="3068715"/>
                  <a:ext cx="17676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379E4C4A-9D05-B459-7346-5F735B77868C}"/>
                    </a:ext>
                  </a:extLst>
                </p14:cNvPr>
                <p14:cNvContentPartPr/>
                <p14:nvPr/>
              </p14:nvContentPartPr>
              <p14:xfrm>
                <a:off x="7333890" y="3183555"/>
                <a:ext cx="141120" cy="1548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379E4C4A-9D05-B459-7346-5F735B77868C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7324890" y="3174915"/>
                  <a:ext cx="15876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DEAA870C-3990-5EAF-9B9C-7ABE7FF3B3FB}"/>
                    </a:ext>
                  </a:extLst>
                </p14:cNvPr>
                <p14:cNvContentPartPr/>
                <p14:nvPr/>
              </p14:nvContentPartPr>
              <p14:xfrm>
                <a:off x="7521450" y="3261675"/>
                <a:ext cx="3960" cy="15624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DEAA870C-3990-5EAF-9B9C-7ABE7FF3B3FB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7512450" y="3252675"/>
                  <a:ext cx="2160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BE2CF721-0B6D-D6C7-0F21-D379F182EBE1}"/>
                    </a:ext>
                  </a:extLst>
                </p14:cNvPr>
                <p14:cNvContentPartPr/>
                <p14:nvPr/>
              </p14:nvContentPartPr>
              <p14:xfrm>
                <a:off x="7615410" y="3138555"/>
                <a:ext cx="177480" cy="47124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BE2CF721-0B6D-D6C7-0F21-D379F182EBE1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7606410" y="3129555"/>
                  <a:ext cx="195120" cy="48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9DDF1777-4BDA-A789-66AF-B51E1306CBBA}"/>
                    </a:ext>
                  </a:extLst>
                </p14:cNvPr>
                <p14:cNvContentPartPr/>
                <p14:nvPr/>
              </p14:nvContentPartPr>
              <p14:xfrm>
                <a:off x="7914570" y="3008235"/>
                <a:ext cx="79920" cy="30780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9DDF1777-4BDA-A789-66AF-B51E1306CBBA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7905930" y="2999235"/>
                  <a:ext cx="9756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68C66E85-2A77-550B-311E-AA2F474CCE0E}"/>
                    </a:ext>
                  </a:extLst>
                </p14:cNvPr>
                <p14:cNvContentPartPr/>
                <p14:nvPr/>
              </p14:nvContentPartPr>
              <p14:xfrm>
                <a:off x="7975410" y="3151155"/>
                <a:ext cx="102240" cy="14976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68C66E85-2A77-550B-311E-AA2F474CCE0E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7966770" y="3142155"/>
                  <a:ext cx="11988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3AE741B4-95A1-5881-CB2D-7534B9D9B85D}"/>
                    </a:ext>
                  </a:extLst>
                </p14:cNvPr>
                <p14:cNvContentPartPr/>
                <p14:nvPr/>
              </p14:nvContentPartPr>
              <p14:xfrm>
                <a:off x="7972530" y="3144675"/>
                <a:ext cx="126720" cy="4572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3AE741B4-95A1-5881-CB2D-7534B9D9B85D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7963890" y="3135675"/>
                  <a:ext cx="14436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E01F8BD6-F0AE-7F61-5641-4438CE0EFC79}"/>
                    </a:ext>
                  </a:extLst>
                </p14:cNvPr>
                <p14:cNvContentPartPr/>
                <p14:nvPr/>
              </p14:nvContentPartPr>
              <p14:xfrm>
                <a:off x="8113290" y="2988795"/>
                <a:ext cx="44280" cy="47088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E01F8BD6-F0AE-7F61-5641-4438CE0EFC79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8104650" y="2979795"/>
                  <a:ext cx="61920" cy="48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B31E1481-DCBB-EF82-48E4-880F06FFD788}"/>
                    </a:ext>
                  </a:extLst>
                </p14:cNvPr>
                <p14:cNvContentPartPr/>
                <p14:nvPr/>
              </p14:nvContentPartPr>
              <p14:xfrm>
                <a:off x="8268450" y="2995275"/>
                <a:ext cx="69480" cy="44784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B31E1481-DCBB-EF82-48E4-880F06FFD788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8259810" y="2986275"/>
                  <a:ext cx="87120" cy="46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D8121D4F-255B-4A85-63F5-FF84B11A601D}"/>
                    </a:ext>
                  </a:extLst>
                </p14:cNvPr>
                <p14:cNvContentPartPr/>
                <p14:nvPr/>
              </p14:nvContentPartPr>
              <p14:xfrm>
                <a:off x="8495970" y="3014715"/>
                <a:ext cx="177120" cy="33912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D8121D4F-255B-4A85-63F5-FF84B11A601D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8486970" y="3006075"/>
                  <a:ext cx="194760" cy="35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E52E42F2-3C2E-930E-E84E-032BB58BD93B}"/>
                    </a:ext>
                  </a:extLst>
                </p14:cNvPr>
                <p14:cNvContentPartPr/>
                <p14:nvPr/>
              </p14:nvContentPartPr>
              <p14:xfrm>
                <a:off x="8740410" y="3064395"/>
                <a:ext cx="80640" cy="25596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E52E42F2-3C2E-930E-E84E-032BB58BD93B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8731770" y="3055755"/>
                  <a:ext cx="9828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53445952-2FE6-6D1E-4524-B56A42EAD5BC}"/>
                    </a:ext>
                  </a:extLst>
                </p14:cNvPr>
                <p14:cNvContentPartPr/>
                <p14:nvPr/>
              </p14:nvContentPartPr>
              <p14:xfrm>
                <a:off x="8719530" y="3168435"/>
                <a:ext cx="151920" cy="4356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53445952-2FE6-6D1E-4524-B56A42EAD5BC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8710890" y="3159795"/>
                  <a:ext cx="169560" cy="61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28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id="{D171AB86-ED75-9203-60C6-6B65527CF866}"/>
                  </a:ext>
                </a:extLst>
              </p14:cNvPr>
              <p14:cNvContentPartPr/>
              <p14:nvPr/>
            </p14:nvContentPartPr>
            <p14:xfrm>
              <a:off x="331890" y="4303155"/>
              <a:ext cx="263880" cy="509400"/>
            </p14:xfrm>
          </p:contentPart>
        </mc:Choice>
        <mc:Fallback xmlns="">
          <p:pic>
            <p:nvPicPr>
              <p:cNvPr id="144" name="Ink 143">
                <a:extLst>
                  <a:ext uri="{FF2B5EF4-FFF2-40B4-BE49-F238E27FC236}">
                    <a16:creationId xmlns:a16="http://schemas.microsoft.com/office/drawing/2014/main" id="{D171AB86-ED75-9203-60C6-6B65527CF866}"/>
                  </a:ext>
                </a:extLst>
              </p:cNvPr>
              <p:cNvPicPr/>
              <p:nvPr/>
            </p:nvPicPr>
            <p:blipFill>
              <a:blip r:embed="rId229"/>
              <a:stretch>
                <a:fillRect/>
              </a:stretch>
            </p:blipFill>
            <p:spPr>
              <a:xfrm>
                <a:off x="322890" y="4294155"/>
                <a:ext cx="281520" cy="527040"/>
              </a:xfrm>
              <a:prstGeom prst="rect">
                <a:avLst/>
              </a:prstGeom>
            </p:spPr>
          </p:pic>
        </mc:Fallback>
      </mc:AlternateContent>
      <p:grpSp>
        <p:nvGrpSpPr>
          <p:cNvPr id="161" name="Group 160">
            <a:extLst>
              <a:ext uri="{FF2B5EF4-FFF2-40B4-BE49-F238E27FC236}">
                <a16:creationId xmlns:a16="http://schemas.microsoft.com/office/drawing/2014/main" id="{8C96B82C-FFA1-6775-131C-7C1FE06EA473}"/>
              </a:ext>
            </a:extLst>
          </p:cNvPr>
          <p:cNvGrpSpPr/>
          <p:nvPr/>
        </p:nvGrpSpPr>
        <p:grpSpPr>
          <a:xfrm>
            <a:off x="764610" y="4082115"/>
            <a:ext cx="2357280" cy="910080"/>
            <a:chOff x="764610" y="4082115"/>
            <a:chExt cx="2357280" cy="910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D5A79337-FC1B-02F4-04B0-0D52E73456C4}"/>
                    </a:ext>
                  </a:extLst>
                </p14:cNvPr>
                <p14:cNvContentPartPr/>
                <p14:nvPr/>
              </p14:nvContentPartPr>
              <p14:xfrm>
                <a:off x="764610" y="4121355"/>
                <a:ext cx="76680" cy="51984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D5A79337-FC1B-02F4-04B0-0D52E73456C4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755610" y="4112355"/>
                  <a:ext cx="94320" cy="53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80C40613-C88E-AF0B-AC40-72A86864A560}"/>
                    </a:ext>
                  </a:extLst>
                </p14:cNvPr>
                <p14:cNvContentPartPr/>
                <p14:nvPr/>
              </p14:nvContentPartPr>
              <p14:xfrm>
                <a:off x="898530" y="4244835"/>
                <a:ext cx="155520" cy="23652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80C40613-C88E-AF0B-AC40-72A86864A560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889530" y="4235835"/>
                  <a:ext cx="173160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346E5696-E835-7DD0-6033-06E54D158B76}"/>
                    </a:ext>
                  </a:extLst>
                </p14:cNvPr>
                <p14:cNvContentPartPr/>
                <p14:nvPr/>
              </p14:nvContentPartPr>
              <p14:xfrm>
                <a:off x="996090" y="4335555"/>
                <a:ext cx="108720" cy="2196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346E5696-E835-7DD0-6033-06E54D158B76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987090" y="4326915"/>
                  <a:ext cx="12636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885F11CB-65B1-7368-5B70-DFC813F8E576}"/>
                    </a:ext>
                  </a:extLst>
                </p14:cNvPr>
                <p14:cNvContentPartPr/>
                <p14:nvPr/>
              </p14:nvContentPartPr>
              <p14:xfrm>
                <a:off x="1096890" y="4450395"/>
                <a:ext cx="151920" cy="11952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885F11CB-65B1-7368-5B70-DFC813F8E576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1088250" y="4441755"/>
                  <a:ext cx="16956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1452C5D1-FDE0-3E5E-46EE-0F0295091DC9}"/>
                    </a:ext>
                  </a:extLst>
                </p14:cNvPr>
                <p14:cNvContentPartPr/>
                <p14:nvPr/>
              </p14:nvContentPartPr>
              <p14:xfrm>
                <a:off x="1328010" y="4463355"/>
                <a:ext cx="3960" cy="9792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1452C5D1-FDE0-3E5E-46EE-0F0295091DC9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1319010" y="4454715"/>
                  <a:ext cx="2160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CF2D95B4-9073-784A-0364-FAE6A90B35FF}"/>
                    </a:ext>
                  </a:extLst>
                </p14:cNvPr>
                <p14:cNvContentPartPr/>
                <p14:nvPr/>
              </p14:nvContentPartPr>
              <p14:xfrm>
                <a:off x="1288410" y="4394235"/>
                <a:ext cx="180720" cy="14760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CF2D95B4-9073-784A-0364-FAE6A90B35FF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1279410" y="4385235"/>
                  <a:ext cx="19836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6B0764BC-384E-0D3E-7C2A-67FF5934A49E}"/>
                    </a:ext>
                  </a:extLst>
                </p14:cNvPr>
                <p14:cNvContentPartPr/>
                <p14:nvPr/>
              </p14:nvContentPartPr>
              <p14:xfrm>
                <a:off x="1490370" y="4082115"/>
                <a:ext cx="112680" cy="73872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6B0764BC-384E-0D3E-7C2A-67FF5934A49E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481730" y="4073475"/>
                  <a:ext cx="130320" cy="75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4C78AB8D-FA11-0675-A9B1-E5756184C804}"/>
                    </a:ext>
                  </a:extLst>
                </p14:cNvPr>
                <p14:cNvContentPartPr/>
                <p14:nvPr/>
              </p14:nvContentPartPr>
              <p14:xfrm>
                <a:off x="1750290" y="4433115"/>
                <a:ext cx="151920" cy="1548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4C78AB8D-FA11-0675-A9B1-E5756184C804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1741290" y="4424115"/>
                  <a:ext cx="16956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796B77CE-9B07-8039-DF4F-B3C3ECD9BDF3}"/>
                    </a:ext>
                  </a:extLst>
                </p14:cNvPr>
                <p14:cNvContentPartPr/>
                <p14:nvPr/>
              </p14:nvContentPartPr>
              <p14:xfrm>
                <a:off x="2043690" y="4356435"/>
                <a:ext cx="183240" cy="63576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796B77CE-9B07-8039-DF4F-B3C3ECD9BDF3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2035050" y="4347795"/>
                  <a:ext cx="200880" cy="65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B5647FB5-B33E-2F4D-3B33-DA19B5280C85}"/>
                    </a:ext>
                  </a:extLst>
                </p14:cNvPr>
                <p14:cNvContentPartPr/>
                <p14:nvPr/>
              </p14:nvContentPartPr>
              <p14:xfrm>
                <a:off x="2309730" y="4142955"/>
                <a:ext cx="101520" cy="41220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B5647FB5-B33E-2F4D-3B33-DA19B5280C85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2300730" y="4133955"/>
                  <a:ext cx="119160" cy="42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839B9D5F-9726-36A3-E1FC-C9C89706AD50}"/>
                    </a:ext>
                  </a:extLst>
                </p14:cNvPr>
                <p14:cNvContentPartPr/>
                <p14:nvPr/>
              </p14:nvContentPartPr>
              <p14:xfrm>
                <a:off x="2504490" y="4234035"/>
                <a:ext cx="58320" cy="27252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839B9D5F-9726-36A3-E1FC-C9C89706AD50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2495490" y="4225035"/>
                  <a:ext cx="75960" cy="29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53BDFBFD-2B83-8826-AC2E-13EE57338B12}"/>
                    </a:ext>
                  </a:extLst>
                </p14:cNvPr>
                <p14:cNvContentPartPr/>
                <p14:nvPr/>
              </p14:nvContentPartPr>
              <p14:xfrm>
                <a:off x="2486490" y="4376955"/>
                <a:ext cx="133920" cy="2628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53BDFBFD-2B83-8826-AC2E-13EE57338B12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2477850" y="4367955"/>
                  <a:ext cx="15156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7D807F47-EF7C-1F51-26A2-63FA06FE6B40}"/>
                    </a:ext>
                  </a:extLst>
                </p14:cNvPr>
                <p14:cNvContentPartPr/>
                <p14:nvPr/>
              </p14:nvContentPartPr>
              <p14:xfrm>
                <a:off x="2616810" y="4493595"/>
                <a:ext cx="147960" cy="12168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7D807F47-EF7C-1F51-26A2-63FA06FE6B40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2607810" y="4484955"/>
                  <a:ext cx="16560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FFD67B0E-54EE-9966-C09A-DE7B3097B18B}"/>
                    </a:ext>
                  </a:extLst>
                </p14:cNvPr>
                <p14:cNvContentPartPr/>
                <p14:nvPr/>
              </p14:nvContentPartPr>
              <p14:xfrm>
                <a:off x="2778810" y="4216395"/>
                <a:ext cx="97920" cy="54612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FFD67B0E-54EE-9966-C09A-DE7B3097B18B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2770170" y="4207755"/>
                  <a:ext cx="115560" cy="56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03D2E8DE-402A-E27B-44ED-461A52249BDF}"/>
                    </a:ext>
                  </a:extLst>
                </p14:cNvPr>
                <p14:cNvContentPartPr/>
                <p14:nvPr/>
              </p14:nvContentPartPr>
              <p14:xfrm>
                <a:off x="2981490" y="4631835"/>
                <a:ext cx="107640" cy="72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03D2E8DE-402A-E27B-44ED-461A52249BDF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2972850" y="4622835"/>
                  <a:ext cx="125280" cy="1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A409A075-41D8-6891-5597-354381950C23}"/>
                    </a:ext>
                  </a:extLst>
                </p14:cNvPr>
                <p14:cNvContentPartPr/>
                <p14:nvPr/>
              </p14:nvContentPartPr>
              <p14:xfrm>
                <a:off x="2962770" y="4515555"/>
                <a:ext cx="159120" cy="3060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A409A075-41D8-6891-5597-354381950C23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2954130" y="4506555"/>
                  <a:ext cx="176760" cy="48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9" name="Group 188">
            <a:extLst>
              <a:ext uri="{FF2B5EF4-FFF2-40B4-BE49-F238E27FC236}">
                <a16:creationId xmlns:a16="http://schemas.microsoft.com/office/drawing/2014/main" id="{57B40E82-0B9E-8B2A-FB31-6920303D4941}"/>
              </a:ext>
            </a:extLst>
          </p:cNvPr>
          <p:cNvGrpSpPr/>
          <p:nvPr/>
        </p:nvGrpSpPr>
        <p:grpSpPr>
          <a:xfrm>
            <a:off x="3363810" y="3911115"/>
            <a:ext cx="2098440" cy="1303200"/>
            <a:chOff x="3363810" y="3911115"/>
            <a:chExt cx="2098440" cy="1303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A845ABB7-1BC0-3D57-9292-5148B6D3C5F2}"/>
                    </a:ext>
                  </a:extLst>
                </p14:cNvPr>
                <p14:cNvContentPartPr/>
                <p14:nvPr/>
              </p14:nvContentPartPr>
              <p14:xfrm>
                <a:off x="3363810" y="4158075"/>
                <a:ext cx="111960" cy="73008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A845ABB7-1BC0-3D57-9292-5148B6D3C5F2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3354810" y="4149075"/>
                  <a:ext cx="129600" cy="74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8A23E54F-5BBC-A1C5-67D6-A270BC7C0A9F}"/>
                    </a:ext>
                  </a:extLst>
                </p14:cNvPr>
                <p14:cNvContentPartPr/>
                <p14:nvPr/>
              </p14:nvContentPartPr>
              <p14:xfrm>
                <a:off x="3482610" y="4937475"/>
                <a:ext cx="61560" cy="27144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8A23E54F-5BBC-A1C5-67D6-A270BC7C0A9F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3473970" y="4928835"/>
                  <a:ext cx="79200" cy="28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7419EDDB-FDDA-835D-2C63-F385218184D2}"/>
                    </a:ext>
                  </a:extLst>
                </p14:cNvPr>
                <p14:cNvContentPartPr/>
                <p14:nvPr/>
              </p14:nvContentPartPr>
              <p14:xfrm>
                <a:off x="3471810" y="5052315"/>
                <a:ext cx="126720" cy="900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7419EDDB-FDDA-835D-2C63-F385218184D2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3463170" y="5043675"/>
                  <a:ext cx="14436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DAB0887E-9386-ED28-A74B-C4FDE8DD1854}"/>
                    </a:ext>
                  </a:extLst>
                </p14:cNvPr>
                <p14:cNvContentPartPr/>
                <p14:nvPr/>
              </p14:nvContentPartPr>
              <p14:xfrm>
                <a:off x="3630210" y="5082195"/>
                <a:ext cx="209880" cy="13212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DAB0887E-9386-ED28-A74B-C4FDE8DD1854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3621570" y="5073195"/>
                  <a:ext cx="22752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DED3202C-57EA-57CE-FCDC-BD6E61C0A1CB}"/>
                    </a:ext>
                  </a:extLst>
                </p14:cNvPr>
                <p14:cNvContentPartPr/>
                <p14:nvPr/>
              </p14:nvContentPartPr>
              <p14:xfrm>
                <a:off x="3547770" y="3911115"/>
                <a:ext cx="205920" cy="26820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DED3202C-57EA-57CE-FCDC-BD6E61C0A1CB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3538770" y="3902475"/>
                  <a:ext cx="223560" cy="28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272A27FA-C162-8DB7-A6B9-04A1CE72BF6A}"/>
                    </a:ext>
                  </a:extLst>
                </p14:cNvPr>
                <p14:cNvContentPartPr/>
                <p14:nvPr/>
              </p14:nvContentPartPr>
              <p14:xfrm>
                <a:off x="3634170" y="4025955"/>
                <a:ext cx="137520" cy="3924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272A27FA-C162-8DB7-A6B9-04A1CE72BF6A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3625530" y="4017315"/>
                  <a:ext cx="15516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00DD0D74-CB68-56D2-EA69-9937915BD3A7}"/>
                    </a:ext>
                  </a:extLst>
                </p14:cNvPr>
                <p14:cNvContentPartPr/>
                <p14:nvPr/>
              </p14:nvContentPartPr>
              <p14:xfrm>
                <a:off x="3781770" y="4122075"/>
                <a:ext cx="170640" cy="14688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00DD0D74-CB68-56D2-EA69-9937915BD3A7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3772770" y="4113075"/>
                  <a:ext cx="18828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7B412870-DF19-7EFE-BAB7-0670EE4DD1CD}"/>
                    </a:ext>
                  </a:extLst>
                </p14:cNvPr>
                <p14:cNvContentPartPr/>
                <p14:nvPr/>
              </p14:nvContentPartPr>
              <p14:xfrm>
                <a:off x="4009650" y="4110555"/>
                <a:ext cx="3960" cy="13248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7B412870-DF19-7EFE-BAB7-0670EE4DD1CD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4000650" y="4101555"/>
                  <a:ext cx="2160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E269DDBF-09E1-C76E-0E98-A6E60633F0BA}"/>
                    </a:ext>
                  </a:extLst>
                </p14:cNvPr>
                <p14:cNvContentPartPr/>
                <p14:nvPr/>
              </p14:nvContentPartPr>
              <p14:xfrm>
                <a:off x="3970050" y="4186155"/>
                <a:ext cx="101520" cy="2196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E269DDBF-09E1-C76E-0E98-A6E60633F0BA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3961050" y="4177515"/>
                  <a:ext cx="11916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27BE4F66-38EF-73F6-CE41-567BAD64B61E}"/>
                    </a:ext>
                  </a:extLst>
                </p14:cNvPr>
                <p14:cNvContentPartPr/>
                <p14:nvPr/>
              </p14:nvContentPartPr>
              <p14:xfrm>
                <a:off x="4143210" y="4062675"/>
                <a:ext cx="83520" cy="17352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27BE4F66-38EF-73F6-CE41-567BAD64B61E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4134210" y="4054035"/>
                  <a:ext cx="10116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A76AEB39-98EF-DBE0-BFD0-1771759180CA}"/>
                    </a:ext>
                  </a:extLst>
                </p14:cNvPr>
                <p14:cNvContentPartPr/>
                <p14:nvPr/>
              </p14:nvContentPartPr>
              <p14:xfrm>
                <a:off x="3919290" y="4385595"/>
                <a:ext cx="224280" cy="58536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A76AEB39-98EF-DBE0-BFD0-1771759180CA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3910650" y="4376595"/>
                  <a:ext cx="241920" cy="60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1FFCF923-BD0A-B301-07AE-898A287513D2}"/>
                    </a:ext>
                  </a:extLst>
                </p14:cNvPr>
                <p14:cNvContentPartPr/>
                <p14:nvPr/>
              </p14:nvContentPartPr>
              <p14:xfrm>
                <a:off x="4229250" y="4387755"/>
                <a:ext cx="98280" cy="43776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1FFCF923-BD0A-B301-07AE-898A287513D2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4220610" y="4378755"/>
                  <a:ext cx="115920" cy="45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915FFE4C-26A9-B1D5-9EAE-4CC860A1A19F}"/>
                    </a:ext>
                  </a:extLst>
                </p14:cNvPr>
                <p14:cNvContentPartPr/>
                <p14:nvPr/>
              </p14:nvContentPartPr>
              <p14:xfrm>
                <a:off x="4410330" y="4492875"/>
                <a:ext cx="119520" cy="22248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915FFE4C-26A9-B1D5-9EAE-4CC860A1A19F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4401330" y="4484235"/>
                  <a:ext cx="13716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48E4B9D9-527A-A5FE-3B26-181DECD849B2}"/>
                    </a:ext>
                  </a:extLst>
                </p14:cNvPr>
                <p14:cNvContentPartPr/>
                <p14:nvPr/>
              </p14:nvContentPartPr>
              <p14:xfrm>
                <a:off x="4435530" y="4601955"/>
                <a:ext cx="126720" cy="900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48E4B9D9-527A-A5FE-3B26-181DECD849B2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426530" y="4593315"/>
                  <a:ext cx="14436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773F6459-D04D-8933-E3CC-B357CB290455}"/>
                    </a:ext>
                  </a:extLst>
                </p14:cNvPr>
                <p14:cNvContentPartPr/>
                <p14:nvPr/>
              </p14:nvContentPartPr>
              <p14:xfrm>
                <a:off x="4597890" y="4751355"/>
                <a:ext cx="3960" cy="8712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773F6459-D04D-8933-E3CC-B357CB290455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4589250" y="4742715"/>
                  <a:ext cx="2160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D4CD05B0-6A64-5AA1-EE87-353DFF9A263A}"/>
                    </a:ext>
                  </a:extLst>
                </p14:cNvPr>
                <p14:cNvContentPartPr/>
                <p14:nvPr/>
              </p14:nvContentPartPr>
              <p14:xfrm>
                <a:off x="4739370" y="4601235"/>
                <a:ext cx="166320" cy="44460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D4CD05B0-6A64-5AA1-EE87-353DFF9A263A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4730370" y="4592595"/>
                  <a:ext cx="183960" cy="46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932822AF-F602-A012-1CAA-E9673E4BFFDE}"/>
                    </a:ext>
                  </a:extLst>
                </p14:cNvPr>
                <p14:cNvContentPartPr/>
                <p14:nvPr/>
              </p14:nvContentPartPr>
              <p14:xfrm>
                <a:off x="5023770" y="4482795"/>
                <a:ext cx="57960" cy="30564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932822AF-F602-A012-1CAA-E9673E4BFFDE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5015130" y="4474155"/>
                  <a:ext cx="75600" cy="32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E2ABDC21-5452-0627-7B46-6EC562DE7B7B}"/>
                    </a:ext>
                  </a:extLst>
                </p14:cNvPr>
                <p14:cNvContentPartPr/>
                <p14:nvPr/>
              </p14:nvContentPartPr>
              <p14:xfrm>
                <a:off x="5153730" y="4539315"/>
                <a:ext cx="65520" cy="21132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E2ABDC21-5452-0627-7B46-6EC562DE7B7B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5144730" y="4530315"/>
                  <a:ext cx="8316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43D65671-3AEC-DA99-3BD8-22473F211EB7}"/>
                    </a:ext>
                  </a:extLst>
                </p14:cNvPr>
                <p14:cNvContentPartPr/>
                <p14:nvPr/>
              </p14:nvContentPartPr>
              <p14:xfrm>
                <a:off x="5150130" y="4623555"/>
                <a:ext cx="79920" cy="2196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43D65671-3AEC-DA99-3BD8-22473F211EB7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5141490" y="4614915"/>
                  <a:ext cx="9756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5612EBD8-3480-250E-1214-6D7F226482E6}"/>
                    </a:ext>
                  </a:extLst>
                </p14:cNvPr>
                <p14:cNvContentPartPr/>
                <p14:nvPr/>
              </p14:nvContentPartPr>
              <p14:xfrm>
                <a:off x="5233290" y="4471995"/>
                <a:ext cx="90720" cy="36648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5612EBD8-3480-250E-1214-6D7F226482E6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5224290" y="4463355"/>
                  <a:ext cx="108360" cy="38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13868A2E-2217-682D-F2CA-089DC6EE9EC6}"/>
                    </a:ext>
                  </a:extLst>
                </p14:cNvPr>
                <p14:cNvContentPartPr/>
                <p14:nvPr/>
              </p14:nvContentPartPr>
              <p14:xfrm>
                <a:off x="5319690" y="4337715"/>
                <a:ext cx="142560" cy="62568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13868A2E-2217-682D-F2CA-089DC6EE9EC6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5311050" y="4329075"/>
                  <a:ext cx="160200" cy="643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2115EB0C-63A3-41CA-A899-AE489AC2D0BE}"/>
              </a:ext>
            </a:extLst>
          </p:cNvPr>
          <p:cNvGrpSpPr/>
          <p:nvPr/>
        </p:nvGrpSpPr>
        <p:grpSpPr>
          <a:xfrm>
            <a:off x="5632890" y="4367235"/>
            <a:ext cx="347760" cy="404280"/>
            <a:chOff x="5632890" y="4367235"/>
            <a:chExt cx="347760" cy="404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2306B44F-FEF1-9392-98D7-4D2CF0848C9C}"/>
                    </a:ext>
                  </a:extLst>
                </p14:cNvPr>
                <p14:cNvContentPartPr/>
                <p14:nvPr/>
              </p14:nvContentPartPr>
              <p14:xfrm>
                <a:off x="5632890" y="4367235"/>
                <a:ext cx="178200" cy="40428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2306B44F-FEF1-9392-98D7-4D2CF0848C9C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5623890" y="4358235"/>
                  <a:ext cx="195840" cy="42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5F55506B-E8C4-B596-B2A0-4D32DD9D595E}"/>
                    </a:ext>
                  </a:extLst>
                </p14:cNvPr>
                <p14:cNvContentPartPr/>
                <p14:nvPr/>
              </p14:nvContentPartPr>
              <p14:xfrm>
                <a:off x="5840970" y="4510875"/>
                <a:ext cx="85320" cy="25596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5F55506B-E8C4-B596-B2A0-4D32DD9D595E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5832330" y="4502235"/>
                  <a:ext cx="10296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7D231430-48A9-E503-D224-CF2B353B439B}"/>
                    </a:ext>
                  </a:extLst>
                </p14:cNvPr>
                <p14:cNvContentPartPr/>
                <p14:nvPr/>
              </p14:nvContentPartPr>
              <p14:xfrm>
                <a:off x="5832330" y="4634355"/>
                <a:ext cx="148320" cy="3492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7D231430-48A9-E503-D224-CF2B353B439B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5823330" y="4625715"/>
                  <a:ext cx="165960" cy="52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10">
            <p14:nvContentPartPr>
              <p14:cNvPr id="190" name="Ink 189">
                <a:extLst>
                  <a:ext uri="{FF2B5EF4-FFF2-40B4-BE49-F238E27FC236}">
                    <a16:creationId xmlns:a16="http://schemas.microsoft.com/office/drawing/2014/main" id="{985F1678-EE66-E582-FDD6-F7B06DAFE60A}"/>
                  </a:ext>
                </a:extLst>
              </p14:cNvPr>
              <p14:cNvContentPartPr/>
              <p14:nvPr/>
            </p14:nvContentPartPr>
            <p14:xfrm>
              <a:off x="245850" y="4073475"/>
              <a:ext cx="5991120" cy="1460160"/>
            </p14:xfrm>
          </p:contentPart>
        </mc:Choice>
        <mc:Fallback xmlns="">
          <p:pic>
            <p:nvPicPr>
              <p:cNvPr id="190" name="Ink 189">
                <a:extLst>
                  <a:ext uri="{FF2B5EF4-FFF2-40B4-BE49-F238E27FC236}">
                    <a16:creationId xmlns:a16="http://schemas.microsoft.com/office/drawing/2014/main" id="{985F1678-EE66-E582-FDD6-F7B06DAFE60A}"/>
                  </a:ext>
                </a:extLst>
              </p:cNvPr>
              <p:cNvPicPr/>
              <p:nvPr/>
            </p:nvPicPr>
            <p:blipFill>
              <a:blip r:embed="rId311"/>
              <a:stretch>
                <a:fillRect/>
              </a:stretch>
            </p:blipFill>
            <p:spPr>
              <a:xfrm>
                <a:off x="237210" y="4064835"/>
                <a:ext cx="6008760" cy="147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2">
            <p14:nvContentPartPr>
              <p14:cNvPr id="191" name="Ink 190">
                <a:extLst>
                  <a:ext uri="{FF2B5EF4-FFF2-40B4-BE49-F238E27FC236}">
                    <a16:creationId xmlns:a16="http://schemas.microsoft.com/office/drawing/2014/main" id="{B17D2743-4599-7431-0C4F-953C86C09C39}"/>
                  </a:ext>
                </a:extLst>
              </p14:cNvPr>
              <p14:cNvContentPartPr/>
              <p14:nvPr/>
            </p14:nvContentPartPr>
            <p14:xfrm>
              <a:off x="342330" y="3727875"/>
              <a:ext cx="4826880" cy="74160"/>
            </p14:xfrm>
          </p:contentPart>
        </mc:Choice>
        <mc:Fallback xmlns="">
          <p:pic>
            <p:nvPicPr>
              <p:cNvPr id="191" name="Ink 190">
                <a:extLst>
                  <a:ext uri="{FF2B5EF4-FFF2-40B4-BE49-F238E27FC236}">
                    <a16:creationId xmlns:a16="http://schemas.microsoft.com/office/drawing/2014/main" id="{B17D2743-4599-7431-0C4F-953C86C09C39}"/>
                  </a:ext>
                </a:extLst>
              </p:cNvPr>
              <p:cNvPicPr/>
              <p:nvPr/>
            </p:nvPicPr>
            <p:blipFill>
              <a:blip r:embed="rId313"/>
              <a:stretch>
                <a:fillRect/>
              </a:stretch>
            </p:blipFill>
            <p:spPr>
              <a:xfrm>
                <a:off x="333690" y="3719235"/>
                <a:ext cx="4844520" cy="91800"/>
              </a:xfrm>
              <a:prstGeom prst="rect">
                <a:avLst/>
              </a:prstGeom>
            </p:spPr>
          </p:pic>
        </mc:Fallback>
      </mc:AlternateContent>
      <p:grpSp>
        <p:nvGrpSpPr>
          <p:cNvPr id="195" name="Group 194">
            <a:extLst>
              <a:ext uri="{FF2B5EF4-FFF2-40B4-BE49-F238E27FC236}">
                <a16:creationId xmlns:a16="http://schemas.microsoft.com/office/drawing/2014/main" id="{04ED1491-316F-6E5F-6EC5-D03266F0C9EB}"/>
              </a:ext>
            </a:extLst>
          </p:cNvPr>
          <p:cNvGrpSpPr/>
          <p:nvPr/>
        </p:nvGrpSpPr>
        <p:grpSpPr>
          <a:xfrm>
            <a:off x="6146250" y="4716795"/>
            <a:ext cx="184320" cy="82440"/>
            <a:chOff x="6146250" y="4716795"/>
            <a:chExt cx="184320" cy="82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D211DB8D-62FB-A8F6-694D-868A33FBAC6A}"/>
                    </a:ext>
                  </a:extLst>
                </p14:cNvPr>
                <p14:cNvContentPartPr/>
                <p14:nvPr/>
              </p14:nvContentPartPr>
              <p14:xfrm>
                <a:off x="6146250" y="4794555"/>
                <a:ext cx="130680" cy="468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D211DB8D-62FB-A8F6-694D-868A33FBAC6A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6137610" y="4785915"/>
                  <a:ext cx="14832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16750351-E789-8644-C5CE-C94D00CAFC72}"/>
                    </a:ext>
                  </a:extLst>
                </p14:cNvPr>
                <p14:cNvContentPartPr/>
                <p14:nvPr/>
              </p14:nvContentPartPr>
              <p14:xfrm>
                <a:off x="6149850" y="4716795"/>
                <a:ext cx="180720" cy="684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16750351-E789-8644-C5CE-C94D00CAFC72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6141210" y="4707795"/>
                  <a:ext cx="198360" cy="24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6" name="Group 205">
            <a:extLst>
              <a:ext uri="{FF2B5EF4-FFF2-40B4-BE49-F238E27FC236}">
                <a16:creationId xmlns:a16="http://schemas.microsoft.com/office/drawing/2014/main" id="{224B63F5-23CA-8BE1-3154-74AC366CDD2B}"/>
              </a:ext>
            </a:extLst>
          </p:cNvPr>
          <p:cNvGrpSpPr/>
          <p:nvPr/>
        </p:nvGrpSpPr>
        <p:grpSpPr>
          <a:xfrm>
            <a:off x="6796410" y="4383435"/>
            <a:ext cx="523800" cy="853200"/>
            <a:chOff x="6796410" y="4383435"/>
            <a:chExt cx="523800" cy="853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169C6D7B-3AAF-CBAA-EE71-560AFF0B5448}"/>
                    </a:ext>
                  </a:extLst>
                </p14:cNvPr>
                <p14:cNvContentPartPr/>
                <p14:nvPr/>
              </p14:nvContentPartPr>
              <p14:xfrm>
                <a:off x="6843570" y="4383435"/>
                <a:ext cx="223560" cy="2844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169C6D7B-3AAF-CBAA-EE71-560AFF0B5448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6834570" y="4374435"/>
                  <a:ext cx="24120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B943DD10-690A-1217-32BC-41057DF91344}"/>
                    </a:ext>
                  </a:extLst>
                </p14:cNvPr>
                <p14:cNvContentPartPr/>
                <p14:nvPr/>
              </p14:nvContentPartPr>
              <p14:xfrm>
                <a:off x="6854370" y="4437435"/>
                <a:ext cx="196920" cy="10836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B943DD10-690A-1217-32BC-41057DF91344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6845370" y="4428435"/>
                  <a:ext cx="21456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4309D63B-4BB2-40F6-FD32-5CE749C88595}"/>
                    </a:ext>
                  </a:extLst>
                </p14:cNvPr>
                <p14:cNvContentPartPr/>
                <p14:nvPr/>
              </p14:nvContentPartPr>
              <p14:xfrm>
                <a:off x="6814050" y="4552275"/>
                <a:ext cx="209520" cy="22860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4309D63B-4BB2-40F6-FD32-5CE749C88595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6805050" y="4543275"/>
                  <a:ext cx="22716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DA270053-1123-9052-9225-EACB5C930161}"/>
                    </a:ext>
                  </a:extLst>
                </p14:cNvPr>
                <p14:cNvContentPartPr/>
                <p14:nvPr/>
              </p14:nvContentPartPr>
              <p14:xfrm>
                <a:off x="6817650" y="4785915"/>
                <a:ext cx="310680" cy="1980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DA270053-1123-9052-9225-EACB5C930161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6808650" y="4777275"/>
                  <a:ext cx="32832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9FA4EB6C-BCE8-21A7-F5AB-BC5F225212FE}"/>
                    </a:ext>
                  </a:extLst>
                </p14:cNvPr>
                <p14:cNvContentPartPr/>
                <p14:nvPr/>
              </p14:nvContentPartPr>
              <p14:xfrm>
                <a:off x="6796410" y="5009115"/>
                <a:ext cx="118800" cy="16956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9FA4EB6C-BCE8-21A7-F5AB-BC5F225212FE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6787770" y="5000115"/>
                  <a:ext cx="13644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A74B5E11-4636-9241-1BDA-AC831BFDE990}"/>
                    </a:ext>
                  </a:extLst>
                </p14:cNvPr>
                <p14:cNvContentPartPr/>
                <p14:nvPr/>
              </p14:nvContentPartPr>
              <p14:xfrm>
                <a:off x="6911610" y="4896435"/>
                <a:ext cx="29160" cy="900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A74B5E11-4636-9241-1BDA-AC831BFDE990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6902610" y="4887795"/>
                  <a:ext cx="4680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B2979889-D1CA-86D2-0D5B-9B3ED228F7E1}"/>
                    </a:ext>
                  </a:extLst>
                </p14:cNvPr>
                <p14:cNvContentPartPr/>
                <p14:nvPr/>
              </p14:nvContentPartPr>
              <p14:xfrm>
                <a:off x="7005210" y="5083635"/>
                <a:ext cx="94320" cy="828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B2979889-D1CA-86D2-0D5B-9B3ED228F7E1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6996570" y="5074995"/>
                  <a:ext cx="11196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371C23B7-052F-E335-0B24-93286B6AE31A}"/>
                    </a:ext>
                  </a:extLst>
                </p14:cNvPr>
                <p14:cNvContentPartPr/>
                <p14:nvPr/>
              </p14:nvContentPartPr>
              <p14:xfrm>
                <a:off x="6998010" y="5141235"/>
                <a:ext cx="130320" cy="3924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371C23B7-052F-E335-0B24-93286B6AE31A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6989370" y="5132235"/>
                  <a:ext cx="14796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CFC811DD-F685-8817-9C9D-054F00AAA1E7}"/>
                    </a:ext>
                  </a:extLst>
                </p14:cNvPr>
                <p14:cNvContentPartPr/>
                <p14:nvPr/>
              </p14:nvContentPartPr>
              <p14:xfrm>
                <a:off x="7225530" y="5039355"/>
                <a:ext cx="94680" cy="19728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CFC811DD-F685-8817-9C9D-054F00AAA1E7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7216530" y="5030715"/>
                  <a:ext cx="112320" cy="214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36">
            <p14:nvContentPartPr>
              <p14:cNvPr id="210" name="Ink 209">
                <a:extLst>
                  <a:ext uri="{FF2B5EF4-FFF2-40B4-BE49-F238E27FC236}">
                    <a16:creationId xmlns:a16="http://schemas.microsoft.com/office/drawing/2014/main" id="{D36FFE91-62D1-737B-FFE0-7B06A011589F}"/>
                  </a:ext>
                </a:extLst>
              </p14:cNvPr>
              <p14:cNvContentPartPr/>
              <p14:nvPr/>
            </p14:nvContentPartPr>
            <p14:xfrm>
              <a:off x="8117610" y="4300635"/>
              <a:ext cx="248760" cy="808200"/>
            </p14:xfrm>
          </p:contentPart>
        </mc:Choice>
        <mc:Fallback xmlns="">
          <p:pic>
            <p:nvPicPr>
              <p:cNvPr id="210" name="Ink 209">
                <a:extLst>
                  <a:ext uri="{FF2B5EF4-FFF2-40B4-BE49-F238E27FC236}">
                    <a16:creationId xmlns:a16="http://schemas.microsoft.com/office/drawing/2014/main" id="{D36FFE91-62D1-737B-FFE0-7B06A011589F}"/>
                  </a:ext>
                </a:extLst>
              </p:cNvPr>
              <p:cNvPicPr/>
              <p:nvPr/>
            </p:nvPicPr>
            <p:blipFill>
              <a:blip r:embed="rId337"/>
              <a:stretch>
                <a:fillRect/>
              </a:stretch>
            </p:blipFill>
            <p:spPr>
              <a:xfrm>
                <a:off x="8108610" y="4291995"/>
                <a:ext cx="266400" cy="82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8">
            <p14:nvContentPartPr>
              <p14:cNvPr id="211" name="Ink 210">
                <a:extLst>
                  <a:ext uri="{FF2B5EF4-FFF2-40B4-BE49-F238E27FC236}">
                    <a16:creationId xmlns:a16="http://schemas.microsoft.com/office/drawing/2014/main" id="{B7D6807B-18B3-CFCB-EDA4-DC6A28F86A99}"/>
                  </a:ext>
                </a:extLst>
              </p14:cNvPr>
              <p14:cNvContentPartPr/>
              <p14:nvPr/>
            </p14:nvContentPartPr>
            <p14:xfrm>
              <a:off x="8546370" y="4376955"/>
              <a:ext cx="97920" cy="507600"/>
            </p14:xfrm>
          </p:contentPart>
        </mc:Choice>
        <mc:Fallback xmlns="">
          <p:pic>
            <p:nvPicPr>
              <p:cNvPr id="211" name="Ink 210">
                <a:extLst>
                  <a:ext uri="{FF2B5EF4-FFF2-40B4-BE49-F238E27FC236}">
                    <a16:creationId xmlns:a16="http://schemas.microsoft.com/office/drawing/2014/main" id="{B7D6807B-18B3-CFCB-EDA4-DC6A28F86A99}"/>
                  </a:ext>
                </a:extLst>
              </p:cNvPr>
              <p:cNvPicPr/>
              <p:nvPr/>
            </p:nvPicPr>
            <p:blipFill>
              <a:blip r:embed="rId339"/>
              <a:stretch>
                <a:fillRect/>
              </a:stretch>
            </p:blipFill>
            <p:spPr>
              <a:xfrm>
                <a:off x="8537730" y="4367955"/>
                <a:ext cx="115560" cy="52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0">
            <p14:nvContentPartPr>
              <p14:cNvPr id="230" name="Ink 229">
                <a:extLst>
                  <a:ext uri="{FF2B5EF4-FFF2-40B4-BE49-F238E27FC236}">
                    <a16:creationId xmlns:a16="http://schemas.microsoft.com/office/drawing/2014/main" id="{83F635F7-FF11-C7C9-88A5-0FA5797964C2}"/>
                  </a:ext>
                </a:extLst>
              </p14:cNvPr>
              <p14:cNvContentPartPr/>
              <p14:nvPr/>
            </p14:nvContentPartPr>
            <p14:xfrm>
              <a:off x="6889650" y="4063755"/>
              <a:ext cx="163080" cy="218520"/>
            </p14:xfrm>
          </p:contentPart>
        </mc:Choice>
        <mc:Fallback xmlns="">
          <p:pic>
            <p:nvPicPr>
              <p:cNvPr id="230" name="Ink 229">
                <a:extLst>
                  <a:ext uri="{FF2B5EF4-FFF2-40B4-BE49-F238E27FC236}">
                    <a16:creationId xmlns:a16="http://schemas.microsoft.com/office/drawing/2014/main" id="{83F635F7-FF11-C7C9-88A5-0FA5797964C2}"/>
                  </a:ext>
                </a:extLst>
              </p:cNvPr>
              <p:cNvPicPr/>
              <p:nvPr/>
            </p:nvPicPr>
            <p:blipFill>
              <a:blip r:embed="rId341"/>
              <a:stretch>
                <a:fillRect/>
              </a:stretch>
            </p:blipFill>
            <p:spPr>
              <a:xfrm>
                <a:off x="6881010" y="4054755"/>
                <a:ext cx="180720" cy="236160"/>
              </a:xfrm>
              <a:prstGeom prst="rect">
                <a:avLst/>
              </a:prstGeom>
            </p:spPr>
          </p:pic>
        </mc:Fallback>
      </mc:AlternateContent>
      <p:grpSp>
        <p:nvGrpSpPr>
          <p:cNvPr id="237" name="Group 236">
            <a:extLst>
              <a:ext uri="{FF2B5EF4-FFF2-40B4-BE49-F238E27FC236}">
                <a16:creationId xmlns:a16="http://schemas.microsoft.com/office/drawing/2014/main" id="{0BB0FFFE-F460-49B5-E39C-A986A8FBECA5}"/>
              </a:ext>
            </a:extLst>
          </p:cNvPr>
          <p:cNvGrpSpPr/>
          <p:nvPr/>
        </p:nvGrpSpPr>
        <p:grpSpPr>
          <a:xfrm>
            <a:off x="8737890" y="4335555"/>
            <a:ext cx="1479240" cy="798840"/>
            <a:chOff x="8737890" y="4335555"/>
            <a:chExt cx="1479240" cy="798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9686B5BC-1B3D-C740-6B68-872AEDFEC817}"/>
                    </a:ext>
                  </a:extLst>
                </p14:cNvPr>
                <p14:cNvContentPartPr/>
                <p14:nvPr/>
              </p14:nvContentPartPr>
              <p14:xfrm>
                <a:off x="8737890" y="4530675"/>
                <a:ext cx="198720" cy="22536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9686B5BC-1B3D-C740-6B68-872AEDFEC817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8728890" y="4521675"/>
                  <a:ext cx="21636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94F8A2A4-C17F-AF0D-9705-1084AE898BAD}"/>
                    </a:ext>
                  </a:extLst>
                </p14:cNvPr>
                <p14:cNvContentPartPr/>
                <p14:nvPr/>
              </p14:nvContentPartPr>
              <p14:xfrm>
                <a:off x="8845890" y="4630035"/>
                <a:ext cx="115920" cy="684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94F8A2A4-C17F-AF0D-9705-1084AE898BAD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8837250" y="4621395"/>
                  <a:ext cx="13356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4F360FAE-9799-C037-7E7A-514BF48D4004}"/>
                    </a:ext>
                  </a:extLst>
                </p14:cNvPr>
                <p14:cNvContentPartPr/>
                <p14:nvPr/>
              </p14:nvContentPartPr>
              <p14:xfrm>
                <a:off x="9001050" y="4721115"/>
                <a:ext cx="61920" cy="12564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4F360FAE-9799-C037-7E7A-514BF48D4004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8992050" y="4712115"/>
                  <a:ext cx="7956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610151A1-C645-CE1E-BB5B-2ED36BB19635}"/>
                    </a:ext>
                  </a:extLst>
                </p14:cNvPr>
                <p14:cNvContentPartPr/>
                <p14:nvPr/>
              </p14:nvContentPartPr>
              <p14:xfrm>
                <a:off x="9024090" y="4575315"/>
                <a:ext cx="13680" cy="540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610151A1-C645-CE1E-BB5B-2ED36BB19635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9015090" y="4566675"/>
                  <a:ext cx="3132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77396DC0-930D-7C79-56E1-F43C3AADAD08}"/>
                    </a:ext>
                  </a:extLst>
                </p14:cNvPr>
                <p14:cNvContentPartPr/>
                <p14:nvPr/>
              </p14:nvContentPartPr>
              <p14:xfrm>
                <a:off x="9131010" y="4790235"/>
                <a:ext cx="25560" cy="15192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77396DC0-930D-7C79-56E1-F43C3AADAD08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9122370" y="4781595"/>
                  <a:ext cx="4320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1C37BCDF-D4B3-E524-6163-1CE5EA608CAF}"/>
                    </a:ext>
                  </a:extLst>
                </p14:cNvPr>
                <p14:cNvContentPartPr/>
                <p14:nvPr/>
              </p14:nvContentPartPr>
              <p14:xfrm>
                <a:off x="9278970" y="4640835"/>
                <a:ext cx="180360" cy="47232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1C37BCDF-D4B3-E524-6163-1CE5EA608CAF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9270330" y="4632195"/>
                  <a:ext cx="198000" cy="48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B8A8CB29-6C03-ABD5-EF1C-8E3C88C3B6F5}"/>
                    </a:ext>
                  </a:extLst>
                </p14:cNvPr>
                <p14:cNvContentPartPr/>
                <p14:nvPr/>
              </p14:nvContentPartPr>
              <p14:xfrm>
                <a:off x="9609810" y="4465515"/>
                <a:ext cx="84600" cy="33048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B8A8CB29-6C03-ABD5-EF1C-8E3C88C3B6F5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9601170" y="4456875"/>
                  <a:ext cx="102240" cy="34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9F1A942C-4AC2-3C68-7B4D-A16C4C7155AD}"/>
                    </a:ext>
                  </a:extLst>
                </p14:cNvPr>
                <p14:cNvContentPartPr/>
                <p14:nvPr/>
              </p14:nvContentPartPr>
              <p14:xfrm>
                <a:off x="9748410" y="4504395"/>
                <a:ext cx="36360" cy="26064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9F1A942C-4AC2-3C68-7B4D-A16C4C7155AD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9739410" y="4495755"/>
                  <a:ext cx="54000" cy="27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33680F9F-D2C7-B7BA-6E5A-6F0370CC6389}"/>
                    </a:ext>
                  </a:extLst>
                </p14:cNvPr>
                <p14:cNvContentPartPr/>
                <p14:nvPr/>
              </p14:nvContentPartPr>
              <p14:xfrm>
                <a:off x="9715650" y="4656315"/>
                <a:ext cx="123120" cy="1764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33680F9F-D2C7-B7BA-6E5A-6F0370CC6389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9707010" y="4647315"/>
                  <a:ext cx="14076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CF0B562D-0B07-B916-89A4-B1D1E1C09005}"/>
                    </a:ext>
                  </a:extLst>
                </p14:cNvPr>
                <p14:cNvContentPartPr/>
                <p14:nvPr/>
              </p14:nvContentPartPr>
              <p14:xfrm>
                <a:off x="9863970" y="4699515"/>
                <a:ext cx="29160" cy="14292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CF0B562D-0B07-B916-89A4-B1D1E1C09005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9854970" y="4690515"/>
                  <a:ext cx="4680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014A2FF6-C7FA-F2A5-ECD6-7DB2252251FF}"/>
                    </a:ext>
                  </a:extLst>
                </p14:cNvPr>
                <p14:cNvContentPartPr/>
                <p14:nvPr/>
              </p14:nvContentPartPr>
              <p14:xfrm>
                <a:off x="9896370" y="4601955"/>
                <a:ext cx="21960" cy="1332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014A2FF6-C7FA-F2A5-ECD6-7DB2252251FF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9887370" y="4593315"/>
                  <a:ext cx="3960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632E6842-4C98-7DB0-3C6E-74E2702A9EAC}"/>
                    </a:ext>
                  </a:extLst>
                </p14:cNvPr>
                <p14:cNvContentPartPr/>
                <p14:nvPr/>
              </p14:nvContentPartPr>
              <p14:xfrm>
                <a:off x="9901050" y="4428795"/>
                <a:ext cx="101520" cy="52848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632E6842-4C98-7DB0-3C6E-74E2702A9EAC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9892050" y="4419795"/>
                  <a:ext cx="119160" cy="54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2EBF10C2-4A01-646A-FE9A-5F8C1A9E857C}"/>
                    </a:ext>
                  </a:extLst>
                </p14:cNvPr>
                <p14:cNvContentPartPr/>
                <p14:nvPr/>
              </p14:nvContentPartPr>
              <p14:xfrm>
                <a:off x="10056210" y="4335555"/>
                <a:ext cx="160920" cy="79884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2EBF10C2-4A01-646A-FE9A-5F8C1A9E857C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10047570" y="4326915"/>
                  <a:ext cx="178560" cy="81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AB07CA55-94FE-458E-F214-FDCDADD32F53}"/>
                    </a:ext>
                  </a:extLst>
                </p14:cNvPr>
                <p14:cNvContentPartPr/>
                <p14:nvPr/>
              </p14:nvContentPartPr>
              <p14:xfrm>
                <a:off x="8990970" y="4389915"/>
                <a:ext cx="53280" cy="7560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AB07CA55-94FE-458E-F214-FDCDADD32F53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8981970" y="4380915"/>
                  <a:ext cx="7092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290EE98E-4317-5BBB-87BA-2B20D012A239}"/>
                    </a:ext>
                  </a:extLst>
                </p14:cNvPr>
                <p14:cNvContentPartPr/>
                <p14:nvPr/>
              </p14:nvContentPartPr>
              <p14:xfrm>
                <a:off x="8993850" y="4354995"/>
                <a:ext cx="61560" cy="10872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290EE98E-4317-5BBB-87BA-2B20D012A239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8985210" y="4346355"/>
                  <a:ext cx="7920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2A290AB2-C5FD-E626-D26A-E083B5BC9E91}"/>
                    </a:ext>
                  </a:extLst>
                </p14:cNvPr>
                <p14:cNvContentPartPr/>
                <p14:nvPr/>
              </p14:nvContentPartPr>
              <p14:xfrm>
                <a:off x="8986650" y="4402875"/>
                <a:ext cx="137520" cy="2196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2A290AB2-C5FD-E626-D26A-E083B5BC9E91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8978010" y="4393875"/>
                  <a:ext cx="15516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00040247-E571-8E7E-BCD2-24ECD20AE25F}"/>
                    </a:ext>
                  </a:extLst>
                </p14:cNvPr>
                <p14:cNvContentPartPr/>
                <p14:nvPr/>
              </p14:nvContentPartPr>
              <p14:xfrm>
                <a:off x="9907170" y="4417995"/>
                <a:ext cx="43560" cy="8712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00040247-E571-8E7E-BCD2-24ECD20AE25F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9898170" y="4408995"/>
                  <a:ext cx="6120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EE8D8A2B-7F5B-F7F9-698A-BE7CF71E8E37}"/>
                    </a:ext>
                  </a:extLst>
                </p14:cNvPr>
                <p14:cNvContentPartPr/>
                <p14:nvPr/>
              </p14:nvContentPartPr>
              <p14:xfrm>
                <a:off x="9885930" y="4394955"/>
                <a:ext cx="69480" cy="12168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EE8D8A2B-7F5B-F7F9-698A-BE7CF71E8E37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9876930" y="4386315"/>
                  <a:ext cx="8712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9B4A64F9-5D9E-4979-7AD8-80F98D18A9FC}"/>
                    </a:ext>
                  </a:extLst>
                </p14:cNvPr>
                <p14:cNvContentPartPr/>
                <p14:nvPr/>
              </p14:nvContentPartPr>
              <p14:xfrm>
                <a:off x="9878370" y="4467675"/>
                <a:ext cx="97920" cy="2412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9B4A64F9-5D9E-4979-7AD8-80F98D18A9FC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9869370" y="4459035"/>
                  <a:ext cx="115560" cy="41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9" name="Group 238">
            <a:extLst>
              <a:ext uri="{FF2B5EF4-FFF2-40B4-BE49-F238E27FC236}">
                <a16:creationId xmlns:a16="http://schemas.microsoft.com/office/drawing/2014/main" id="{B7115605-7AE4-677C-FE00-231B5F579D4B}"/>
              </a:ext>
            </a:extLst>
          </p:cNvPr>
          <p:cNvGrpSpPr/>
          <p:nvPr/>
        </p:nvGrpSpPr>
        <p:grpSpPr>
          <a:xfrm>
            <a:off x="7474650" y="4410795"/>
            <a:ext cx="411480" cy="406080"/>
            <a:chOff x="7474650" y="4410795"/>
            <a:chExt cx="411480" cy="406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CD755DF9-8A7C-8BE5-A51F-9984639E4A8E}"/>
                    </a:ext>
                  </a:extLst>
                </p14:cNvPr>
                <p14:cNvContentPartPr/>
                <p14:nvPr/>
              </p14:nvContentPartPr>
              <p14:xfrm>
                <a:off x="7745730" y="4669275"/>
                <a:ext cx="140400" cy="10728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CD755DF9-8A7C-8BE5-A51F-9984639E4A8E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7737090" y="4660275"/>
                  <a:ext cx="15804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C63C9FC4-C916-1C9F-C949-5FF93D879D17}"/>
                    </a:ext>
                  </a:extLst>
                </p14:cNvPr>
                <p14:cNvContentPartPr/>
                <p14:nvPr/>
              </p14:nvContentPartPr>
              <p14:xfrm>
                <a:off x="7831770" y="4539315"/>
                <a:ext cx="14040" cy="1620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C63C9FC4-C916-1C9F-C949-5FF93D879D17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7823130" y="4530315"/>
                  <a:ext cx="3168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99E04727-B36D-03C1-FBEA-1AFF123887D3}"/>
                    </a:ext>
                  </a:extLst>
                </p14:cNvPr>
                <p14:cNvContentPartPr/>
                <p14:nvPr/>
              </p14:nvContentPartPr>
              <p14:xfrm>
                <a:off x="7474650" y="4410795"/>
                <a:ext cx="274680" cy="40608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99E04727-B36D-03C1-FBEA-1AFF123887D3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7465650" y="4401795"/>
                  <a:ext cx="292320" cy="423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86">
            <p14:nvContentPartPr>
              <p14:cNvPr id="240" name="Ink 239">
                <a:extLst>
                  <a:ext uri="{FF2B5EF4-FFF2-40B4-BE49-F238E27FC236}">
                    <a16:creationId xmlns:a16="http://schemas.microsoft.com/office/drawing/2014/main" id="{DB040026-D7A1-AEA4-E900-CCEB983266B2}"/>
                  </a:ext>
                </a:extLst>
              </p14:cNvPr>
              <p14:cNvContentPartPr/>
              <p14:nvPr/>
            </p14:nvContentPartPr>
            <p14:xfrm>
              <a:off x="6258210" y="5435715"/>
              <a:ext cx="4111200" cy="182880"/>
            </p14:xfrm>
          </p:contentPart>
        </mc:Choice>
        <mc:Fallback xmlns="">
          <p:pic>
            <p:nvPicPr>
              <p:cNvPr id="240" name="Ink 239">
                <a:extLst>
                  <a:ext uri="{FF2B5EF4-FFF2-40B4-BE49-F238E27FC236}">
                    <a16:creationId xmlns:a16="http://schemas.microsoft.com/office/drawing/2014/main" id="{DB040026-D7A1-AEA4-E900-CCEB983266B2}"/>
                  </a:ext>
                </a:extLst>
              </p:cNvPr>
              <p:cNvPicPr/>
              <p:nvPr/>
            </p:nvPicPr>
            <p:blipFill>
              <a:blip r:embed="rId387"/>
              <a:stretch>
                <a:fillRect/>
              </a:stretch>
            </p:blipFill>
            <p:spPr>
              <a:xfrm>
                <a:off x="6249210" y="5426715"/>
                <a:ext cx="4128840" cy="20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8">
            <p14:nvContentPartPr>
              <p14:cNvPr id="241" name="Ink 240">
                <a:extLst>
                  <a:ext uri="{FF2B5EF4-FFF2-40B4-BE49-F238E27FC236}">
                    <a16:creationId xmlns:a16="http://schemas.microsoft.com/office/drawing/2014/main" id="{FBFFF149-A481-65A5-E241-02D004777F22}"/>
                  </a:ext>
                </a:extLst>
              </p14:cNvPr>
              <p14:cNvContentPartPr/>
              <p14:nvPr/>
            </p14:nvContentPartPr>
            <p14:xfrm>
              <a:off x="5153250" y="3776475"/>
              <a:ext cx="812520" cy="21960"/>
            </p14:xfrm>
          </p:contentPart>
        </mc:Choice>
        <mc:Fallback xmlns="">
          <p:pic>
            <p:nvPicPr>
              <p:cNvPr id="241" name="Ink 240">
                <a:extLst>
                  <a:ext uri="{FF2B5EF4-FFF2-40B4-BE49-F238E27FC236}">
                    <a16:creationId xmlns:a16="http://schemas.microsoft.com/office/drawing/2014/main" id="{FBFFF149-A481-65A5-E241-02D004777F22}"/>
                  </a:ext>
                </a:extLst>
              </p:cNvPr>
              <p:cNvPicPr/>
              <p:nvPr/>
            </p:nvPicPr>
            <p:blipFill>
              <a:blip r:embed="rId389"/>
              <a:stretch>
                <a:fillRect/>
              </a:stretch>
            </p:blipFill>
            <p:spPr>
              <a:xfrm>
                <a:off x="5144610" y="3767835"/>
                <a:ext cx="830160" cy="3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0">
            <p14:nvContentPartPr>
              <p14:cNvPr id="243" name="Ink 242">
                <a:extLst>
                  <a:ext uri="{FF2B5EF4-FFF2-40B4-BE49-F238E27FC236}">
                    <a16:creationId xmlns:a16="http://schemas.microsoft.com/office/drawing/2014/main" id="{69CE616D-5598-A94A-4EB4-5827BCD6668C}"/>
                  </a:ext>
                </a:extLst>
              </p14:cNvPr>
              <p14:cNvContentPartPr/>
              <p14:nvPr/>
            </p14:nvContentPartPr>
            <p14:xfrm>
              <a:off x="7243530" y="3763875"/>
              <a:ext cx="3288240" cy="1781280"/>
            </p14:xfrm>
          </p:contentPart>
        </mc:Choice>
        <mc:Fallback xmlns="">
          <p:pic>
            <p:nvPicPr>
              <p:cNvPr id="243" name="Ink 242">
                <a:extLst>
                  <a:ext uri="{FF2B5EF4-FFF2-40B4-BE49-F238E27FC236}">
                    <a16:creationId xmlns:a16="http://schemas.microsoft.com/office/drawing/2014/main" id="{69CE616D-5598-A94A-4EB4-5827BCD6668C}"/>
                  </a:ext>
                </a:extLst>
              </p:cNvPr>
              <p:cNvPicPr/>
              <p:nvPr/>
            </p:nvPicPr>
            <p:blipFill>
              <a:blip r:embed="rId391"/>
              <a:stretch>
                <a:fillRect/>
              </a:stretch>
            </p:blipFill>
            <p:spPr>
              <a:xfrm>
                <a:off x="7234530" y="3755235"/>
                <a:ext cx="3305880" cy="179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2">
            <p14:nvContentPartPr>
              <p14:cNvPr id="244" name="Ink 243">
                <a:extLst>
                  <a:ext uri="{FF2B5EF4-FFF2-40B4-BE49-F238E27FC236}">
                    <a16:creationId xmlns:a16="http://schemas.microsoft.com/office/drawing/2014/main" id="{D455E493-8C8B-C8BC-D274-87D31C84609A}"/>
                  </a:ext>
                </a:extLst>
              </p14:cNvPr>
              <p14:cNvContentPartPr/>
              <p14:nvPr/>
            </p14:nvContentPartPr>
            <p14:xfrm>
              <a:off x="5962290" y="3735795"/>
              <a:ext cx="1393560" cy="47520"/>
            </p14:xfrm>
          </p:contentPart>
        </mc:Choice>
        <mc:Fallback xmlns="">
          <p:pic>
            <p:nvPicPr>
              <p:cNvPr id="244" name="Ink 243">
                <a:extLst>
                  <a:ext uri="{FF2B5EF4-FFF2-40B4-BE49-F238E27FC236}">
                    <a16:creationId xmlns:a16="http://schemas.microsoft.com/office/drawing/2014/main" id="{D455E493-8C8B-C8BC-D274-87D31C84609A}"/>
                  </a:ext>
                </a:extLst>
              </p:cNvPr>
              <p:cNvPicPr/>
              <p:nvPr/>
            </p:nvPicPr>
            <p:blipFill>
              <a:blip r:embed="rId393"/>
              <a:stretch>
                <a:fillRect/>
              </a:stretch>
            </p:blipFill>
            <p:spPr>
              <a:xfrm>
                <a:off x="5953290" y="3727155"/>
                <a:ext cx="1411200" cy="65160"/>
              </a:xfrm>
              <a:prstGeom prst="rect">
                <a:avLst/>
              </a:prstGeom>
            </p:spPr>
          </p:pic>
        </mc:Fallback>
      </mc:AlternateContent>
      <p:grpSp>
        <p:nvGrpSpPr>
          <p:cNvPr id="254" name="Group 253">
            <a:extLst>
              <a:ext uri="{FF2B5EF4-FFF2-40B4-BE49-F238E27FC236}">
                <a16:creationId xmlns:a16="http://schemas.microsoft.com/office/drawing/2014/main" id="{4357F2B9-8BC9-023A-1F22-9E2AC4D80481}"/>
              </a:ext>
            </a:extLst>
          </p:cNvPr>
          <p:cNvGrpSpPr/>
          <p:nvPr/>
        </p:nvGrpSpPr>
        <p:grpSpPr>
          <a:xfrm>
            <a:off x="7409490" y="4928835"/>
            <a:ext cx="1025280" cy="1616040"/>
            <a:chOff x="7409490" y="4928835"/>
            <a:chExt cx="1025280" cy="1616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1AC986FC-6F8F-06B3-2AEB-526BF7FD4B9D}"/>
                    </a:ext>
                  </a:extLst>
                </p14:cNvPr>
                <p14:cNvContentPartPr/>
                <p14:nvPr/>
              </p14:nvContentPartPr>
              <p14:xfrm>
                <a:off x="7600650" y="4928835"/>
                <a:ext cx="253080" cy="5796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1AC986FC-6F8F-06B3-2AEB-526BF7FD4B9D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7592010" y="4920195"/>
                  <a:ext cx="27072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7127B07F-FBEF-EC7C-2607-2C7DD63E3D7A}"/>
                    </a:ext>
                  </a:extLst>
                </p14:cNvPr>
                <p14:cNvContentPartPr/>
                <p14:nvPr/>
              </p14:nvContentPartPr>
              <p14:xfrm>
                <a:off x="7603890" y="5069595"/>
                <a:ext cx="167040" cy="80388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7127B07F-FBEF-EC7C-2607-2C7DD63E3D7A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7594890" y="5060955"/>
                  <a:ext cx="184680" cy="82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1DEAA0B6-B2C3-4EC0-2884-277AB9881539}"/>
                    </a:ext>
                  </a:extLst>
                </p14:cNvPr>
                <p14:cNvContentPartPr/>
                <p14:nvPr/>
              </p14:nvContentPartPr>
              <p14:xfrm>
                <a:off x="7409490" y="6074355"/>
                <a:ext cx="169920" cy="18216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1DEAA0B6-B2C3-4EC0-2884-277AB9881539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7400850" y="6065715"/>
                  <a:ext cx="18756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83D0F29C-1671-AEDE-F319-CE3645EFA729}"/>
                    </a:ext>
                  </a:extLst>
                </p14:cNvPr>
                <p14:cNvContentPartPr/>
                <p14:nvPr/>
              </p14:nvContentPartPr>
              <p14:xfrm>
                <a:off x="7629450" y="6102795"/>
                <a:ext cx="169920" cy="17352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83D0F29C-1671-AEDE-F319-CE3645EFA729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7620810" y="6093795"/>
                  <a:ext cx="18756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01E75E0D-99DD-72D1-0937-50097F4B4498}"/>
                    </a:ext>
                  </a:extLst>
                </p14:cNvPr>
                <p14:cNvContentPartPr/>
                <p14:nvPr/>
              </p14:nvContentPartPr>
              <p14:xfrm>
                <a:off x="7835370" y="6024675"/>
                <a:ext cx="360" cy="36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01E75E0D-99DD-72D1-0937-50097F4B4498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7826730" y="601603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580F93C2-4E06-F6FC-F9B1-5E8AE3DA9EC8}"/>
                    </a:ext>
                  </a:extLst>
                </p14:cNvPr>
                <p14:cNvContentPartPr/>
                <p14:nvPr/>
              </p14:nvContentPartPr>
              <p14:xfrm>
                <a:off x="7867770" y="6139515"/>
                <a:ext cx="126720" cy="40536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580F93C2-4E06-F6FC-F9B1-5E8AE3DA9EC8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7859130" y="6130515"/>
                  <a:ext cx="144360" cy="42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1D235E87-597A-B3C6-6839-512259E3DEBD}"/>
                    </a:ext>
                  </a:extLst>
                </p14:cNvPr>
                <p14:cNvContentPartPr/>
                <p14:nvPr/>
              </p14:nvContentPartPr>
              <p14:xfrm>
                <a:off x="8079450" y="5990115"/>
                <a:ext cx="145800" cy="25236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1D235E87-597A-B3C6-6839-512259E3DEBD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8070810" y="5981115"/>
                  <a:ext cx="16344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8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E3008ED7-E35E-2733-764B-C157A3E92347}"/>
                    </a:ext>
                  </a:extLst>
                </p14:cNvPr>
                <p14:cNvContentPartPr/>
                <p14:nvPr/>
              </p14:nvContentPartPr>
              <p14:xfrm>
                <a:off x="8252970" y="5949075"/>
                <a:ext cx="135360" cy="28728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E3008ED7-E35E-2733-764B-C157A3E92347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8244330" y="5940075"/>
                  <a:ext cx="153000" cy="30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0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2EA6B11F-C773-79E2-4178-DD962F47DCC9}"/>
                    </a:ext>
                  </a:extLst>
                </p14:cNvPr>
                <p14:cNvContentPartPr/>
                <p14:nvPr/>
              </p14:nvContentPartPr>
              <p14:xfrm>
                <a:off x="8250450" y="5985795"/>
                <a:ext cx="184320" cy="9360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2EA6B11F-C773-79E2-4178-DD962F47DCC9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8241810" y="5976795"/>
                  <a:ext cx="201960" cy="111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4" name="Group 263">
            <a:extLst>
              <a:ext uri="{FF2B5EF4-FFF2-40B4-BE49-F238E27FC236}">
                <a16:creationId xmlns:a16="http://schemas.microsoft.com/office/drawing/2014/main" id="{9E19829D-D9DB-4E8E-CBB3-114AC9DA766E}"/>
              </a:ext>
            </a:extLst>
          </p:cNvPr>
          <p:cNvGrpSpPr/>
          <p:nvPr/>
        </p:nvGrpSpPr>
        <p:grpSpPr>
          <a:xfrm>
            <a:off x="8922570" y="4915875"/>
            <a:ext cx="1450800" cy="1410120"/>
            <a:chOff x="8922570" y="4915875"/>
            <a:chExt cx="1450800" cy="1410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2D7550BE-EF37-573F-0A70-FC798170A4DD}"/>
                    </a:ext>
                  </a:extLst>
                </p14:cNvPr>
                <p14:cNvContentPartPr/>
                <p14:nvPr/>
              </p14:nvContentPartPr>
              <p14:xfrm>
                <a:off x="9001050" y="4987515"/>
                <a:ext cx="429480" cy="100044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2D7550BE-EF37-573F-0A70-FC798170A4DD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8992410" y="4978515"/>
                  <a:ext cx="447120" cy="10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941DEBA7-1DB1-79E0-9F5D-27D9A48FB1FD}"/>
                    </a:ext>
                  </a:extLst>
                </p14:cNvPr>
                <p14:cNvContentPartPr/>
                <p14:nvPr/>
              </p14:nvContentPartPr>
              <p14:xfrm>
                <a:off x="8922570" y="4915875"/>
                <a:ext cx="194760" cy="19188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941DEBA7-1DB1-79E0-9F5D-27D9A48FB1FD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8913570" y="4907235"/>
                  <a:ext cx="21240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0C76B09F-173E-6F12-AFEC-8A583ACE603F}"/>
                    </a:ext>
                  </a:extLst>
                </p14:cNvPr>
                <p14:cNvContentPartPr/>
                <p14:nvPr/>
              </p14:nvContentPartPr>
              <p14:xfrm>
                <a:off x="9625650" y="6018195"/>
                <a:ext cx="7560" cy="307800"/>
              </p14:xfrm>
            </p:contentPart>
          </mc:Choice>
          <mc:Fallback xmlns=""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0C76B09F-173E-6F12-AFEC-8A583ACE603F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9616650" y="6009555"/>
                  <a:ext cx="2520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68F8FE81-B8E6-A8BE-BD08-A2E2386938B2}"/>
                    </a:ext>
                  </a:extLst>
                </p14:cNvPr>
                <p14:cNvContentPartPr/>
                <p14:nvPr/>
              </p14:nvContentPartPr>
              <p14:xfrm>
                <a:off x="9604050" y="5941515"/>
                <a:ext cx="137880" cy="117000"/>
              </p14:xfrm>
            </p:contentPart>
          </mc:Choice>
          <mc:Fallback xmlns=""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68F8FE81-B8E6-A8BE-BD08-A2E2386938B2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9595050" y="5932875"/>
                  <a:ext cx="15552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0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1906ABAD-853D-6D45-9DB3-ADF693063552}"/>
                    </a:ext>
                  </a:extLst>
                </p14:cNvPr>
                <p14:cNvContentPartPr/>
                <p14:nvPr/>
              </p14:nvContentPartPr>
              <p14:xfrm>
                <a:off x="9773250" y="5936475"/>
                <a:ext cx="433800" cy="112320"/>
              </p14:xfrm>
            </p:contentPart>
          </mc:Choice>
          <mc:Fallback xmlns=""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1906ABAD-853D-6D45-9DB3-ADF693063552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9764610" y="5927835"/>
                  <a:ext cx="45144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2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53C5F191-3ECB-D05F-6B1C-32B1B8CCD3E7}"/>
                    </a:ext>
                  </a:extLst>
                </p14:cNvPr>
                <p14:cNvContentPartPr/>
                <p14:nvPr/>
              </p14:nvContentPartPr>
              <p14:xfrm>
                <a:off x="10022730" y="5747475"/>
                <a:ext cx="97920" cy="50040"/>
              </p14:xfrm>
            </p:contentPart>
          </mc:Choice>
          <mc:Fallback xmlns=""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53C5F191-3ECB-D05F-6B1C-32B1B8CCD3E7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10013730" y="5738835"/>
                  <a:ext cx="11556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4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D8BD1A75-7930-C0C5-B023-FD245723C963}"/>
                    </a:ext>
                  </a:extLst>
                </p14:cNvPr>
                <p14:cNvContentPartPr/>
                <p14:nvPr/>
              </p14:nvContentPartPr>
              <p14:xfrm>
                <a:off x="10208850" y="5717235"/>
                <a:ext cx="164520" cy="33876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D8BD1A75-7930-C0C5-B023-FD245723C963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10199850" y="5708235"/>
                  <a:ext cx="18216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6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4E091FE0-1854-6E37-3902-10F781BA010C}"/>
                    </a:ext>
                  </a:extLst>
                </p14:cNvPr>
                <p14:cNvContentPartPr/>
                <p14:nvPr/>
              </p14:nvContentPartPr>
              <p14:xfrm>
                <a:off x="10192290" y="5806155"/>
                <a:ext cx="180720" cy="3060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4E091FE0-1854-6E37-3902-10F781BA010C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10183290" y="5797155"/>
                  <a:ext cx="198360" cy="482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28444425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86C4F-FCFE-80EC-BE0C-603D1FCAF2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 = integrate the ODE + use quadrature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B34FF4A-1521-9309-E2B3-44507E48CE8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454A94-B3D2-F9F9-15D1-B14CE1A00AD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37</a:t>
            </a:fld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378B5B2-28C3-C5B4-576C-3C21E4103CD5}"/>
              </a:ext>
            </a:extLst>
          </p:cNvPr>
          <p:cNvGrpSpPr/>
          <p:nvPr/>
        </p:nvGrpSpPr>
        <p:grpSpPr>
          <a:xfrm>
            <a:off x="659490" y="1511715"/>
            <a:ext cx="1051560" cy="663480"/>
            <a:chOff x="659490" y="1511715"/>
            <a:chExt cx="1051560" cy="663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4D299A3B-A3BB-2B42-3373-5085BF488775}"/>
                    </a:ext>
                  </a:extLst>
                </p14:cNvPr>
                <p14:cNvContentPartPr/>
                <p14:nvPr/>
              </p14:nvContentPartPr>
              <p14:xfrm>
                <a:off x="659490" y="1672275"/>
                <a:ext cx="228600" cy="5029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4D299A3B-A3BB-2B42-3373-5085BF488775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50490" y="1663275"/>
                  <a:ext cx="246240" cy="52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E11B8449-1CB7-16B2-A0A2-59CB285D237E}"/>
                    </a:ext>
                  </a:extLst>
                </p14:cNvPr>
                <p14:cNvContentPartPr/>
                <p14:nvPr/>
              </p14:nvContentPartPr>
              <p14:xfrm>
                <a:off x="961530" y="1529355"/>
                <a:ext cx="106920" cy="3690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E11B8449-1CB7-16B2-A0A2-59CB285D237E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52890" y="1520355"/>
                  <a:ext cx="124560" cy="38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1FDD6A0C-61F2-AA9F-9D53-591AC35E88F8}"/>
                    </a:ext>
                  </a:extLst>
                </p14:cNvPr>
                <p14:cNvContentPartPr/>
                <p14:nvPr/>
              </p14:nvContentPartPr>
              <p14:xfrm>
                <a:off x="1136850" y="1638075"/>
                <a:ext cx="61560" cy="1836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1FDD6A0C-61F2-AA9F-9D53-591AC35E88F8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127850" y="1629435"/>
                  <a:ext cx="7920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2C5B46AF-1F0F-015B-CC11-0DD22E2A6B66}"/>
                    </a:ext>
                  </a:extLst>
                </p14:cNvPr>
                <p14:cNvContentPartPr/>
                <p14:nvPr/>
              </p14:nvContentPartPr>
              <p14:xfrm>
                <a:off x="1136850" y="1732755"/>
                <a:ext cx="108720" cy="784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2C5B46AF-1F0F-015B-CC11-0DD22E2A6B66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127850" y="1724115"/>
                  <a:ext cx="12636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4FB303BE-C59D-9841-CABC-83715923C240}"/>
                    </a:ext>
                  </a:extLst>
                </p14:cNvPr>
                <p14:cNvContentPartPr/>
                <p14:nvPr/>
              </p14:nvContentPartPr>
              <p14:xfrm>
                <a:off x="1248450" y="1820235"/>
                <a:ext cx="115920" cy="1033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4FB303BE-C59D-9841-CABC-83715923C240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239810" y="1811595"/>
                  <a:ext cx="13356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974864A9-B327-C3DF-E445-FA36051F538A}"/>
                    </a:ext>
                  </a:extLst>
                </p14:cNvPr>
                <p14:cNvContentPartPr/>
                <p14:nvPr/>
              </p14:nvContentPartPr>
              <p14:xfrm>
                <a:off x="1457970" y="1802235"/>
                <a:ext cx="7560" cy="1130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974864A9-B327-C3DF-E445-FA36051F538A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448970" y="1793235"/>
                  <a:ext cx="2520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A8DCBF6B-A00B-59A9-C3C0-CDE99C8FD4D6}"/>
                    </a:ext>
                  </a:extLst>
                </p14:cNvPr>
                <p14:cNvContentPartPr/>
                <p14:nvPr/>
              </p14:nvContentPartPr>
              <p14:xfrm>
                <a:off x="1429170" y="1843275"/>
                <a:ext cx="68760" cy="252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A8DCBF6B-A00B-59A9-C3C0-CDE99C8FD4D6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420170" y="1834275"/>
                  <a:ext cx="8640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654E9231-B364-DAC8-6D1E-0B05C29BD60E}"/>
                    </a:ext>
                  </a:extLst>
                </p14:cNvPr>
                <p14:cNvContentPartPr/>
                <p14:nvPr/>
              </p14:nvContentPartPr>
              <p14:xfrm>
                <a:off x="1569930" y="1834635"/>
                <a:ext cx="36000" cy="828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654E9231-B364-DAC8-6D1E-0B05C29BD60E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560930" y="1825635"/>
                  <a:ext cx="5364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8436511F-BF4F-85BC-6710-4DFDFECB8FE5}"/>
                    </a:ext>
                  </a:extLst>
                </p14:cNvPr>
                <p14:cNvContentPartPr/>
                <p14:nvPr/>
              </p14:nvContentPartPr>
              <p14:xfrm>
                <a:off x="1569930" y="1511715"/>
                <a:ext cx="141120" cy="48528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8436511F-BF4F-85BC-6710-4DFDFECB8FE5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560930" y="1503075"/>
                  <a:ext cx="158760" cy="502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63BEDFDD-6940-D04A-CF14-9C20B3925FDE}"/>
                  </a:ext>
                </a:extLst>
              </p14:cNvPr>
              <p14:cNvContentPartPr/>
              <p14:nvPr/>
            </p14:nvContentPartPr>
            <p14:xfrm>
              <a:off x="3539130" y="1583355"/>
              <a:ext cx="12240" cy="1476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63BEDFDD-6940-D04A-CF14-9C20B3925FDE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530490" y="1574355"/>
                <a:ext cx="29880" cy="32400"/>
              </a:xfrm>
              <a:prstGeom prst="rect">
                <a:avLst/>
              </a:prstGeom>
            </p:spPr>
          </p:pic>
        </mc:Fallback>
      </mc:AlternateContent>
      <p:grpSp>
        <p:nvGrpSpPr>
          <p:cNvPr id="30" name="Group 29">
            <a:extLst>
              <a:ext uri="{FF2B5EF4-FFF2-40B4-BE49-F238E27FC236}">
                <a16:creationId xmlns:a16="http://schemas.microsoft.com/office/drawing/2014/main" id="{C0AA7DEE-042F-99E1-1A8D-B8BE89B94109}"/>
              </a:ext>
            </a:extLst>
          </p:cNvPr>
          <p:cNvGrpSpPr/>
          <p:nvPr/>
        </p:nvGrpSpPr>
        <p:grpSpPr>
          <a:xfrm>
            <a:off x="2219370" y="1514235"/>
            <a:ext cx="765720" cy="680760"/>
            <a:chOff x="2219370" y="1514235"/>
            <a:chExt cx="765720" cy="680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B6645513-F0E1-A8BE-118B-6E157E70378D}"/>
                    </a:ext>
                  </a:extLst>
                </p14:cNvPr>
                <p14:cNvContentPartPr/>
                <p14:nvPr/>
              </p14:nvContentPartPr>
              <p14:xfrm>
                <a:off x="2219370" y="1717275"/>
                <a:ext cx="159120" cy="4777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B6645513-F0E1-A8BE-118B-6E157E70378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210730" y="1708275"/>
                  <a:ext cx="176760" cy="49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55B49FE8-7532-5F67-4313-2642D82DEC6F}"/>
                    </a:ext>
                  </a:extLst>
                </p14:cNvPr>
                <p14:cNvContentPartPr/>
                <p14:nvPr/>
              </p14:nvContentPartPr>
              <p14:xfrm>
                <a:off x="2489730" y="1514235"/>
                <a:ext cx="94680" cy="40104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55B49FE8-7532-5F67-4313-2642D82DEC6F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480730" y="1505235"/>
                  <a:ext cx="112320" cy="41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E941CE2F-CBA3-EE44-C68C-6D59DADDB93D}"/>
                    </a:ext>
                  </a:extLst>
                </p14:cNvPr>
                <p14:cNvContentPartPr/>
                <p14:nvPr/>
              </p14:nvContentPartPr>
              <p14:xfrm>
                <a:off x="2630850" y="1650315"/>
                <a:ext cx="47160" cy="22500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E941CE2F-CBA3-EE44-C68C-6D59DADDB93D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622210" y="1641675"/>
                  <a:ext cx="6480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8E0A8178-7214-BE01-90F5-A9281DB317B5}"/>
                    </a:ext>
                  </a:extLst>
                </p14:cNvPr>
                <p14:cNvContentPartPr/>
                <p14:nvPr/>
              </p14:nvContentPartPr>
              <p14:xfrm>
                <a:off x="2630850" y="1752195"/>
                <a:ext cx="123120" cy="468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8E0A8178-7214-BE01-90F5-A9281DB317B5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622210" y="1743555"/>
                  <a:ext cx="14076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4F776F59-247B-2F8F-4661-AF0B192A76E9}"/>
                    </a:ext>
                  </a:extLst>
                </p14:cNvPr>
                <p14:cNvContentPartPr/>
                <p14:nvPr/>
              </p14:nvContentPartPr>
              <p14:xfrm>
                <a:off x="2762970" y="1821315"/>
                <a:ext cx="160560" cy="979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4F776F59-247B-2F8F-4661-AF0B192A76E9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754330" y="1812675"/>
                  <a:ext cx="17820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1B678A03-D5C1-F4F7-538D-EDB5CF53048F}"/>
                    </a:ext>
                  </a:extLst>
                </p14:cNvPr>
                <p14:cNvContentPartPr/>
                <p14:nvPr/>
              </p14:nvContentPartPr>
              <p14:xfrm>
                <a:off x="2883570" y="1535835"/>
                <a:ext cx="101520" cy="53028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1B678A03-D5C1-F4F7-538D-EDB5CF53048F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874570" y="1526835"/>
                  <a:ext cx="119160" cy="547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0A464F9-4904-3DCB-8C93-22FA17A5500F}"/>
              </a:ext>
            </a:extLst>
          </p:cNvPr>
          <p:cNvGrpSpPr/>
          <p:nvPr/>
        </p:nvGrpSpPr>
        <p:grpSpPr>
          <a:xfrm>
            <a:off x="1878090" y="1758675"/>
            <a:ext cx="258840" cy="208800"/>
            <a:chOff x="1878090" y="1758675"/>
            <a:chExt cx="258840" cy="20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2818EA00-CD3E-CA09-3601-34A77C320019}"/>
                    </a:ext>
                  </a:extLst>
                </p14:cNvPr>
                <p14:cNvContentPartPr/>
                <p14:nvPr/>
              </p14:nvContentPartPr>
              <p14:xfrm>
                <a:off x="1880250" y="1954155"/>
                <a:ext cx="191160" cy="1332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2818EA00-CD3E-CA09-3601-34A77C320019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871250" y="1945155"/>
                  <a:ext cx="20880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10A10F2E-9B0D-2AF7-F09E-FCEA8ECC28FC}"/>
                    </a:ext>
                  </a:extLst>
                </p14:cNvPr>
                <p14:cNvContentPartPr/>
                <p14:nvPr/>
              </p14:nvContentPartPr>
              <p14:xfrm>
                <a:off x="1878090" y="1758675"/>
                <a:ext cx="258840" cy="9792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10A10F2E-9B0D-2AF7-F09E-FCEA8ECC28FC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869090" y="1750035"/>
                  <a:ext cx="276480" cy="115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FE2F6EE7-2607-BDE5-189D-B97B0A2CCC82}"/>
              </a:ext>
            </a:extLst>
          </p:cNvPr>
          <p:cNvGrpSpPr/>
          <p:nvPr/>
        </p:nvGrpSpPr>
        <p:grpSpPr>
          <a:xfrm>
            <a:off x="3352650" y="1821675"/>
            <a:ext cx="162720" cy="204480"/>
            <a:chOff x="3352650" y="1821675"/>
            <a:chExt cx="162720" cy="204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F70A5B62-C8C2-E51E-68D8-4A2889648314}"/>
                    </a:ext>
                  </a:extLst>
                </p14:cNvPr>
                <p14:cNvContentPartPr/>
                <p14:nvPr/>
              </p14:nvContentPartPr>
              <p14:xfrm>
                <a:off x="3407010" y="1821675"/>
                <a:ext cx="25560" cy="20448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F70A5B62-C8C2-E51E-68D8-4A2889648314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398010" y="1812675"/>
                  <a:ext cx="4320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5EAA69AD-A27E-2DB4-3940-98AD872F3DD4}"/>
                    </a:ext>
                  </a:extLst>
                </p14:cNvPr>
                <p14:cNvContentPartPr/>
                <p14:nvPr/>
              </p14:nvContentPartPr>
              <p14:xfrm>
                <a:off x="3352650" y="1942995"/>
                <a:ext cx="162720" cy="756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5EAA69AD-A27E-2DB4-3940-98AD872F3DD4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344010" y="1933995"/>
                  <a:ext cx="180360" cy="25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B4FF3190-DBC3-1DCF-44D0-230649C3CECD}"/>
              </a:ext>
            </a:extLst>
          </p:cNvPr>
          <p:cNvGrpSpPr/>
          <p:nvPr/>
        </p:nvGrpSpPr>
        <p:grpSpPr>
          <a:xfrm>
            <a:off x="3792930" y="1577595"/>
            <a:ext cx="386640" cy="579960"/>
            <a:chOff x="3792930" y="1577595"/>
            <a:chExt cx="386640" cy="579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EA9DE925-2C7A-A409-DF8F-8384D5FA0F09}"/>
                    </a:ext>
                  </a:extLst>
                </p14:cNvPr>
                <p14:cNvContentPartPr/>
                <p14:nvPr/>
              </p14:nvContentPartPr>
              <p14:xfrm>
                <a:off x="3792930" y="1577595"/>
                <a:ext cx="209520" cy="43344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EA9DE925-2C7A-A409-DF8F-8384D5FA0F09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784290" y="1568955"/>
                  <a:ext cx="227160" cy="45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22576447-7D26-BFBC-F5AF-213B54A00868}"/>
                    </a:ext>
                  </a:extLst>
                </p14:cNvPr>
                <p14:cNvContentPartPr/>
                <p14:nvPr/>
              </p14:nvContentPartPr>
              <p14:xfrm>
                <a:off x="4022970" y="2041635"/>
                <a:ext cx="156600" cy="11592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22576447-7D26-BFBC-F5AF-213B54A00868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4014330" y="2032635"/>
                  <a:ext cx="174240" cy="133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E9922F9C-5353-D9FF-1192-E900285429AF}"/>
              </a:ext>
            </a:extLst>
          </p:cNvPr>
          <p:cNvGrpSpPr/>
          <p:nvPr/>
        </p:nvGrpSpPr>
        <p:grpSpPr>
          <a:xfrm>
            <a:off x="4471530" y="1225875"/>
            <a:ext cx="339840" cy="1531080"/>
            <a:chOff x="4471530" y="1225875"/>
            <a:chExt cx="339840" cy="1531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E11069D7-626B-DFF2-21D1-C93C4560F525}"/>
                    </a:ext>
                  </a:extLst>
                </p14:cNvPr>
                <p14:cNvContentPartPr/>
                <p14:nvPr/>
              </p14:nvContentPartPr>
              <p14:xfrm>
                <a:off x="4471530" y="1368795"/>
                <a:ext cx="144720" cy="114660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E11069D7-626B-DFF2-21D1-C93C4560F525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4462890" y="1360155"/>
                  <a:ext cx="162360" cy="11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A2927A7E-1028-7A04-A5E9-39BB2051DE3C}"/>
                    </a:ext>
                  </a:extLst>
                </p14:cNvPr>
                <p14:cNvContentPartPr/>
                <p14:nvPr/>
              </p14:nvContentPartPr>
              <p14:xfrm>
                <a:off x="4554690" y="2601075"/>
                <a:ext cx="111960" cy="15588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A2927A7E-1028-7A04-A5E9-39BB2051DE3C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4546050" y="2592435"/>
                  <a:ext cx="12960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2F5E2C21-B7E2-31C1-039B-DED4E905954E}"/>
                    </a:ext>
                  </a:extLst>
                </p14:cNvPr>
                <p14:cNvContentPartPr/>
                <p14:nvPr/>
              </p14:nvContentPartPr>
              <p14:xfrm>
                <a:off x="4709850" y="1225875"/>
                <a:ext cx="101520" cy="13896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2F5E2C21-B7E2-31C1-039B-DED4E905954E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4700850" y="1217235"/>
                  <a:ext cx="119160" cy="156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3857C0CE-88AA-F8F0-BBF4-F42E56B761D4}"/>
              </a:ext>
            </a:extLst>
          </p:cNvPr>
          <p:cNvGrpSpPr/>
          <p:nvPr/>
        </p:nvGrpSpPr>
        <p:grpSpPr>
          <a:xfrm>
            <a:off x="4730730" y="1643835"/>
            <a:ext cx="845640" cy="725760"/>
            <a:chOff x="4730730" y="1643835"/>
            <a:chExt cx="845640" cy="725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3DB06745-7013-4E02-CB49-7729A309B8BD}"/>
                    </a:ext>
                  </a:extLst>
                </p14:cNvPr>
                <p14:cNvContentPartPr/>
                <p14:nvPr/>
              </p14:nvContentPartPr>
              <p14:xfrm>
                <a:off x="4730730" y="1670115"/>
                <a:ext cx="199440" cy="69948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3DB06745-7013-4E02-CB49-7729A309B8BD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4722090" y="1661475"/>
                  <a:ext cx="217080" cy="71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378F8947-78B7-15E3-8135-2F9F1757FC06}"/>
                    </a:ext>
                  </a:extLst>
                </p14:cNvPr>
                <p14:cNvContentPartPr/>
                <p14:nvPr/>
              </p14:nvContentPartPr>
              <p14:xfrm>
                <a:off x="5027370" y="1643835"/>
                <a:ext cx="83520" cy="45936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378F8947-78B7-15E3-8135-2F9F1757FC06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5018730" y="1635195"/>
                  <a:ext cx="101160" cy="47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0D5D8F2A-35BC-B1B2-28D6-07C7A3064812}"/>
                    </a:ext>
                  </a:extLst>
                </p14:cNvPr>
                <p14:cNvContentPartPr/>
                <p14:nvPr/>
              </p14:nvContentPartPr>
              <p14:xfrm>
                <a:off x="5207730" y="1769835"/>
                <a:ext cx="148320" cy="24120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0D5D8F2A-35BC-B1B2-28D6-07C7A3064812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199090" y="1761195"/>
                  <a:ext cx="165960" cy="25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8D13D964-1DC1-55C3-188F-C63B416896F5}"/>
                    </a:ext>
                  </a:extLst>
                </p14:cNvPr>
                <p14:cNvContentPartPr/>
                <p14:nvPr/>
              </p14:nvContentPartPr>
              <p14:xfrm>
                <a:off x="5290890" y="1884315"/>
                <a:ext cx="159120" cy="392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8D13D964-1DC1-55C3-188F-C63B416896F5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282250" y="1875675"/>
                  <a:ext cx="17676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12BB63E1-2F39-AC39-9ABE-174FA5A604E4}"/>
                    </a:ext>
                  </a:extLst>
                </p14:cNvPr>
                <p14:cNvContentPartPr/>
                <p14:nvPr/>
              </p14:nvContentPartPr>
              <p14:xfrm>
                <a:off x="5426970" y="1955955"/>
                <a:ext cx="149400" cy="11376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12BB63E1-2F39-AC39-9ABE-174FA5A604E4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418330" y="1947315"/>
                  <a:ext cx="167040" cy="131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2CE66743-EE23-9D46-4284-08BF97D00FE4}"/>
                  </a:ext>
                </a:extLst>
              </p14:cNvPr>
              <p14:cNvContentPartPr/>
              <p14:nvPr/>
            </p14:nvContentPartPr>
            <p14:xfrm>
              <a:off x="5622810" y="2046675"/>
              <a:ext cx="61560" cy="13896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2CE66743-EE23-9D46-4284-08BF97D00FE4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5614170" y="2038035"/>
                <a:ext cx="79200" cy="156600"/>
              </a:xfrm>
              <a:prstGeom prst="rect">
                <a:avLst/>
              </a:prstGeom>
            </p:spPr>
          </p:pic>
        </mc:Fallback>
      </mc:AlternateContent>
      <p:grpSp>
        <p:nvGrpSpPr>
          <p:cNvPr id="57" name="Group 56">
            <a:extLst>
              <a:ext uri="{FF2B5EF4-FFF2-40B4-BE49-F238E27FC236}">
                <a16:creationId xmlns:a16="http://schemas.microsoft.com/office/drawing/2014/main" id="{94D2E136-9491-5F20-CD80-BFCE611869CA}"/>
              </a:ext>
            </a:extLst>
          </p:cNvPr>
          <p:cNvGrpSpPr/>
          <p:nvPr/>
        </p:nvGrpSpPr>
        <p:grpSpPr>
          <a:xfrm>
            <a:off x="5846730" y="1683075"/>
            <a:ext cx="914040" cy="605520"/>
            <a:chOff x="5846730" y="1683075"/>
            <a:chExt cx="914040" cy="605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840376AB-7686-22CD-1B13-0D6A0E38C3F1}"/>
                    </a:ext>
                  </a:extLst>
                </p14:cNvPr>
                <p14:cNvContentPartPr/>
                <p14:nvPr/>
              </p14:nvContentPartPr>
              <p14:xfrm>
                <a:off x="5846730" y="1856235"/>
                <a:ext cx="214200" cy="43236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840376AB-7686-22CD-1B13-0D6A0E38C3F1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837730" y="1847235"/>
                  <a:ext cx="231840" cy="45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99CCA86F-90BC-EAA3-0436-C964B2CF275C}"/>
                    </a:ext>
                  </a:extLst>
                </p14:cNvPr>
                <p14:cNvContentPartPr/>
                <p14:nvPr/>
              </p14:nvContentPartPr>
              <p14:xfrm>
                <a:off x="6145890" y="1717635"/>
                <a:ext cx="87120" cy="35316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99CCA86F-90BC-EAA3-0436-C964B2CF275C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137250" y="1708635"/>
                  <a:ext cx="104760" cy="37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4D157DC9-18C6-1068-AD4F-472F670E8F01}"/>
                    </a:ext>
                  </a:extLst>
                </p14:cNvPr>
                <p14:cNvContentPartPr/>
                <p14:nvPr/>
              </p14:nvContentPartPr>
              <p14:xfrm>
                <a:off x="6308250" y="1728435"/>
                <a:ext cx="58680" cy="27036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4D157DC9-18C6-1068-AD4F-472F670E8F01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6299610" y="1719795"/>
                  <a:ext cx="7632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450F1C5F-AF74-418D-22F3-BACAFEF51252}"/>
                    </a:ext>
                  </a:extLst>
                </p14:cNvPr>
                <p14:cNvContentPartPr/>
                <p14:nvPr/>
              </p14:nvContentPartPr>
              <p14:xfrm>
                <a:off x="6305010" y="1890795"/>
                <a:ext cx="112320" cy="1116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450F1C5F-AF74-418D-22F3-BACAFEF51252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296370" y="1882155"/>
                  <a:ext cx="12996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F03181CA-4FC3-FCE9-9504-515E6934F7B3}"/>
                    </a:ext>
                  </a:extLst>
                </p14:cNvPr>
                <p14:cNvContentPartPr/>
                <p14:nvPr/>
              </p14:nvContentPartPr>
              <p14:xfrm>
                <a:off x="6449010" y="1950915"/>
                <a:ext cx="167040" cy="10692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F03181CA-4FC3-FCE9-9504-515E6934F7B3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440010" y="1942275"/>
                  <a:ext cx="18468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A10A4513-9B6F-0634-236B-C86FBC2C2E9B}"/>
                    </a:ext>
                  </a:extLst>
                </p14:cNvPr>
                <p14:cNvContentPartPr/>
                <p14:nvPr/>
              </p14:nvContentPartPr>
              <p14:xfrm>
                <a:off x="6669690" y="1683075"/>
                <a:ext cx="91080" cy="49392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A10A4513-9B6F-0634-236B-C86FBC2C2E9B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660690" y="1674075"/>
                  <a:ext cx="108720" cy="511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00032085-87DF-4E4A-9B7C-C44D215A24CA}"/>
              </a:ext>
            </a:extLst>
          </p:cNvPr>
          <p:cNvGrpSpPr/>
          <p:nvPr/>
        </p:nvGrpSpPr>
        <p:grpSpPr>
          <a:xfrm>
            <a:off x="6949770" y="1650315"/>
            <a:ext cx="463680" cy="408240"/>
            <a:chOff x="6949770" y="1650315"/>
            <a:chExt cx="463680" cy="408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E3D04945-CD2D-751C-AAD4-69583F790AF6}"/>
                    </a:ext>
                  </a:extLst>
                </p14:cNvPr>
                <p14:cNvContentPartPr/>
                <p14:nvPr/>
              </p14:nvContentPartPr>
              <p14:xfrm>
                <a:off x="6949770" y="1650315"/>
                <a:ext cx="178560" cy="40824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E3D04945-CD2D-751C-AAD4-69583F790AF6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941130" y="1641675"/>
                  <a:ext cx="196200" cy="42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13398891-D0F0-03B7-7130-9844A9DBCF96}"/>
                    </a:ext>
                  </a:extLst>
                </p14:cNvPr>
                <p14:cNvContentPartPr/>
                <p14:nvPr/>
              </p14:nvContentPartPr>
              <p14:xfrm>
                <a:off x="7267650" y="1747875"/>
                <a:ext cx="87840" cy="30420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13398891-D0F0-03B7-7130-9844A9DBCF96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7259010" y="1739235"/>
                  <a:ext cx="105480" cy="32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BA8214F2-FFCF-9F1B-04A5-B5856DF95440}"/>
                    </a:ext>
                  </a:extLst>
                </p14:cNvPr>
                <p14:cNvContentPartPr/>
                <p14:nvPr/>
              </p14:nvContentPartPr>
              <p14:xfrm>
                <a:off x="7211130" y="1838955"/>
                <a:ext cx="202320" cy="2844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BA8214F2-FFCF-9F1B-04A5-B5856DF95440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202130" y="1829955"/>
                  <a:ext cx="219960" cy="46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21C55FA1-1851-9377-3815-50A49EAD54FA}"/>
              </a:ext>
            </a:extLst>
          </p:cNvPr>
          <p:cNvGrpSpPr/>
          <p:nvPr/>
        </p:nvGrpSpPr>
        <p:grpSpPr>
          <a:xfrm>
            <a:off x="684690" y="2789355"/>
            <a:ext cx="1020600" cy="732960"/>
            <a:chOff x="684690" y="2789355"/>
            <a:chExt cx="1020600" cy="732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B0FC0AB2-48A4-8364-E032-3D4965B1ED76}"/>
                    </a:ext>
                  </a:extLst>
                </p14:cNvPr>
                <p14:cNvContentPartPr/>
                <p14:nvPr/>
              </p14:nvContentPartPr>
              <p14:xfrm>
                <a:off x="684690" y="2979075"/>
                <a:ext cx="210600" cy="54324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B0FC0AB2-48A4-8364-E032-3D4965B1ED76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676050" y="2970075"/>
                  <a:ext cx="228240" cy="56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CA102B5D-5303-0801-FC8F-EBC88D023479}"/>
                    </a:ext>
                  </a:extLst>
                </p14:cNvPr>
                <p14:cNvContentPartPr/>
                <p14:nvPr/>
              </p14:nvContentPartPr>
              <p14:xfrm>
                <a:off x="999330" y="2789355"/>
                <a:ext cx="101520" cy="42048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CA102B5D-5303-0801-FC8F-EBC88D023479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990690" y="2780715"/>
                  <a:ext cx="119160" cy="43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BB3CDF94-9CF7-975D-7847-66DDA3319EDB}"/>
                    </a:ext>
                  </a:extLst>
                </p14:cNvPr>
                <p14:cNvContentPartPr/>
                <p14:nvPr/>
              </p14:nvContentPartPr>
              <p14:xfrm>
                <a:off x="1136850" y="2891235"/>
                <a:ext cx="47160" cy="27972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BB3CDF94-9CF7-975D-7847-66DDA3319EDB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127850" y="2882595"/>
                  <a:ext cx="64800" cy="29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783EB0AA-82C3-0710-8F39-6CF9C7FA33C4}"/>
                    </a:ext>
                  </a:extLst>
                </p14:cNvPr>
                <p14:cNvContentPartPr/>
                <p14:nvPr/>
              </p14:nvContentPartPr>
              <p14:xfrm>
                <a:off x="1111290" y="3021195"/>
                <a:ext cx="105120" cy="2844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783EB0AA-82C3-0710-8F39-6CF9C7FA33C4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102650" y="3012555"/>
                  <a:ext cx="12276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9BE9607C-146E-2199-070B-9E78A69E91FB}"/>
                    </a:ext>
                  </a:extLst>
                </p14:cNvPr>
                <p14:cNvContentPartPr/>
                <p14:nvPr/>
              </p14:nvContentPartPr>
              <p14:xfrm>
                <a:off x="1227210" y="3119835"/>
                <a:ext cx="137160" cy="11196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9BE9607C-146E-2199-070B-9E78A69E91FB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218570" y="3110835"/>
                  <a:ext cx="15480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C2896459-EE39-03F8-C61A-451AC12CC4FF}"/>
                    </a:ext>
                  </a:extLst>
                </p14:cNvPr>
                <p14:cNvContentPartPr/>
                <p14:nvPr/>
              </p14:nvContentPartPr>
              <p14:xfrm>
                <a:off x="1432770" y="3103635"/>
                <a:ext cx="360" cy="15408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C2896459-EE39-03F8-C61A-451AC12CC4FF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423770" y="3094635"/>
                  <a:ext cx="1800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AF1E8D97-6046-A297-7945-BD13A684B6C5}"/>
                    </a:ext>
                  </a:extLst>
                </p14:cNvPr>
                <p14:cNvContentPartPr/>
                <p14:nvPr/>
              </p14:nvContentPartPr>
              <p14:xfrm>
                <a:off x="1403610" y="3144675"/>
                <a:ext cx="94320" cy="1980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AF1E8D97-6046-A297-7945-BD13A684B6C5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394970" y="3135675"/>
                  <a:ext cx="11196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FD037AD3-1327-4707-6D41-4486AA541875}"/>
                    </a:ext>
                  </a:extLst>
                </p14:cNvPr>
                <p14:cNvContentPartPr/>
                <p14:nvPr/>
              </p14:nvContentPartPr>
              <p14:xfrm>
                <a:off x="1526010" y="3109035"/>
                <a:ext cx="76680" cy="15264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FD037AD3-1327-4707-6D41-4486AA541875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517010" y="3100395"/>
                  <a:ext cx="9432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C9ECC63F-F1B2-1F61-AB0E-38B750730D77}"/>
                    </a:ext>
                  </a:extLst>
                </p14:cNvPr>
                <p14:cNvContentPartPr/>
                <p14:nvPr/>
              </p14:nvContentPartPr>
              <p14:xfrm>
                <a:off x="1591530" y="2867475"/>
                <a:ext cx="113760" cy="54612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C9ECC63F-F1B2-1F61-AB0E-38B750730D77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582530" y="2858475"/>
                  <a:ext cx="131400" cy="563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19DCCF3C-0C56-B5BC-600E-B34F1201A0EA}"/>
              </a:ext>
            </a:extLst>
          </p:cNvPr>
          <p:cNvGrpSpPr/>
          <p:nvPr/>
        </p:nvGrpSpPr>
        <p:grpSpPr>
          <a:xfrm>
            <a:off x="1941450" y="3061875"/>
            <a:ext cx="227880" cy="178560"/>
            <a:chOff x="1941450" y="3061875"/>
            <a:chExt cx="227880" cy="178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83FD4BBD-9CE7-DA98-4443-5F3C1022A0E3}"/>
                    </a:ext>
                  </a:extLst>
                </p14:cNvPr>
                <p14:cNvContentPartPr/>
                <p14:nvPr/>
              </p14:nvContentPartPr>
              <p14:xfrm>
                <a:off x="1941450" y="3237915"/>
                <a:ext cx="137520" cy="252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83FD4BBD-9CE7-DA98-4443-5F3C1022A0E3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932810" y="3228915"/>
                  <a:ext cx="15516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C15DE7BB-A123-909D-BB47-8569BD0CA188}"/>
                    </a:ext>
                  </a:extLst>
                </p14:cNvPr>
                <p14:cNvContentPartPr/>
                <p14:nvPr/>
              </p14:nvContentPartPr>
              <p14:xfrm>
                <a:off x="1948650" y="3061875"/>
                <a:ext cx="220680" cy="10548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C15DE7BB-A123-909D-BB47-8569BD0CA188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940010" y="3052875"/>
                  <a:ext cx="238320" cy="123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2125B2E0-BB80-C35B-3A35-47AD3F3EDBC0}"/>
              </a:ext>
            </a:extLst>
          </p:cNvPr>
          <p:cNvGrpSpPr/>
          <p:nvPr/>
        </p:nvGrpSpPr>
        <p:grpSpPr>
          <a:xfrm>
            <a:off x="2378130" y="2746155"/>
            <a:ext cx="751320" cy="936000"/>
            <a:chOff x="2378130" y="2746155"/>
            <a:chExt cx="751320" cy="936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F21EB508-2BB8-FDCE-F82E-2423C18AE67D}"/>
                    </a:ext>
                  </a:extLst>
                </p14:cNvPr>
                <p14:cNvContentPartPr/>
                <p14:nvPr/>
              </p14:nvContentPartPr>
              <p14:xfrm>
                <a:off x="2378130" y="3034155"/>
                <a:ext cx="252360" cy="64800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F21EB508-2BB8-FDCE-F82E-2423C18AE67D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2369490" y="3025515"/>
                  <a:ext cx="270000" cy="66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6A0CB600-C224-D5AC-596D-81501751B0B5}"/>
                    </a:ext>
                  </a:extLst>
                </p14:cNvPr>
                <p14:cNvContentPartPr/>
                <p14:nvPr/>
              </p14:nvContentPartPr>
              <p14:xfrm>
                <a:off x="2741730" y="2811315"/>
                <a:ext cx="102600" cy="45576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6A0CB600-C224-D5AC-596D-81501751B0B5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2732730" y="2802315"/>
                  <a:ext cx="120240" cy="47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56176727-C5B9-7E3D-EDDD-C324280D6C07}"/>
                    </a:ext>
                  </a:extLst>
                </p14:cNvPr>
                <p14:cNvContentPartPr/>
                <p14:nvPr/>
              </p14:nvContentPartPr>
              <p14:xfrm>
                <a:off x="2739210" y="3073035"/>
                <a:ext cx="101520" cy="4572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56176727-C5B9-7E3D-EDDD-C324280D6C07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2730210" y="3064395"/>
                  <a:ext cx="11916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E8EFFB80-9BC6-541B-178E-83F8A8C19D0E}"/>
                    </a:ext>
                  </a:extLst>
                </p14:cNvPr>
                <p14:cNvContentPartPr/>
                <p14:nvPr/>
              </p14:nvContentPartPr>
              <p14:xfrm>
                <a:off x="2884290" y="3189315"/>
                <a:ext cx="187560" cy="11412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E8EFFB80-9BC6-541B-178E-83F8A8C19D0E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2875290" y="3180675"/>
                  <a:ext cx="20520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61A2109A-A1CB-B2CB-ADA0-69CCAD2405C9}"/>
                    </a:ext>
                  </a:extLst>
                </p14:cNvPr>
                <p14:cNvContentPartPr/>
                <p14:nvPr/>
              </p14:nvContentPartPr>
              <p14:xfrm>
                <a:off x="3042330" y="2902035"/>
                <a:ext cx="87120" cy="52452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61A2109A-A1CB-B2CB-ADA0-69CCAD2405C9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3033690" y="2893395"/>
                  <a:ext cx="104760" cy="54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1AD872FE-B2AB-7074-7BA4-767E0444C117}"/>
                    </a:ext>
                  </a:extLst>
                </p14:cNvPr>
                <p14:cNvContentPartPr/>
                <p14:nvPr/>
              </p14:nvContentPartPr>
              <p14:xfrm>
                <a:off x="2662170" y="2746155"/>
                <a:ext cx="196560" cy="73440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1AD872FE-B2AB-7074-7BA4-767E0444C117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2653170" y="2737515"/>
                  <a:ext cx="214200" cy="752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A5BFDA47-1D82-AF75-32F4-269393E82416}"/>
              </a:ext>
            </a:extLst>
          </p:cNvPr>
          <p:cNvGrpSpPr/>
          <p:nvPr/>
        </p:nvGrpSpPr>
        <p:grpSpPr>
          <a:xfrm>
            <a:off x="3359850" y="2899515"/>
            <a:ext cx="978480" cy="461880"/>
            <a:chOff x="3359850" y="2899515"/>
            <a:chExt cx="978480" cy="461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89B7A7B1-C703-C877-7F09-09272245A041}"/>
                    </a:ext>
                  </a:extLst>
                </p14:cNvPr>
                <p14:cNvContentPartPr/>
                <p14:nvPr/>
              </p14:nvContentPartPr>
              <p14:xfrm>
                <a:off x="3389010" y="3064395"/>
                <a:ext cx="21960" cy="23868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89B7A7B1-C703-C877-7F09-09272245A041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3380010" y="3055755"/>
                  <a:ext cx="3960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5F01FAA1-5B0A-1114-6105-1F7E78560A5B}"/>
                    </a:ext>
                  </a:extLst>
                </p14:cNvPr>
                <p14:cNvContentPartPr/>
                <p14:nvPr/>
              </p14:nvContentPartPr>
              <p14:xfrm>
                <a:off x="3359850" y="3183555"/>
                <a:ext cx="148320" cy="900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5F01FAA1-5B0A-1114-6105-1F7E78560A5B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3351210" y="3174915"/>
                  <a:ext cx="16596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9EB37245-1C7D-7D4D-29ED-64BD4F257497}"/>
                    </a:ext>
                  </a:extLst>
                </p14:cNvPr>
                <p14:cNvContentPartPr/>
                <p14:nvPr/>
              </p14:nvContentPartPr>
              <p14:xfrm>
                <a:off x="3662970" y="2899515"/>
                <a:ext cx="411840" cy="46188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9EB37245-1C7D-7D4D-29ED-64BD4F257497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3654330" y="2890875"/>
                  <a:ext cx="429480" cy="47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9EBF1C38-F47A-CF00-1B9A-3CE9292CDB66}"/>
                    </a:ext>
                  </a:extLst>
                </p14:cNvPr>
                <p14:cNvContentPartPr/>
                <p14:nvPr/>
              </p14:nvContentPartPr>
              <p14:xfrm>
                <a:off x="4128090" y="3215235"/>
                <a:ext cx="210240" cy="13140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9EBF1C38-F47A-CF00-1B9A-3CE9292CDB66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4119450" y="3206235"/>
                  <a:ext cx="227880" cy="149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97BE8AEB-A383-0259-0648-F93983295061}"/>
              </a:ext>
            </a:extLst>
          </p:cNvPr>
          <p:cNvGrpSpPr/>
          <p:nvPr/>
        </p:nvGrpSpPr>
        <p:grpSpPr>
          <a:xfrm>
            <a:off x="4597890" y="3021195"/>
            <a:ext cx="335880" cy="363960"/>
            <a:chOff x="4597890" y="3021195"/>
            <a:chExt cx="335880" cy="363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188280C1-7232-9D63-E089-D98F5ADDAC5F}"/>
                    </a:ext>
                  </a:extLst>
                </p14:cNvPr>
                <p14:cNvContentPartPr/>
                <p14:nvPr/>
              </p14:nvContentPartPr>
              <p14:xfrm>
                <a:off x="4603290" y="3021195"/>
                <a:ext cx="267120" cy="1368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188280C1-7232-9D63-E089-D98F5ADDAC5F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4594650" y="3012555"/>
                  <a:ext cx="28476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62402736-7E3D-2701-886A-C4F7627F3E2C}"/>
                    </a:ext>
                  </a:extLst>
                </p14:cNvPr>
                <p14:cNvContentPartPr/>
                <p14:nvPr/>
              </p14:nvContentPartPr>
              <p14:xfrm>
                <a:off x="4597890" y="3060075"/>
                <a:ext cx="212760" cy="11736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62402736-7E3D-2701-886A-C4F7627F3E2C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4589250" y="3051435"/>
                  <a:ext cx="23040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A4F2A6AE-4AA7-C39E-A6FF-3B1BC758A56F}"/>
                    </a:ext>
                  </a:extLst>
                </p14:cNvPr>
                <p14:cNvContentPartPr/>
                <p14:nvPr/>
              </p14:nvContentPartPr>
              <p14:xfrm>
                <a:off x="4619490" y="3215955"/>
                <a:ext cx="184320" cy="16920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A4F2A6AE-4AA7-C39E-A6FF-3B1BC758A56F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4610850" y="3207315"/>
                  <a:ext cx="20196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FF20649D-BB2B-6062-9E1B-507E8A2F6EB7}"/>
                    </a:ext>
                  </a:extLst>
                </p14:cNvPr>
                <p14:cNvContentPartPr/>
                <p14:nvPr/>
              </p14:nvContentPartPr>
              <p14:xfrm>
                <a:off x="4605090" y="3359595"/>
                <a:ext cx="328680" cy="2556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FF20649D-BB2B-6062-9E1B-507E8A2F6EB7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4596450" y="3350955"/>
                  <a:ext cx="346320" cy="43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D3C45C90-C304-5390-F527-CAB58244BE47}"/>
              </a:ext>
            </a:extLst>
          </p:cNvPr>
          <p:cNvGrpSpPr/>
          <p:nvPr/>
        </p:nvGrpSpPr>
        <p:grpSpPr>
          <a:xfrm>
            <a:off x="4529490" y="3523755"/>
            <a:ext cx="496440" cy="243000"/>
            <a:chOff x="4529490" y="3523755"/>
            <a:chExt cx="496440" cy="243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AC219674-7E09-74DA-F347-EC9D9F947BD8}"/>
                    </a:ext>
                  </a:extLst>
                </p14:cNvPr>
                <p14:cNvContentPartPr/>
                <p14:nvPr/>
              </p14:nvContentPartPr>
              <p14:xfrm>
                <a:off x="4529490" y="3601515"/>
                <a:ext cx="151920" cy="16488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AC219674-7E09-74DA-F347-EC9D9F947BD8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4520490" y="3592875"/>
                  <a:ext cx="16956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B9E47D8D-1518-7187-50E4-5A16811FE2E3}"/>
                    </a:ext>
                  </a:extLst>
                </p14:cNvPr>
                <p14:cNvContentPartPr/>
                <p14:nvPr/>
              </p14:nvContentPartPr>
              <p14:xfrm>
                <a:off x="4597890" y="3523755"/>
                <a:ext cx="47160" cy="1980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B9E47D8D-1518-7187-50E4-5A16811FE2E3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4589250" y="3514755"/>
                  <a:ext cx="6480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7761A552-8E06-5F9F-C5A0-F3E867130D89}"/>
                    </a:ext>
                  </a:extLst>
                </p14:cNvPr>
                <p14:cNvContentPartPr/>
                <p14:nvPr/>
              </p14:nvContentPartPr>
              <p14:xfrm>
                <a:off x="4726770" y="3660915"/>
                <a:ext cx="95400" cy="1476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7761A552-8E06-5F9F-C5A0-F3E867130D89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4717770" y="3651915"/>
                  <a:ext cx="11304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60F42CA4-CCD3-B640-6053-57A7E0B61D6A}"/>
                    </a:ext>
                  </a:extLst>
                </p14:cNvPr>
                <p14:cNvContentPartPr/>
                <p14:nvPr/>
              </p14:nvContentPartPr>
              <p14:xfrm>
                <a:off x="4728570" y="3755235"/>
                <a:ext cx="140760" cy="1152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60F42CA4-CCD3-B640-6053-57A7E0B61D6A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4719570" y="3746235"/>
                  <a:ext cx="15840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9A769AB3-8A85-66F8-5B39-92A6BA3A12D6}"/>
                    </a:ext>
                  </a:extLst>
                </p14:cNvPr>
                <p14:cNvContentPartPr/>
                <p14:nvPr/>
              </p14:nvContentPartPr>
              <p14:xfrm>
                <a:off x="4937370" y="3571275"/>
                <a:ext cx="88560" cy="15804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9A769AB3-8A85-66F8-5B39-92A6BA3A12D6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4928370" y="3562275"/>
                  <a:ext cx="106200" cy="175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357A62D5-6BE4-DC09-B4FB-39C8A3874B61}"/>
                  </a:ext>
                </a:extLst>
              </p14:cNvPr>
              <p14:cNvContentPartPr/>
              <p14:nvPr/>
            </p14:nvContentPartPr>
            <p14:xfrm>
              <a:off x="4736130" y="2758395"/>
              <a:ext cx="98640" cy="16524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357A62D5-6BE4-DC09-B4FB-39C8A3874B61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4727130" y="2749755"/>
                <a:ext cx="116280" cy="182880"/>
              </a:xfrm>
              <a:prstGeom prst="rect">
                <a:avLst/>
              </a:prstGeom>
            </p:spPr>
          </p:pic>
        </mc:Fallback>
      </mc:AlternateContent>
      <p:grpSp>
        <p:nvGrpSpPr>
          <p:cNvPr id="120" name="Group 119">
            <a:extLst>
              <a:ext uri="{FF2B5EF4-FFF2-40B4-BE49-F238E27FC236}">
                <a16:creationId xmlns:a16="http://schemas.microsoft.com/office/drawing/2014/main" id="{249D1C1A-5702-B71E-45CD-DB89AF9A5631}"/>
              </a:ext>
            </a:extLst>
          </p:cNvPr>
          <p:cNvGrpSpPr/>
          <p:nvPr/>
        </p:nvGrpSpPr>
        <p:grpSpPr>
          <a:xfrm>
            <a:off x="5182530" y="2933355"/>
            <a:ext cx="477000" cy="467280"/>
            <a:chOff x="5182530" y="2933355"/>
            <a:chExt cx="477000" cy="467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AC1D24F3-131C-1B31-EB36-713C73389052}"/>
                    </a:ext>
                  </a:extLst>
                </p14:cNvPr>
                <p14:cNvContentPartPr/>
                <p14:nvPr/>
              </p14:nvContentPartPr>
              <p14:xfrm>
                <a:off x="5182530" y="2933355"/>
                <a:ext cx="372240" cy="46728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AC1D24F3-131C-1B31-EB36-713C73389052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5173890" y="2924355"/>
                  <a:ext cx="389880" cy="48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3ED42AD8-7785-5FBC-EC5E-49E2EF88D04A}"/>
                    </a:ext>
                  </a:extLst>
                </p14:cNvPr>
                <p14:cNvContentPartPr/>
                <p14:nvPr/>
              </p14:nvContentPartPr>
              <p14:xfrm>
                <a:off x="5533890" y="3235755"/>
                <a:ext cx="125640" cy="12744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3ED42AD8-7785-5FBC-EC5E-49E2EF88D04A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5525250" y="3226755"/>
                  <a:ext cx="14328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DA8D64DB-A581-73B3-D5EC-708F621DF73A}"/>
                    </a:ext>
                  </a:extLst>
                </p14:cNvPr>
                <p14:cNvContentPartPr/>
                <p14:nvPr/>
              </p14:nvContentPartPr>
              <p14:xfrm>
                <a:off x="5594010" y="3094995"/>
                <a:ext cx="14760" cy="3708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DA8D64DB-A581-73B3-D5EC-708F621DF73A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5585370" y="3085995"/>
                  <a:ext cx="32400" cy="54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4DB82E86-0541-F80F-1F51-F66515115840}"/>
              </a:ext>
            </a:extLst>
          </p:cNvPr>
          <p:cNvGrpSpPr/>
          <p:nvPr/>
        </p:nvGrpSpPr>
        <p:grpSpPr>
          <a:xfrm>
            <a:off x="5911530" y="2843715"/>
            <a:ext cx="816120" cy="807840"/>
            <a:chOff x="5911530" y="2843715"/>
            <a:chExt cx="816120" cy="807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3CD5D399-4A15-ABA9-340F-0BF787B97EBC}"/>
                    </a:ext>
                  </a:extLst>
                </p14:cNvPr>
                <p14:cNvContentPartPr/>
                <p14:nvPr/>
              </p14:nvContentPartPr>
              <p14:xfrm>
                <a:off x="5911530" y="2938755"/>
                <a:ext cx="173520" cy="71280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3CD5D399-4A15-ABA9-340F-0BF787B97EBC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5902890" y="2929755"/>
                  <a:ext cx="191160" cy="73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E95EA216-4BF3-7D1E-2A8F-AE8A10E40738}"/>
                    </a:ext>
                  </a:extLst>
                </p14:cNvPr>
                <p14:cNvContentPartPr/>
                <p14:nvPr/>
              </p14:nvContentPartPr>
              <p14:xfrm>
                <a:off x="6242010" y="2882595"/>
                <a:ext cx="81360" cy="49392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E95EA216-4BF3-7D1E-2A8F-AE8A10E40738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6233370" y="2873955"/>
                  <a:ext cx="99000" cy="51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3F08EE73-4FF3-6A06-7041-140CD508327B}"/>
                    </a:ext>
                  </a:extLst>
                </p14:cNvPr>
                <p14:cNvContentPartPr/>
                <p14:nvPr/>
              </p14:nvContentPartPr>
              <p14:xfrm>
                <a:off x="6380970" y="3043155"/>
                <a:ext cx="133920" cy="22104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3F08EE73-4FF3-6A06-7041-140CD508327B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6371970" y="3034515"/>
                  <a:ext cx="15156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0B1C5415-7499-7FB0-C4C9-3E34A72B76EE}"/>
                    </a:ext>
                  </a:extLst>
                </p14:cNvPr>
                <p14:cNvContentPartPr/>
                <p14:nvPr/>
              </p14:nvContentPartPr>
              <p14:xfrm>
                <a:off x="6434970" y="3123075"/>
                <a:ext cx="162720" cy="3060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0B1C5415-7499-7FB0-C4C9-3E34A72B76EE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6426330" y="3114075"/>
                  <a:ext cx="18036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4599EF1C-ED09-1CBC-C462-8B82D0D473C1}"/>
                    </a:ext>
                  </a:extLst>
                </p14:cNvPr>
                <p14:cNvContentPartPr/>
                <p14:nvPr/>
              </p14:nvContentPartPr>
              <p14:xfrm>
                <a:off x="6557370" y="3246195"/>
                <a:ext cx="170280" cy="12420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4599EF1C-ED09-1CBC-C462-8B82D0D473C1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6548730" y="3237195"/>
                  <a:ext cx="18792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31858BAB-41C0-3D90-B61D-0F4F0DC6EE7D}"/>
                    </a:ext>
                  </a:extLst>
                </p14:cNvPr>
                <p14:cNvContentPartPr/>
                <p14:nvPr/>
              </p14:nvContentPartPr>
              <p14:xfrm>
                <a:off x="6672930" y="2945595"/>
                <a:ext cx="43920" cy="9792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31858BAB-41C0-3D90-B61D-0F4F0DC6EE7D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6664290" y="2936595"/>
                  <a:ext cx="6156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632C8188-1173-1DA6-73AD-F5B205909806}"/>
                    </a:ext>
                  </a:extLst>
                </p14:cNvPr>
                <p14:cNvContentPartPr/>
                <p14:nvPr/>
              </p14:nvContentPartPr>
              <p14:xfrm>
                <a:off x="6669690" y="2843715"/>
                <a:ext cx="14760" cy="252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632C8188-1173-1DA6-73AD-F5B205909806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6660690" y="2834715"/>
                  <a:ext cx="32400" cy="20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F3E1EFD7-EED2-CC47-795B-181136A7B5D6}"/>
              </a:ext>
            </a:extLst>
          </p:cNvPr>
          <p:cNvGrpSpPr/>
          <p:nvPr/>
        </p:nvGrpSpPr>
        <p:grpSpPr>
          <a:xfrm>
            <a:off x="6980010" y="2876115"/>
            <a:ext cx="1004400" cy="780120"/>
            <a:chOff x="6980010" y="2876115"/>
            <a:chExt cx="1004400" cy="780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217B06D4-3ABF-EB84-7F55-53CFD365CA75}"/>
                    </a:ext>
                  </a:extLst>
                </p14:cNvPr>
                <p14:cNvContentPartPr/>
                <p14:nvPr/>
              </p14:nvContentPartPr>
              <p14:xfrm>
                <a:off x="6980010" y="3391635"/>
                <a:ext cx="14760" cy="12816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217B06D4-3ABF-EB84-7F55-53CFD365CA75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6971370" y="3382635"/>
                  <a:ext cx="3240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A53BA429-690C-7CDC-BDDC-C2EB9103B482}"/>
                    </a:ext>
                  </a:extLst>
                </p14:cNvPr>
                <p14:cNvContentPartPr/>
                <p14:nvPr/>
              </p14:nvContentPartPr>
              <p14:xfrm>
                <a:off x="7052370" y="3190035"/>
                <a:ext cx="195120" cy="46620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A53BA429-690C-7CDC-BDDC-C2EB9103B482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7043370" y="3181395"/>
                  <a:ext cx="212760" cy="48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88F2634E-6A5E-E05F-5A81-4B7D34BF6403}"/>
                    </a:ext>
                  </a:extLst>
                </p14:cNvPr>
                <p14:cNvContentPartPr/>
                <p14:nvPr/>
              </p14:nvContentPartPr>
              <p14:xfrm>
                <a:off x="7377090" y="2927955"/>
                <a:ext cx="79920" cy="43020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88F2634E-6A5E-E05F-5A81-4B7D34BF6403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7368090" y="2919315"/>
                  <a:ext cx="97560" cy="44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D91858D7-6123-75E9-888A-128E121283C4}"/>
                    </a:ext>
                  </a:extLst>
                </p14:cNvPr>
                <p14:cNvContentPartPr/>
                <p14:nvPr/>
              </p14:nvContentPartPr>
              <p14:xfrm>
                <a:off x="7395090" y="3146835"/>
                <a:ext cx="360" cy="36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D91858D7-6123-75E9-888A-128E121283C4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7386090" y="313783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5D44C4D1-2F7B-0EC9-E26B-71B5B17C8D6D}"/>
                    </a:ext>
                  </a:extLst>
                </p14:cNvPr>
                <p14:cNvContentPartPr/>
                <p14:nvPr/>
              </p14:nvContentPartPr>
              <p14:xfrm>
                <a:off x="7525050" y="3070875"/>
                <a:ext cx="83520" cy="24516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5D44C4D1-2F7B-0EC9-E26B-71B5B17C8D6D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7516050" y="3062235"/>
                  <a:ext cx="101160" cy="26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1699B73B-22B5-766B-4CB7-6767D26BA3B7}"/>
                    </a:ext>
                  </a:extLst>
                </p14:cNvPr>
                <p14:cNvContentPartPr/>
                <p14:nvPr/>
              </p14:nvContentPartPr>
              <p14:xfrm>
                <a:off x="7525050" y="3172755"/>
                <a:ext cx="115920" cy="684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1699B73B-22B5-766B-4CB7-6767D26BA3B7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7516050" y="3164115"/>
                  <a:ext cx="13356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BE5A46CA-CDED-CFB1-8231-05A63D737F8C}"/>
                    </a:ext>
                  </a:extLst>
                </p14:cNvPr>
                <p14:cNvContentPartPr/>
                <p14:nvPr/>
              </p14:nvContentPartPr>
              <p14:xfrm>
                <a:off x="7637010" y="3264195"/>
                <a:ext cx="115560" cy="11268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BE5A46CA-CDED-CFB1-8231-05A63D737F8C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7628370" y="3255555"/>
                  <a:ext cx="13320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6A2618A7-31A5-0433-7A8C-FBA0FD6F8890}"/>
                    </a:ext>
                  </a:extLst>
                </p14:cNvPr>
                <p14:cNvContentPartPr/>
                <p14:nvPr/>
              </p14:nvContentPartPr>
              <p14:xfrm>
                <a:off x="7737810" y="2991675"/>
                <a:ext cx="29160" cy="13860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6A2618A7-31A5-0433-7A8C-FBA0FD6F8890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7729170" y="2982675"/>
                  <a:ext cx="4680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56800E65-9E9E-F4AC-3AAA-BD3491EBB63E}"/>
                    </a:ext>
                  </a:extLst>
                </p14:cNvPr>
                <p14:cNvContentPartPr/>
                <p14:nvPr/>
              </p14:nvContentPartPr>
              <p14:xfrm>
                <a:off x="7716210" y="2878275"/>
                <a:ext cx="14760" cy="1548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56800E65-9E9E-F4AC-3AAA-BD3491EBB63E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7707570" y="2869635"/>
                  <a:ext cx="3240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0360EFA2-8E9C-41D7-14F3-24E567528BCB}"/>
                    </a:ext>
                  </a:extLst>
                </p14:cNvPr>
                <p14:cNvContentPartPr/>
                <p14:nvPr/>
              </p14:nvContentPartPr>
              <p14:xfrm>
                <a:off x="7896930" y="2876115"/>
                <a:ext cx="87480" cy="63468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0360EFA2-8E9C-41D7-14F3-24E567528BCB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7887930" y="2867475"/>
                  <a:ext cx="105120" cy="652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84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F2F264BB-0AA4-E54A-9347-314B71D4FF70}"/>
                  </a:ext>
                </a:extLst>
              </p14:cNvPr>
              <p14:cNvContentPartPr/>
              <p14:nvPr/>
            </p14:nvContentPartPr>
            <p14:xfrm>
              <a:off x="8019330" y="2817795"/>
              <a:ext cx="177120" cy="779400"/>
            </p14:xfrm>
          </p:contentPart>
        </mc:Choice>
        <mc:Fallback xmlns=""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F2F264BB-0AA4-E54A-9347-314B71D4FF70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8010690" y="2808795"/>
                <a:ext cx="194760" cy="797040"/>
              </a:xfrm>
              <a:prstGeom prst="rect">
                <a:avLst/>
              </a:prstGeom>
            </p:spPr>
          </p:pic>
        </mc:Fallback>
      </mc:AlternateContent>
      <p:grpSp>
        <p:nvGrpSpPr>
          <p:cNvPr id="129" name="Group 128">
            <a:extLst>
              <a:ext uri="{FF2B5EF4-FFF2-40B4-BE49-F238E27FC236}">
                <a16:creationId xmlns:a16="http://schemas.microsoft.com/office/drawing/2014/main" id="{A2B325EF-7FA8-A810-8BA0-3DF542D2820B}"/>
              </a:ext>
            </a:extLst>
          </p:cNvPr>
          <p:cNvGrpSpPr/>
          <p:nvPr/>
        </p:nvGrpSpPr>
        <p:grpSpPr>
          <a:xfrm>
            <a:off x="5860410" y="3612315"/>
            <a:ext cx="2379960" cy="860040"/>
            <a:chOff x="5860410" y="3612315"/>
            <a:chExt cx="2379960" cy="860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79288A06-2069-7A9E-855F-72749ABC3A3D}"/>
                    </a:ext>
                  </a:extLst>
                </p14:cNvPr>
                <p14:cNvContentPartPr/>
                <p14:nvPr/>
              </p14:nvContentPartPr>
              <p14:xfrm>
                <a:off x="5860410" y="3612315"/>
                <a:ext cx="2379960" cy="46080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79288A06-2069-7A9E-855F-72749ABC3A3D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5851410" y="3603315"/>
                  <a:ext cx="2397600" cy="47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D40C7DE3-4DB2-BD1B-99D8-0C960859CA1F}"/>
                    </a:ext>
                  </a:extLst>
                </p14:cNvPr>
                <p14:cNvContentPartPr/>
                <p14:nvPr/>
              </p14:nvContentPartPr>
              <p14:xfrm>
                <a:off x="6774450" y="4179675"/>
                <a:ext cx="105120" cy="21240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D40C7DE3-4DB2-BD1B-99D8-0C960859CA1F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6765450" y="4171035"/>
                  <a:ext cx="12276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85CAF637-FA68-14AB-DCE3-6F38F1E40CFC}"/>
                    </a:ext>
                  </a:extLst>
                </p14:cNvPr>
                <p14:cNvContentPartPr/>
                <p14:nvPr/>
              </p14:nvContentPartPr>
              <p14:xfrm>
                <a:off x="6839250" y="4300995"/>
                <a:ext cx="112320" cy="7704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85CAF637-FA68-14AB-DCE3-6F38F1E40CFC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6830610" y="4292355"/>
                  <a:ext cx="12996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F29BCD80-2E86-8B7F-48E6-AD2AA3EB44A0}"/>
                    </a:ext>
                  </a:extLst>
                </p14:cNvPr>
                <p14:cNvContentPartPr/>
                <p14:nvPr/>
              </p14:nvContentPartPr>
              <p14:xfrm>
                <a:off x="7012050" y="4307475"/>
                <a:ext cx="62280" cy="16488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F29BCD80-2E86-8B7F-48E6-AD2AA3EB44A0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003050" y="4298835"/>
                  <a:ext cx="7992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F4570198-6208-5D7E-D956-7D3A9FCAB61E}"/>
                    </a:ext>
                  </a:extLst>
                </p14:cNvPr>
                <p14:cNvContentPartPr/>
                <p14:nvPr/>
              </p14:nvContentPartPr>
              <p14:xfrm>
                <a:off x="7019610" y="4166715"/>
                <a:ext cx="7920" cy="2412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F4570198-6208-5D7E-D956-7D3A9FCAB61E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7010970" y="4158075"/>
                  <a:ext cx="25560" cy="41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52770858-2BE8-8812-B454-B2B4686222DF}"/>
              </a:ext>
            </a:extLst>
          </p:cNvPr>
          <p:cNvGrpSpPr/>
          <p:nvPr/>
        </p:nvGrpSpPr>
        <p:grpSpPr>
          <a:xfrm>
            <a:off x="7229130" y="281955"/>
            <a:ext cx="2469240" cy="736560"/>
            <a:chOff x="7229130" y="281955"/>
            <a:chExt cx="2469240" cy="736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6CB86A5B-DF73-3145-7161-0CA92A862C05}"/>
                    </a:ext>
                  </a:extLst>
                </p14:cNvPr>
                <p14:cNvContentPartPr/>
                <p14:nvPr/>
              </p14:nvContentPartPr>
              <p14:xfrm>
                <a:off x="7229130" y="456915"/>
                <a:ext cx="184680" cy="25164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6CB86A5B-DF73-3145-7161-0CA92A862C05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7220130" y="447915"/>
                  <a:ext cx="202320" cy="2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9FA23D04-B4DA-F2FA-8D6A-52F594FECF3C}"/>
                    </a:ext>
                  </a:extLst>
                </p14:cNvPr>
                <p14:cNvContentPartPr/>
                <p14:nvPr/>
              </p14:nvContentPartPr>
              <p14:xfrm>
                <a:off x="7364490" y="470235"/>
                <a:ext cx="52200" cy="54828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9FA23D04-B4DA-F2FA-8D6A-52F594FECF3C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7355850" y="461595"/>
                  <a:ext cx="69840" cy="56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448C2749-E938-CE60-91E7-2D4F9F6220BE}"/>
                    </a:ext>
                  </a:extLst>
                </p14:cNvPr>
                <p14:cNvContentPartPr/>
                <p14:nvPr/>
              </p14:nvContentPartPr>
              <p14:xfrm>
                <a:off x="7506690" y="505155"/>
                <a:ext cx="130320" cy="20376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448C2749-E938-CE60-91E7-2D4F9F6220BE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7498050" y="496515"/>
                  <a:ext cx="14796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5603A273-13BB-37BC-CDFF-EE5F0424617B}"/>
                    </a:ext>
                  </a:extLst>
                </p14:cNvPr>
                <p14:cNvContentPartPr/>
                <p14:nvPr/>
              </p14:nvContentPartPr>
              <p14:xfrm>
                <a:off x="7661850" y="535755"/>
                <a:ext cx="119520" cy="16596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5603A273-13BB-37BC-CDFF-EE5F0424617B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7653210" y="527115"/>
                  <a:ext cx="13716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EC462212-2E83-5B1E-249C-C405BD2E23A0}"/>
                    </a:ext>
                  </a:extLst>
                </p14:cNvPr>
                <p14:cNvContentPartPr/>
                <p14:nvPr/>
              </p14:nvContentPartPr>
              <p14:xfrm>
                <a:off x="7824570" y="401475"/>
                <a:ext cx="224280" cy="32724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EC462212-2E83-5B1E-249C-C405BD2E23A0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7815570" y="392835"/>
                  <a:ext cx="241920" cy="34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E1F9189F-6C46-3014-3482-2B2A9A19E9B0}"/>
                    </a:ext>
                  </a:extLst>
                </p14:cNvPr>
                <p14:cNvContentPartPr/>
                <p14:nvPr/>
              </p14:nvContentPartPr>
              <p14:xfrm>
                <a:off x="8123730" y="549075"/>
                <a:ext cx="152280" cy="19368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E1F9189F-6C46-3014-3482-2B2A9A19E9B0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8115090" y="540435"/>
                  <a:ext cx="16992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39D55974-AD1E-5C67-7C90-78627AEEAD9B}"/>
                    </a:ext>
                  </a:extLst>
                </p14:cNvPr>
                <p14:cNvContentPartPr/>
                <p14:nvPr/>
              </p14:nvContentPartPr>
              <p14:xfrm>
                <a:off x="8333250" y="281955"/>
                <a:ext cx="541800" cy="43524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39D55974-AD1E-5C67-7C90-78627AEEAD9B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8324610" y="272955"/>
                  <a:ext cx="559440" cy="45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94ABFD41-52D1-8812-5C6F-2D99714BF9D6}"/>
                    </a:ext>
                  </a:extLst>
                </p14:cNvPr>
                <p14:cNvContentPartPr/>
                <p14:nvPr/>
              </p14:nvContentPartPr>
              <p14:xfrm>
                <a:off x="8337210" y="457275"/>
                <a:ext cx="209520" cy="1980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94ABFD41-52D1-8812-5C6F-2D99714BF9D6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8328210" y="448635"/>
                  <a:ext cx="22716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8DC5FBE1-C4FE-4A8D-8C6C-7E1C7166922B}"/>
                    </a:ext>
                  </a:extLst>
                </p14:cNvPr>
                <p14:cNvContentPartPr/>
                <p14:nvPr/>
              </p14:nvContentPartPr>
              <p14:xfrm>
                <a:off x="9023010" y="325515"/>
                <a:ext cx="675360" cy="38340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8DC5FBE1-C4FE-4A8D-8C6C-7E1C7166922B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9014010" y="316515"/>
                  <a:ext cx="693000" cy="401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1CC54806-E55E-8156-B5AA-5CA0950359E8}"/>
              </a:ext>
            </a:extLst>
          </p:cNvPr>
          <p:cNvGrpSpPr/>
          <p:nvPr/>
        </p:nvGrpSpPr>
        <p:grpSpPr>
          <a:xfrm>
            <a:off x="10029930" y="304635"/>
            <a:ext cx="1039680" cy="568800"/>
            <a:chOff x="10029930" y="304635"/>
            <a:chExt cx="1039680" cy="56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664430E9-F1CF-D89D-B9F2-310DFF194970}"/>
                    </a:ext>
                  </a:extLst>
                </p14:cNvPr>
                <p14:cNvContentPartPr/>
                <p14:nvPr/>
              </p14:nvContentPartPr>
              <p14:xfrm>
                <a:off x="10029930" y="446475"/>
                <a:ext cx="184320" cy="900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664430E9-F1CF-D89D-B9F2-310DFF194970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10020930" y="437835"/>
                  <a:ext cx="20196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3ED3AEE9-6442-ED83-6BF0-96C80FD730BD}"/>
                    </a:ext>
                  </a:extLst>
                </p14:cNvPr>
                <p14:cNvContentPartPr/>
                <p14:nvPr/>
              </p14:nvContentPartPr>
              <p14:xfrm>
                <a:off x="10050810" y="463755"/>
                <a:ext cx="156240" cy="33048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3ED3AEE9-6442-ED83-6BF0-96C80FD730BD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10041810" y="455115"/>
                  <a:ext cx="173880" cy="34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B46FDA5A-A65A-534E-6B6E-E6F817B07CE1}"/>
                    </a:ext>
                  </a:extLst>
                </p14:cNvPr>
                <p14:cNvContentPartPr/>
                <p14:nvPr/>
              </p14:nvContentPartPr>
              <p14:xfrm>
                <a:off x="10340250" y="606675"/>
                <a:ext cx="120600" cy="13680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B46FDA5A-A65A-534E-6B6E-E6F817B07CE1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10331250" y="597675"/>
                  <a:ext cx="13824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0F24B577-38BB-E536-9579-B14B260D39BC}"/>
                    </a:ext>
                  </a:extLst>
                </p14:cNvPr>
                <p14:cNvContentPartPr/>
                <p14:nvPr/>
              </p14:nvContentPartPr>
              <p14:xfrm>
                <a:off x="10549410" y="751755"/>
                <a:ext cx="360" cy="12168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0F24B577-38BB-E536-9579-B14B260D39BC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10540770" y="743115"/>
                  <a:ext cx="1800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734AF3C1-CF9B-BAEC-0A12-7A9DBEECFF7B}"/>
                    </a:ext>
                  </a:extLst>
                </p14:cNvPr>
                <p14:cNvContentPartPr/>
                <p14:nvPr/>
              </p14:nvContentPartPr>
              <p14:xfrm>
                <a:off x="10632570" y="540435"/>
                <a:ext cx="205920" cy="19944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734AF3C1-CF9B-BAEC-0A12-7A9DBEECFF7B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10623930" y="531435"/>
                  <a:ext cx="22356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064608CD-71A6-1833-A4DA-96430E20A3AD}"/>
                    </a:ext>
                  </a:extLst>
                </p14:cNvPr>
                <p14:cNvContentPartPr/>
                <p14:nvPr/>
              </p14:nvContentPartPr>
              <p14:xfrm>
                <a:off x="10830930" y="304635"/>
                <a:ext cx="238680" cy="52164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064608CD-71A6-1833-A4DA-96430E20A3AD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10822290" y="295635"/>
                  <a:ext cx="256320" cy="539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BA791D3D-7F90-65DF-767C-D5ED1DE4A20E}"/>
              </a:ext>
            </a:extLst>
          </p:cNvPr>
          <p:cNvGrpSpPr/>
          <p:nvPr/>
        </p:nvGrpSpPr>
        <p:grpSpPr>
          <a:xfrm>
            <a:off x="8479770" y="983595"/>
            <a:ext cx="1243080" cy="708480"/>
            <a:chOff x="8479770" y="983595"/>
            <a:chExt cx="1243080" cy="708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29F37456-E82D-7CF4-87D9-51E496B521AF}"/>
                    </a:ext>
                  </a:extLst>
                </p14:cNvPr>
                <p14:cNvContentPartPr/>
                <p14:nvPr/>
              </p14:nvContentPartPr>
              <p14:xfrm>
                <a:off x="8479770" y="1014555"/>
                <a:ext cx="150120" cy="29700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29F37456-E82D-7CF4-87D9-51E496B521AF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8470770" y="1005915"/>
                  <a:ext cx="167760" cy="31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8CE5F530-CAFD-C447-4294-485F214C72F4}"/>
                    </a:ext>
                  </a:extLst>
                </p14:cNvPr>
                <p14:cNvContentPartPr/>
                <p14:nvPr/>
              </p14:nvContentPartPr>
              <p14:xfrm>
                <a:off x="8824290" y="983595"/>
                <a:ext cx="419040" cy="35568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8CE5F530-CAFD-C447-4294-485F214C72F4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8815650" y="974595"/>
                  <a:ext cx="436680" cy="37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D6A8B9FA-6943-73CC-0A5C-5BA9F1274A8C}"/>
                    </a:ext>
                  </a:extLst>
                </p14:cNvPr>
                <p14:cNvContentPartPr/>
                <p14:nvPr/>
              </p14:nvContentPartPr>
              <p14:xfrm>
                <a:off x="9224970" y="1132635"/>
                <a:ext cx="163080" cy="19188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D6A8B9FA-6943-73CC-0A5C-5BA9F1274A8C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9215970" y="1123635"/>
                  <a:ext cx="18072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ACEA4392-CC62-9994-E66E-B276C6EE1BC8}"/>
                    </a:ext>
                  </a:extLst>
                </p14:cNvPr>
                <p14:cNvContentPartPr/>
                <p14:nvPr/>
              </p14:nvContentPartPr>
              <p14:xfrm>
                <a:off x="9398130" y="1073955"/>
                <a:ext cx="324720" cy="61812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ACEA4392-CC62-9994-E66E-B276C6EE1BC8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9389490" y="1065315"/>
                  <a:ext cx="342360" cy="635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A2856498-8606-0F30-8AAE-0E85E18E134A}"/>
              </a:ext>
            </a:extLst>
          </p:cNvPr>
          <p:cNvGrpSpPr/>
          <p:nvPr/>
        </p:nvGrpSpPr>
        <p:grpSpPr>
          <a:xfrm>
            <a:off x="10051530" y="972795"/>
            <a:ext cx="1783440" cy="1635840"/>
            <a:chOff x="10051530" y="972795"/>
            <a:chExt cx="1783440" cy="1635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9512F916-D3A1-0F81-A435-E2FF20178A59}"/>
                    </a:ext>
                  </a:extLst>
                </p14:cNvPr>
                <p14:cNvContentPartPr/>
                <p14:nvPr/>
              </p14:nvContentPartPr>
              <p14:xfrm>
                <a:off x="10051530" y="972795"/>
                <a:ext cx="108720" cy="49392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9512F916-D3A1-0F81-A435-E2FF20178A59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10042530" y="963795"/>
                  <a:ext cx="126360" cy="51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CAD73C97-F0E5-BAE4-F19C-CC5EFE96C365}"/>
                    </a:ext>
                  </a:extLst>
                </p14:cNvPr>
                <p14:cNvContentPartPr/>
                <p14:nvPr/>
              </p14:nvContentPartPr>
              <p14:xfrm>
                <a:off x="10271490" y="1167915"/>
                <a:ext cx="133920" cy="19980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CAD73C97-F0E5-BAE4-F19C-CC5EFE96C365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10262850" y="1158915"/>
                  <a:ext cx="15156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DF49A08E-A203-C4AE-B8B3-50CD92BFACDF}"/>
                    </a:ext>
                  </a:extLst>
                </p14:cNvPr>
                <p14:cNvContentPartPr/>
                <p14:nvPr/>
              </p14:nvContentPartPr>
              <p14:xfrm>
                <a:off x="10452210" y="1314795"/>
                <a:ext cx="119520" cy="9756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DF49A08E-A203-C4AE-B8B3-50CD92BFACDF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10443210" y="1305795"/>
                  <a:ext cx="13716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86F42078-2CF2-9099-BD69-E5A862B0CC62}"/>
                    </a:ext>
                  </a:extLst>
                </p14:cNvPr>
                <p14:cNvContentPartPr/>
                <p14:nvPr/>
              </p14:nvContentPartPr>
              <p14:xfrm>
                <a:off x="10520610" y="1219395"/>
                <a:ext cx="14760" cy="252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86F42078-2CF2-9099-BD69-E5A862B0CC62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0511970" y="1210755"/>
                  <a:ext cx="3240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96EFB350-9DAA-DE6A-52CE-1A56B87E75B7}"/>
                    </a:ext>
                  </a:extLst>
                </p14:cNvPr>
                <p14:cNvContentPartPr/>
                <p14:nvPr/>
              </p14:nvContentPartPr>
              <p14:xfrm>
                <a:off x="10679370" y="1349355"/>
                <a:ext cx="21960" cy="17136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96EFB350-9DAA-DE6A-52CE-1A56B87E75B7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10670730" y="1340715"/>
                  <a:ext cx="3960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44267000-B965-4109-AA18-9B64E2AE998E}"/>
                    </a:ext>
                  </a:extLst>
                </p14:cNvPr>
                <p14:cNvContentPartPr/>
                <p14:nvPr/>
              </p14:nvContentPartPr>
              <p14:xfrm>
                <a:off x="10867290" y="1063155"/>
                <a:ext cx="213480" cy="34020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44267000-B965-4109-AA18-9B64E2AE998E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10858290" y="1054515"/>
                  <a:ext cx="231120" cy="35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3C53EC74-095C-70B3-A77B-2E1E9AE531A4}"/>
                    </a:ext>
                  </a:extLst>
                </p14:cNvPr>
                <p14:cNvContentPartPr/>
                <p14:nvPr/>
              </p14:nvContentPartPr>
              <p14:xfrm>
                <a:off x="11062050" y="1361235"/>
                <a:ext cx="105120" cy="6948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3C53EC74-095C-70B3-A77B-2E1E9AE531A4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11053410" y="1352235"/>
                  <a:ext cx="12276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E887E4D9-E121-FA38-201B-91F729BD48F5}"/>
                    </a:ext>
                  </a:extLst>
                </p14:cNvPr>
                <p14:cNvContentPartPr/>
                <p14:nvPr/>
              </p14:nvContentPartPr>
              <p14:xfrm>
                <a:off x="11080050" y="1161075"/>
                <a:ext cx="36360" cy="900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E887E4D9-E121-FA38-201B-91F729BD48F5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11071410" y="1152435"/>
                  <a:ext cx="5400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46350583-45C3-5267-E2AA-C57645F2DD7B}"/>
                    </a:ext>
                  </a:extLst>
                </p14:cNvPr>
                <p14:cNvContentPartPr/>
                <p14:nvPr/>
              </p14:nvContentPartPr>
              <p14:xfrm>
                <a:off x="11177610" y="1046235"/>
                <a:ext cx="133920" cy="59796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46350583-45C3-5267-E2AA-C57645F2DD7B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11168610" y="1037595"/>
                  <a:ext cx="151560" cy="61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E0035CB1-6381-0EDE-7270-9CB8DBFD1D5E}"/>
                    </a:ext>
                  </a:extLst>
                </p14:cNvPr>
                <p14:cNvContentPartPr/>
                <p14:nvPr/>
              </p14:nvContentPartPr>
              <p14:xfrm>
                <a:off x="10297050" y="1635195"/>
                <a:ext cx="76320" cy="27972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E0035CB1-6381-0EDE-7270-9CB8DBFD1D5E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10288050" y="1626555"/>
                  <a:ext cx="93960" cy="29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E7E1FC26-B03B-C719-6549-B84503D7B49C}"/>
                    </a:ext>
                  </a:extLst>
                </p14:cNvPr>
                <p14:cNvContentPartPr/>
                <p14:nvPr/>
              </p14:nvContentPartPr>
              <p14:xfrm>
                <a:off x="10267890" y="1583355"/>
                <a:ext cx="126720" cy="9792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E7E1FC26-B03B-C719-6549-B84503D7B49C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10259250" y="1574715"/>
                  <a:ext cx="14436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CCB63EDE-34B4-51A4-B633-12D63C73EC02}"/>
                    </a:ext>
                  </a:extLst>
                </p14:cNvPr>
                <p14:cNvContentPartPr/>
                <p14:nvPr/>
              </p14:nvContentPartPr>
              <p14:xfrm>
                <a:off x="10122090" y="2042715"/>
                <a:ext cx="114120" cy="31392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CCB63EDE-34B4-51A4-B633-12D63C73EC02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10113090" y="2033715"/>
                  <a:ext cx="131760" cy="33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AC5E8F38-DD5A-D04C-DD73-5866127AA086}"/>
                    </a:ext>
                  </a:extLst>
                </p14:cNvPr>
                <p14:cNvContentPartPr/>
                <p14:nvPr/>
              </p14:nvContentPartPr>
              <p14:xfrm>
                <a:off x="10278690" y="2014275"/>
                <a:ext cx="289440" cy="14112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AC5E8F38-DD5A-D04C-DD73-5866127AA086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10269690" y="2005635"/>
                  <a:ext cx="30708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DEBF11AF-2534-804F-2D8F-5C3C00CE491E}"/>
                    </a:ext>
                  </a:extLst>
                </p14:cNvPr>
                <p14:cNvContentPartPr/>
                <p14:nvPr/>
              </p14:nvContentPartPr>
              <p14:xfrm>
                <a:off x="10499010" y="1834635"/>
                <a:ext cx="360" cy="36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DEBF11AF-2534-804F-2D8F-5C3C00CE491E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0490370" y="182563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5CACA760-17FE-5463-817B-4EB728961776}"/>
                    </a:ext>
                  </a:extLst>
                </p14:cNvPr>
                <p14:cNvContentPartPr/>
                <p14:nvPr/>
              </p14:nvContentPartPr>
              <p14:xfrm>
                <a:off x="10636170" y="1871355"/>
                <a:ext cx="83880" cy="27756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5CACA760-17FE-5463-817B-4EB728961776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10627530" y="1862715"/>
                  <a:ext cx="101520" cy="29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DE23954C-134F-260F-363D-669C2DCE5415}"/>
                    </a:ext>
                  </a:extLst>
                </p14:cNvPr>
                <p14:cNvContentPartPr/>
                <p14:nvPr/>
              </p14:nvContentPartPr>
              <p14:xfrm>
                <a:off x="10589370" y="1945155"/>
                <a:ext cx="180720" cy="5436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DE23954C-134F-260F-363D-669C2DCE5415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10580370" y="1936155"/>
                  <a:ext cx="19836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E2BBAC1B-D038-07DC-EA33-C57C75C9CEAE}"/>
                    </a:ext>
                  </a:extLst>
                </p14:cNvPr>
                <p14:cNvContentPartPr/>
                <p14:nvPr/>
              </p14:nvContentPartPr>
              <p14:xfrm>
                <a:off x="10993650" y="1715475"/>
                <a:ext cx="79920" cy="39024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E2BBAC1B-D038-07DC-EA33-C57C75C9CEAE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10984650" y="1706475"/>
                  <a:ext cx="97560" cy="40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EBDD3595-49CC-ED02-577B-9CD028D6EC37}"/>
                    </a:ext>
                  </a:extLst>
                </p14:cNvPr>
                <p14:cNvContentPartPr/>
                <p14:nvPr/>
              </p14:nvContentPartPr>
              <p14:xfrm>
                <a:off x="10948290" y="1645275"/>
                <a:ext cx="139320" cy="9216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EBDD3595-49CC-ED02-577B-9CD028D6EC37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10939650" y="1636275"/>
                  <a:ext cx="15696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2C758ACE-C254-A0DF-70F8-3E648CA390BE}"/>
                    </a:ext>
                  </a:extLst>
                </p14:cNvPr>
                <p14:cNvContentPartPr/>
                <p14:nvPr/>
              </p14:nvContentPartPr>
              <p14:xfrm>
                <a:off x="11012370" y="2231715"/>
                <a:ext cx="136800" cy="18468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2C758ACE-C254-A0DF-70F8-3E648CA390BE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11003370" y="2222715"/>
                  <a:ext cx="15444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4B9B8FE8-C62E-4350-76CF-3076E632579A}"/>
                    </a:ext>
                  </a:extLst>
                </p14:cNvPr>
                <p14:cNvContentPartPr/>
                <p14:nvPr/>
              </p14:nvContentPartPr>
              <p14:xfrm>
                <a:off x="11199210" y="2227755"/>
                <a:ext cx="209520" cy="13860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4B9B8FE8-C62E-4350-76CF-3076E632579A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11190570" y="2219115"/>
                  <a:ext cx="22716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0AAA85E3-3F39-B5FB-D0EC-6952BAD55699}"/>
                    </a:ext>
                  </a:extLst>
                </p14:cNvPr>
                <p14:cNvContentPartPr/>
                <p14:nvPr/>
              </p14:nvContentPartPr>
              <p14:xfrm>
                <a:off x="11415930" y="2142075"/>
                <a:ext cx="11160" cy="6084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0AAA85E3-3F39-B5FB-D0EC-6952BAD55699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11406930" y="2133075"/>
                  <a:ext cx="2880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EA2A5664-28D7-C240-9F4A-E8FB88BD4198}"/>
                    </a:ext>
                  </a:extLst>
                </p14:cNvPr>
                <p14:cNvContentPartPr/>
                <p14:nvPr/>
              </p14:nvContentPartPr>
              <p14:xfrm>
                <a:off x="11421330" y="2077635"/>
                <a:ext cx="236880" cy="53100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EA2A5664-28D7-C240-9F4A-E8FB88BD4198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11412330" y="2068995"/>
                  <a:ext cx="254520" cy="54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DCA297FD-1BE5-BF6F-5900-B4BDB8750E1B}"/>
                    </a:ext>
                  </a:extLst>
                </p14:cNvPr>
                <p14:cNvContentPartPr/>
                <p14:nvPr/>
              </p14:nvContentPartPr>
              <p14:xfrm>
                <a:off x="11708250" y="2066115"/>
                <a:ext cx="94680" cy="27900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DCA297FD-1BE5-BF6F-5900-B4BDB8750E1B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11699250" y="2057475"/>
                  <a:ext cx="112320" cy="29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1EE65763-99B3-E076-75B6-273851F46F59}"/>
                    </a:ext>
                  </a:extLst>
                </p14:cNvPr>
                <p14:cNvContentPartPr/>
                <p14:nvPr/>
              </p14:nvContentPartPr>
              <p14:xfrm>
                <a:off x="11701050" y="2142075"/>
                <a:ext cx="133920" cy="5220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1EE65763-99B3-E076-75B6-273851F46F59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11692050" y="2133075"/>
                  <a:ext cx="151560" cy="69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68004A39-07E7-1200-DFFD-8A3B2CCE0A54}"/>
              </a:ext>
            </a:extLst>
          </p:cNvPr>
          <p:cNvGrpSpPr/>
          <p:nvPr/>
        </p:nvGrpSpPr>
        <p:grpSpPr>
          <a:xfrm>
            <a:off x="1306410" y="3794115"/>
            <a:ext cx="480240" cy="688320"/>
            <a:chOff x="1306410" y="3794115"/>
            <a:chExt cx="480240" cy="688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5B88A50D-DD04-90F3-DF7F-7544FE256D88}"/>
                    </a:ext>
                  </a:extLst>
                </p14:cNvPr>
                <p14:cNvContentPartPr/>
                <p14:nvPr/>
              </p14:nvContentPartPr>
              <p14:xfrm>
                <a:off x="1306410" y="4028115"/>
                <a:ext cx="217080" cy="37044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5B88A50D-DD04-90F3-DF7F-7544FE256D88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1297410" y="4019475"/>
                  <a:ext cx="234720" cy="38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A3F514BA-A138-1DA8-EB5C-CBD416035612}"/>
                    </a:ext>
                  </a:extLst>
                </p14:cNvPr>
                <p14:cNvContentPartPr/>
                <p14:nvPr/>
              </p14:nvContentPartPr>
              <p14:xfrm>
                <a:off x="1425570" y="4218555"/>
                <a:ext cx="123120" cy="1548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A3F514BA-A138-1DA8-EB5C-CBD416035612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1416570" y="4209915"/>
                  <a:ext cx="14076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DC718A9C-0A95-5B83-9EFA-AA9557AF3DF0}"/>
                    </a:ext>
                  </a:extLst>
                </p14:cNvPr>
                <p14:cNvContentPartPr/>
                <p14:nvPr/>
              </p14:nvContentPartPr>
              <p14:xfrm>
                <a:off x="1563090" y="4334835"/>
                <a:ext cx="219960" cy="14760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DC718A9C-0A95-5B83-9EFA-AA9557AF3DF0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1554090" y="4326195"/>
                  <a:ext cx="23760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32C561E1-2C26-1480-785C-9127725511CD}"/>
                    </a:ext>
                  </a:extLst>
                </p14:cNvPr>
                <p14:cNvContentPartPr/>
                <p14:nvPr/>
              </p14:nvContentPartPr>
              <p14:xfrm>
                <a:off x="1645530" y="3934875"/>
                <a:ext cx="141120" cy="13716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32C561E1-2C26-1480-785C-9127725511CD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1636890" y="3926235"/>
                  <a:ext cx="15876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A64A4471-23D4-6B1F-DBA2-95706069B453}"/>
                    </a:ext>
                  </a:extLst>
                </p14:cNvPr>
                <p14:cNvContentPartPr/>
                <p14:nvPr/>
              </p14:nvContentPartPr>
              <p14:xfrm>
                <a:off x="1728690" y="3794115"/>
                <a:ext cx="3960" cy="2196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A64A4471-23D4-6B1F-DBA2-95706069B453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1719690" y="3785475"/>
                  <a:ext cx="21600" cy="39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7" name="Group 186">
            <a:extLst>
              <a:ext uri="{FF2B5EF4-FFF2-40B4-BE49-F238E27FC236}">
                <a16:creationId xmlns:a16="http://schemas.microsoft.com/office/drawing/2014/main" id="{26E695AE-DC36-03AF-DDBC-C13F3F7B73D6}"/>
              </a:ext>
            </a:extLst>
          </p:cNvPr>
          <p:cNvGrpSpPr/>
          <p:nvPr/>
        </p:nvGrpSpPr>
        <p:grpSpPr>
          <a:xfrm>
            <a:off x="1959450" y="4257075"/>
            <a:ext cx="163080" cy="91800"/>
            <a:chOff x="1959450" y="4257075"/>
            <a:chExt cx="163080" cy="91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359F3DED-CB9B-185A-A82E-0922780E18A9}"/>
                    </a:ext>
                  </a:extLst>
                </p14:cNvPr>
                <p14:cNvContentPartPr/>
                <p14:nvPr/>
              </p14:nvContentPartPr>
              <p14:xfrm>
                <a:off x="1959450" y="4257075"/>
                <a:ext cx="126720" cy="1008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359F3DED-CB9B-185A-A82E-0922780E18A9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1950810" y="4248435"/>
                  <a:ext cx="14436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39377C3B-2710-2748-99A3-6652D6F20A38}"/>
                    </a:ext>
                  </a:extLst>
                </p14:cNvPr>
                <p14:cNvContentPartPr/>
                <p14:nvPr/>
              </p14:nvContentPartPr>
              <p14:xfrm>
                <a:off x="1981410" y="4305315"/>
                <a:ext cx="141120" cy="4356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39377C3B-2710-2748-99A3-6652D6F20A38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1972410" y="4296675"/>
                  <a:ext cx="158760" cy="61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9" name="Group 198">
            <a:extLst>
              <a:ext uri="{FF2B5EF4-FFF2-40B4-BE49-F238E27FC236}">
                <a16:creationId xmlns:a16="http://schemas.microsoft.com/office/drawing/2014/main" id="{304B959D-ADA9-1643-4691-2BF1379AF39B}"/>
              </a:ext>
            </a:extLst>
          </p:cNvPr>
          <p:cNvGrpSpPr/>
          <p:nvPr/>
        </p:nvGrpSpPr>
        <p:grpSpPr>
          <a:xfrm>
            <a:off x="2320530" y="4054035"/>
            <a:ext cx="1703880" cy="524520"/>
            <a:chOff x="2320530" y="4054035"/>
            <a:chExt cx="1703880" cy="524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76BB33AF-5F3E-125D-C796-A7FC340F12F6}"/>
                    </a:ext>
                  </a:extLst>
                </p14:cNvPr>
                <p14:cNvContentPartPr/>
                <p14:nvPr/>
              </p14:nvContentPartPr>
              <p14:xfrm>
                <a:off x="2320530" y="4054035"/>
                <a:ext cx="159120" cy="34128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76BB33AF-5F3E-125D-C796-A7FC340F12F6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2311530" y="4045395"/>
                  <a:ext cx="176760" cy="35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72583FFB-D8B9-ED0B-9805-8C3515F1AD30}"/>
                    </a:ext>
                  </a:extLst>
                </p14:cNvPr>
                <p14:cNvContentPartPr/>
                <p14:nvPr/>
              </p14:nvContentPartPr>
              <p14:xfrm>
                <a:off x="2378130" y="4209915"/>
                <a:ext cx="133920" cy="2844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72583FFB-D8B9-ED0B-9805-8C3515F1AD30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2369490" y="4201275"/>
                  <a:ext cx="15156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A33535E3-1D7D-260A-8885-C68CE105DE65}"/>
                    </a:ext>
                  </a:extLst>
                </p14:cNvPr>
                <p14:cNvContentPartPr/>
                <p14:nvPr/>
              </p14:nvContentPartPr>
              <p14:xfrm>
                <a:off x="2515290" y="4349235"/>
                <a:ext cx="238680" cy="17532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A33535E3-1D7D-260A-8885-C68CE105DE65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2506290" y="4340235"/>
                  <a:ext cx="25632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841415C6-83B7-5203-AEDE-A3E72C18206A}"/>
                    </a:ext>
                  </a:extLst>
                </p14:cNvPr>
                <p14:cNvContentPartPr/>
                <p14:nvPr/>
              </p14:nvContentPartPr>
              <p14:xfrm>
                <a:off x="2908770" y="4292355"/>
                <a:ext cx="360" cy="15804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841415C6-83B7-5203-AEDE-A3E72C18206A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2900130" y="4283355"/>
                  <a:ext cx="1800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4FB40678-E26C-4BA1-EA79-AD62E4442F29}"/>
                    </a:ext>
                  </a:extLst>
                </p14:cNvPr>
                <p14:cNvContentPartPr/>
                <p14:nvPr/>
              </p14:nvContentPartPr>
              <p14:xfrm>
                <a:off x="2818410" y="4342035"/>
                <a:ext cx="187920" cy="4392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4FB40678-E26C-4BA1-EA79-AD62E4442F29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2809770" y="4333395"/>
                  <a:ext cx="20556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CAF88B09-9E48-0BD1-D7B9-9C5AA5BB1403}"/>
                    </a:ext>
                  </a:extLst>
                </p14:cNvPr>
                <p14:cNvContentPartPr/>
                <p14:nvPr/>
              </p14:nvContentPartPr>
              <p14:xfrm>
                <a:off x="3136290" y="4101915"/>
                <a:ext cx="274680" cy="36792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CAF88B09-9E48-0BD1-D7B9-9C5AA5BB1403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3127290" y="4092915"/>
                  <a:ext cx="292320" cy="38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0B5B6C72-6726-9770-3B09-CDD427182D19}"/>
                    </a:ext>
                  </a:extLst>
                </p14:cNvPr>
                <p14:cNvContentPartPr/>
                <p14:nvPr/>
              </p14:nvContentPartPr>
              <p14:xfrm>
                <a:off x="3444450" y="4438875"/>
                <a:ext cx="262440" cy="13968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0B5B6C72-6726-9770-3B09-CDD427182D19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3435450" y="4430235"/>
                  <a:ext cx="28008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D46CEC5D-A558-5A03-3F30-E94A6785015F}"/>
                    </a:ext>
                  </a:extLst>
                </p14:cNvPr>
                <p14:cNvContentPartPr/>
                <p14:nvPr/>
              </p14:nvContentPartPr>
              <p14:xfrm>
                <a:off x="3795810" y="4288755"/>
                <a:ext cx="87840" cy="17064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D46CEC5D-A558-5A03-3F30-E94A6785015F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3786810" y="4279755"/>
                  <a:ext cx="10548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4A16FCC4-7194-6BD9-5D26-9383637835E8}"/>
                    </a:ext>
                  </a:extLst>
                </p14:cNvPr>
                <p14:cNvContentPartPr/>
                <p14:nvPr/>
              </p14:nvContentPartPr>
              <p14:xfrm>
                <a:off x="3971850" y="4339875"/>
                <a:ext cx="52560" cy="15228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4A16FCC4-7194-6BD9-5D26-9383637835E8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3962850" y="4331235"/>
                  <a:ext cx="7020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23E5B5FC-CEEB-F60B-79FD-D6A5081551CE}"/>
                    </a:ext>
                  </a:extLst>
                </p14:cNvPr>
                <p14:cNvContentPartPr/>
                <p14:nvPr/>
              </p14:nvContentPartPr>
              <p14:xfrm>
                <a:off x="3998850" y="4216395"/>
                <a:ext cx="360" cy="3492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23E5B5FC-CEEB-F60B-79FD-D6A5081551CE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3989850" y="4207755"/>
                  <a:ext cx="18000" cy="52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13">
            <p14:nvContentPartPr>
              <p14:cNvPr id="200" name="Ink 199">
                <a:extLst>
                  <a:ext uri="{FF2B5EF4-FFF2-40B4-BE49-F238E27FC236}">
                    <a16:creationId xmlns:a16="http://schemas.microsoft.com/office/drawing/2014/main" id="{F14E27BD-60EB-98A6-D01E-F4F3ADAA587D}"/>
                  </a:ext>
                </a:extLst>
              </p14:cNvPr>
              <p14:cNvContentPartPr/>
              <p14:nvPr/>
            </p14:nvContentPartPr>
            <p14:xfrm>
              <a:off x="6406170" y="3452115"/>
              <a:ext cx="274680" cy="41040"/>
            </p14:xfrm>
          </p:contentPart>
        </mc:Choice>
        <mc:Fallback xmlns="">
          <p:pic>
            <p:nvPicPr>
              <p:cNvPr id="200" name="Ink 199">
                <a:extLst>
                  <a:ext uri="{FF2B5EF4-FFF2-40B4-BE49-F238E27FC236}">
                    <a16:creationId xmlns:a16="http://schemas.microsoft.com/office/drawing/2014/main" id="{F14E27BD-60EB-98A6-D01E-F4F3ADAA587D}"/>
                  </a:ext>
                </a:extLst>
              </p:cNvPr>
              <p:cNvPicPr/>
              <p:nvPr/>
            </p:nvPicPr>
            <p:blipFill>
              <a:blip r:embed="rId314"/>
              <a:stretch>
                <a:fillRect/>
              </a:stretch>
            </p:blipFill>
            <p:spPr>
              <a:xfrm>
                <a:off x="6397170" y="3443475"/>
                <a:ext cx="292320" cy="5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5">
            <p14:nvContentPartPr>
              <p14:cNvPr id="201" name="Ink 200">
                <a:extLst>
                  <a:ext uri="{FF2B5EF4-FFF2-40B4-BE49-F238E27FC236}">
                    <a16:creationId xmlns:a16="http://schemas.microsoft.com/office/drawing/2014/main" id="{3C70845C-55D8-D7DB-F3D0-791A66E8E5F2}"/>
                  </a:ext>
                </a:extLst>
              </p14:cNvPr>
              <p14:cNvContentPartPr/>
              <p14:nvPr/>
            </p14:nvContentPartPr>
            <p14:xfrm>
              <a:off x="1320810" y="4506555"/>
              <a:ext cx="534600" cy="102600"/>
            </p14:xfrm>
          </p:contentPart>
        </mc:Choice>
        <mc:Fallback xmlns="">
          <p:pic>
            <p:nvPicPr>
              <p:cNvPr id="201" name="Ink 200">
                <a:extLst>
                  <a:ext uri="{FF2B5EF4-FFF2-40B4-BE49-F238E27FC236}">
                    <a16:creationId xmlns:a16="http://schemas.microsoft.com/office/drawing/2014/main" id="{3C70845C-55D8-D7DB-F3D0-791A66E8E5F2}"/>
                  </a:ext>
                </a:extLst>
              </p:cNvPr>
              <p:cNvPicPr/>
              <p:nvPr/>
            </p:nvPicPr>
            <p:blipFill>
              <a:blip r:embed="rId316"/>
              <a:stretch>
                <a:fillRect/>
              </a:stretch>
            </p:blipFill>
            <p:spPr>
              <a:xfrm>
                <a:off x="1311810" y="4497915"/>
                <a:ext cx="552240" cy="12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7">
            <p14:nvContentPartPr>
              <p14:cNvPr id="202" name="Ink 201">
                <a:extLst>
                  <a:ext uri="{FF2B5EF4-FFF2-40B4-BE49-F238E27FC236}">
                    <a16:creationId xmlns:a16="http://schemas.microsoft.com/office/drawing/2014/main" id="{6B96CBDC-4791-899B-2220-A839924762E5}"/>
                  </a:ext>
                </a:extLst>
              </p14:cNvPr>
              <p14:cNvContentPartPr/>
              <p14:nvPr/>
            </p14:nvContentPartPr>
            <p14:xfrm>
              <a:off x="7481850" y="3424035"/>
              <a:ext cx="332280" cy="33120"/>
            </p14:xfrm>
          </p:contentPart>
        </mc:Choice>
        <mc:Fallback xmlns="">
          <p:pic>
            <p:nvPicPr>
              <p:cNvPr id="202" name="Ink 201">
                <a:extLst>
                  <a:ext uri="{FF2B5EF4-FFF2-40B4-BE49-F238E27FC236}">
                    <a16:creationId xmlns:a16="http://schemas.microsoft.com/office/drawing/2014/main" id="{6B96CBDC-4791-899B-2220-A839924762E5}"/>
                  </a:ext>
                </a:extLst>
              </p:cNvPr>
              <p:cNvPicPr/>
              <p:nvPr/>
            </p:nvPicPr>
            <p:blipFill>
              <a:blip r:embed="rId318"/>
              <a:stretch>
                <a:fillRect/>
              </a:stretch>
            </p:blipFill>
            <p:spPr>
              <a:xfrm>
                <a:off x="7472850" y="3415035"/>
                <a:ext cx="349920" cy="50760"/>
              </a:xfrm>
              <a:prstGeom prst="rect">
                <a:avLst/>
              </a:prstGeom>
            </p:spPr>
          </p:pic>
        </mc:Fallback>
      </mc:AlternateContent>
      <p:grpSp>
        <p:nvGrpSpPr>
          <p:cNvPr id="223" name="Group 222">
            <a:extLst>
              <a:ext uri="{FF2B5EF4-FFF2-40B4-BE49-F238E27FC236}">
                <a16:creationId xmlns:a16="http://schemas.microsoft.com/office/drawing/2014/main" id="{ACA656C7-55FB-BAFA-9AB2-3DED76EB9722}"/>
              </a:ext>
            </a:extLst>
          </p:cNvPr>
          <p:cNvGrpSpPr/>
          <p:nvPr/>
        </p:nvGrpSpPr>
        <p:grpSpPr>
          <a:xfrm>
            <a:off x="8586690" y="4015155"/>
            <a:ext cx="2883960" cy="801720"/>
            <a:chOff x="8586690" y="4015155"/>
            <a:chExt cx="2883960" cy="801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D94124CD-141B-5B8A-E435-6E95C13ED002}"/>
                    </a:ext>
                  </a:extLst>
                </p14:cNvPr>
                <p14:cNvContentPartPr/>
                <p14:nvPr/>
              </p14:nvContentPartPr>
              <p14:xfrm>
                <a:off x="8593530" y="4023795"/>
                <a:ext cx="25560" cy="31860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D94124CD-141B-5B8A-E435-6E95C13ED002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8584530" y="4015155"/>
                  <a:ext cx="43200" cy="33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1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E2E50BB5-C441-B6D9-AD12-2D86F6689AF2}"/>
                    </a:ext>
                  </a:extLst>
                </p14:cNvPr>
                <p14:cNvContentPartPr/>
                <p14:nvPr/>
              </p14:nvContentPartPr>
              <p14:xfrm>
                <a:off x="8586690" y="4129995"/>
                <a:ext cx="1338840" cy="10944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E2E50BB5-C441-B6D9-AD12-2D86F6689AF2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8578050" y="4120995"/>
                  <a:ext cx="135648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5B9F07BB-124F-DA0C-5573-F09E9C7A731E}"/>
                    </a:ext>
                  </a:extLst>
                </p14:cNvPr>
                <p14:cNvContentPartPr/>
                <p14:nvPr/>
              </p14:nvContentPartPr>
              <p14:xfrm>
                <a:off x="9925170" y="4032435"/>
                <a:ext cx="360" cy="30348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5B9F07BB-124F-DA0C-5573-F09E9C7A731E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9916170" y="4023795"/>
                  <a:ext cx="18000" cy="32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B57B29BA-CFA9-C189-2CCA-F57EF7FA7B11}"/>
                    </a:ext>
                  </a:extLst>
                </p14:cNvPr>
                <p14:cNvContentPartPr/>
                <p14:nvPr/>
              </p14:nvContentPartPr>
              <p14:xfrm>
                <a:off x="8947050" y="4349595"/>
                <a:ext cx="245880" cy="32436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B57B29BA-CFA9-C189-2CCA-F57EF7FA7B11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8938410" y="4340955"/>
                  <a:ext cx="263520" cy="34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98F1993D-41CC-67D8-0C05-5C140D114BF8}"/>
                    </a:ext>
                  </a:extLst>
                </p14:cNvPr>
                <p14:cNvContentPartPr/>
                <p14:nvPr/>
              </p14:nvContentPartPr>
              <p14:xfrm>
                <a:off x="9242610" y="4622835"/>
                <a:ext cx="73080" cy="9972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98F1993D-41CC-67D8-0C05-5C140D114BF8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9233970" y="4613835"/>
                  <a:ext cx="9072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9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0860B3C5-AEDF-F77C-5120-C56A829698CE}"/>
                    </a:ext>
                  </a:extLst>
                </p14:cNvPr>
                <p14:cNvContentPartPr/>
                <p14:nvPr/>
              </p14:nvContentPartPr>
              <p14:xfrm>
                <a:off x="9997170" y="4093275"/>
                <a:ext cx="1473480" cy="16236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0860B3C5-AEDF-F77C-5120-C56A829698CE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9988530" y="4084275"/>
                  <a:ext cx="149112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1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CE86A49C-BCD1-3A44-9FD9-45E2A3900196}"/>
                    </a:ext>
                  </a:extLst>
                </p14:cNvPr>
                <p14:cNvContentPartPr/>
                <p14:nvPr/>
              </p14:nvContentPartPr>
              <p14:xfrm>
                <a:off x="10427010" y="4376235"/>
                <a:ext cx="205920" cy="35928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CE86A49C-BCD1-3A44-9FD9-45E2A3900196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10418010" y="4367595"/>
                  <a:ext cx="223560" cy="37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6BACEBAA-D8B5-A84F-5662-0C7CB90022BB}"/>
                    </a:ext>
                  </a:extLst>
                </p14:cNvPr>
                <p14:cNvContentPartPr/>
                <p14:nvPr/>
              </p14:nvContentPartPr>
              <p14:xfrm>
                <a:off x="10682970" y="4673595"/>
                <a:ext cx="94320" cy="14328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6BACEBAA-D8B5-A84F-5662-0C7CB90022BB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10674330" y="4664595"/>
                  <a:ext cx="11196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05AC0009-1DFB-CE93-114B-4EBEAC2157F8}"/>
                    </a:ext>
                  </a:extLst>
                </p14:cNvPr>
                <p14:cNvContentPartPr/>
                <p14:nvPr/>
              </p14:nvContentPartPr>
              <p14:xfrm>
                <a:off x="10199490" y="4047555"/>
                <a:ext cx="115920" cy="16920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05AC0009-1DFB-CE93-114B-4EBEAC2157F8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10190490" y="4038915"/>
                  <a:ext cx="13356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7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B4455D88-7D99-3EFF-7E94-1A4686669AAF}"/>
                    </a:ext>
                  </a:extLst>
                </p14:cNvPr>
                <p14:cNvContentPartPr/>
                <p14:nvPr/>
              </p14:nvContentPartPr>
              <p14:xfrm>
                <a:off x="10221090" y="4075635"/>
                <a:ext cx="54360" cy="16920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B4455D88-7D99-3EFF-7E94-1A4686669AAF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10212450" y="4066995"/>
                  <a:ext cx="7200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9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1F1106A9-D627-8729-DD66-A890EE6AEEDD}"/>
                    </a:ext>
                  </a:extLst>
                </p14:cNvPr>
                <p14:cNvContentPartPr/>
                <p14:nvPr/>
              </p14:nvContentPartPr>
              <p14:xfrm>
                <a:off x="10163490" y="4168875"/>
                <a:ext cx="271080" cy="1332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1F1106A9-D627-8729-DD66-A890EE6AEEDD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10154490" y="4160235"/>
                  <a:ext cx="28872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1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FED7C55B-A324-CF2E-9F61-ACAF1EDB66D6}"/>
                    </a:ext>
                  </a:extLst>
                </p14:cNvPr>
                <p14:cNvContentPartPr/>
                <p14:nvPr/>
              </p14:nvContentPartPr>
              <p14:xfrm>
                <a:off x="10646970" y="4106235"/>
                <a:ext cx="148320" cy="11808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FED7C55B-A324-CF2E-9F61-ACAF1EDB66D6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10638330" y="4097235"/>
                  <a:ext cx="16596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6D5BF073-981C-A251-973B-092A3FADF71B}"/>
                    </a:ext>
                  </a:extLst>
                </p14:cNvPr>
                <p14:cNvContentPartPr/>
                <p14:nvPr/>
              </p14:nvContentPartPr>
              <p14:xfrm>
                <a:off x="10719330" y="4054035"/>
                <a:ext cx="39960" cy="21240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6D5BF073-981C-A251-973B-092A3FADF71B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10710330" y="4045395"/>
                  <a:ext cx="5760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8922048A-BED1-8666-BE4F-5C78FDB92C5E}"/>
                    </a:ext>
                  </a:extLst>
                </p14:cNvPr>
                <p14:cNvContentPartPr/>
                <p14:nvPr/>
              </p14:nvContentPartPr>
              <p14:xfrm>
                <a:off x="10661370" y="4160235"/>
                <a:ext cx="220680" cy="2844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8922048A-BED1-8666-BE4F-5C78FDB92C5E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10652730" y="4151595"/>
                  <a:ext cx="23832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74336D10-1E6A-1648-85E9-D043469E2459}"/>
                    </a:ext>
                  </a:extLst>
                </p14:cNvPr>
                <p14:cNvContentPartPr/>
                <p14:nvPr/>
              </p14:nvContentPartPr>
              <p14:xfrm>
                <a:off x="11138010" y="4015155"/>
                <a:ext cx="169920" cy="25164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74336D10-1E6A-1648-85E9-D043469E2459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11129010" y="4006515"/>
                  <a:ext cx="187560" cy="2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4DCED62B-F8C9-7CDD-6069-63EACEF5EFB1}"/>
                    </a:ext>
                  </a:extLst>
                </p14:cNvPr>
                <p14:cNvContentPartPr/>
                <p14:nvPr/>
              </p14:nvContentPartPr>
              <p14:xfrm>
                <a:off x="11116050" y="4127835"/>
                <a:ext cx="220680" cy="2196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4DCED62B-F8C9-7CDD-6069-63EACEF5EFB1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11107410" y="4118835"/>
                  <a:ext cx="238320" cy="39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1" name="Group 230">
            <a:extLst>
              <a:ext uri="{FF2B5EF4-FFF2-40B4-BE49-F238E27FC236}">
                <a16:creationId xmlns:a16="http://schemas.microsoft.com/office/drawing/2014/main" id="{CFB17CC8-743F-DFDC-2118-A7B055E91FC4}"/>
              </a:ext>
            </a:extLst>
          </p:cNvPr>
          <p:cNvGrpSpPr/>
          <p:nvPr/>
        </p:nvGrpSpPr>
        <p:grpSpPr>
          <a:xfrm>
            <a:off x="10128570" y="3685395"/>
            <a:ext cx="186840" cy="237240"/>
            <a:chOff x="10128570" y="3685395"/>
            <a:chExt cx="186840" cy="237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CD4371A8-6E75-5BDF-342B-4308020C285F}"/>
                    </a:ext>
                  </a:extLst>
                </p14:cNvPr>
                <p14:cNvContentPartPr/>
                <p14:nvPr/>
              </p14:nvContentPartPr>
              <p14:xfrm>
                <a:off x="10128570" y="3685395"/>
                <a:ext cx="118080" cy="16164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CD4371A8-6E75-5BDF-342B-4308020C285F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10119570" y="3676755"/>
                  <a:ext cx="13572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5EA89943-EBEF-C69E-0248-BC7685D01397}"/>
                    </a:ext>
                  </a:extLst>
                </p14:cNvPr>
                <p14:cNvContentPartPr/>
                <p14:nvPr/>
              </p14:nvContentPartPr>
              <p14:xfrm>
                <a:off x="10315050" y="3820395"/>
                <a:ext cx="360" cy="10224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5EA89943-EBEF-C69E-0248-BC7685D01397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10306050" y="3811395"/>
                  <a:ext cx="18000" cy="119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0" name="Group 229">
            <a:extLst>
              <a:ext uri="{FF2B5EF4-FFF2-40B4-BE49-F238E27FC236}">
                <a16:creationId xmlns:a16="http://schemas.microsoft.com/office/drawing/2014/main" id="{498183C8-1025-C193-69E3-131DA9C9026D}"/>
              </a:ext>
            </a:extLst>
          </p:cNvPr>
          <p:cNvGrpSpPr/>
          <p:nvPr/>
        </p:nvGrpSpPr>
        <p:grpSpPr>
          <a:xfrm>
            <a:off x="10635810" y="3667755"/>
            <a:ext cx="760320" cy="220320"/>
            <a:chOff x="10635810" y="3667755"/>
            <a:chExt cx="760320" cy="220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9436BB55-1A71-4639-E1DE-0075471EBE45}"/>
                    </a:ext>
                  </a:extLst>
                </p14:cNvPr>
                <p14:cNvContentPartPr/>
                <p14:nvPr/>
              </p14:nvContentPartPr>
              <p14:xfrm>
                <a:off x="10635810" y="3687195"/>
                <a:ext cx="94680" cy="14652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9436BB55-1A71-4639-E1DE-0075471EBE45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10627170" y="3678195"/>
                  <a:ext cx="11232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C2ED627F-1EEB-9C55-7559-8E147501EAA6}"/>
                    </a:ext>
                  </a:extLst>
                </p14:cNvPr>
                <p14:cNvContentPartPr/>
                <p14:nvPr/>
              </p14:nvContentPartPr>
              <p14:xfrm>
                <a:off x="10780530" y="3769995"/>
                <a:ext cx="148320" cy="11124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C2ED627F-1EEB-9C55-7559-8E147501EAA6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10771890" y="3761355"/>
                  <a:ext cx="16596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70E9BF40-C7AB-02C7-85F9-28DB071C6D2F}"/>
                    </a:ext>
                  </a:extLst>
                </p14:cNvPr>
                <p14:cNvContentPartPr/>
                <p14:nvPr/>
              </p14:nvContentPartPr>
              <p14:xfrm>
                <a:off x="11108130" y="3667755"/>
                <a:ext cx="199800" cy="16236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70E9BF40-C7AB-02C7-85F9-28DB071C6D2F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11099130" y="3658755"/>
                  <a:ext cx="21744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95A5D290-C163-A211-78CA-B00E749E795B}"/>
                    </a:ext>
                  </a:extLst>
                </p14:cNvPr>
                <p14:cNvContentPartPr/>
                <p14:nvPr/>
              </p14:nvContentPartPr>
              <p14:xfrm>
                <a:off x="11303970" y="3712755"/>
                <a:ext cx="92160" cy="17532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95A5D290-C163-A211-78CA-B00E749E795B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11294970" y="3704115"/>
                  <a:ext cx="109800" cy="192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3" name="Group 242">
            <a:extLst>
              <a:ext uri="{FF2B5EF4-FFF2-40B4-BE49-F238E27FC236}">
                <a16:creationId xmlns:a16="http://schemas.microsoft.com/office/drawing/2014/main" id="{560B6AD2-A38A-B46A-B229-2A55D572453E}"/>
              </a:ext>
            </a:extLst>
          </p:cNvPr>
          <p:cNvGrpSpPr/>
          <p:nvPr/>
        </p:nvGrpSpPr>
        <p:grpSpPr>
          <a:xfrm>
            <a:off x="8268090" y="4411515"/>
            <a:ext cx="268200" cy="317520"/>
            <a:chOff x="8268090" y="4411515"/>
            <a:chExt cx="268200" cy="317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759DE699-C8F7-515C-57AB-7D43B59DDCA0}"/>
                    </a:ext>
                  </a:extLst>
                </p14:cNvPr>
                <p14:cNvContentPartPr/>
                <p14:nvPr/>
              </p14:nvContentPartPr>
              <p14:xfrm>
                <a:off x="8268090" y="4411515"/>
                <a:ext cx="141480" cy="30564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759DE699-C8F7-515C-57AB-7D43B59DDCA0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8259450" y="4402515"/>
                  <a:ext cx="159120" cy="32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25F391DA-D244-6B25-FBDC-678D1B25231D}"/>
                    </a:ext>
                  </a:extLst>
                </p14:cNvPr>
                <p14:cNvContentPartPr/>
                <p14:nvPr/>
              </p14:nvContentPartPr>
              <p14:xfrm>
                <a:off x="8322810" y="4563075"/>
                <a:ext cx="137520" cy="1116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25F391DA-D244-6B25-FBDC-678D1B25231D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8313810" y="4554075"/>
                  <a:ext cx="15516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457614BA-2E0A-E547-8983-908B7ED2B87F}"/>
                    </a:ext>
                  </a:extLst>
                </p14:cNvPr>
                <p14:cNvContentPartPr/>
                <p14:nvPr/>
              </p14:nvContentPartPr>
              <p14:xfrm>
                <a:off x="8467170" y="4617075"/>
                <a:ext cx="69120" cy="11196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457614BA-2E0A-E547-8983-908B7ED2B87F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8458170" y="4608435"/>
                  <a:ext cx="86760" cy="129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2" name="Group 241">
            <a:extLst>
              <a:ext uri="{FF2B5EF4-FFF2-40B4-BE49-F238E27FC236}">
                <a16:creationId xmlns:a16="http://schemas.microsoft.com/office/drawing/2014/main" id="{640326F0-4304-8A94-144D-1288D32ED2E9}"/>
              </a:ext>
            </a:extLst>
          </p:cNvPr>
          <p:cNvGrpSpPr/>
          <p:nvPr/>
        </p:nvGrpSpPr>
        <p:grpSpPr>
          <a:xfrm>
            <a:off x="9809610" y="4461195"/>
            <a:ext cx="278280" cy="288360"/>
            <a:chOff x="9809610" y="4461195"/>
            <a:chExt cx="278280" cy="288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DA60E341-DF8B-342E-BC1C-E76012DCBB3C}"/>
                    </a:ext>
                  </a:extLst>
                </p14:cNvPr>
                <p14:cNvContentPartPr/>
                <p14:nvPr/>
              </p14:nvContentPartPr>
              <p14:xfrm>
                <a:off x="9833370" y="4461195"/>
                <a:ext cx="81360" cy="18216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DA60E341-DF8B-342E-BC1C-E76012DCBB3C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9824730" y="4452555"/>
                  <a:ext cx="9900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1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95640473-6BD9-2EF1-E41E-400242D4E926}"/>
                    </a:ext>
                  </a:extLst>
                </p14:cNvPr>
                <p14:cNvContentPartPr/>
                <p14:nvPr/>
              </p14:nvContentPartPr>
              <p14:xfrm>
                <a:off x="9809610" y="4532835"/>
                <a:ext cx="108720" cy="1764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95640473-6BD9-2EF1-E41E-400242D4E926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9800970" y="4523835"/>
                  <a:ext cx="12636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3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7B291B4B-3DB8-27D2-9B77-9E0C42090F21}"/>
                    </a:ext>
                  </a:extLst>
                </p14:cNvPr>
                <p14:cNvContentPartPr/>
                <p14:nvPr/>
              </p14:nvContentPartPr>
              <p14:xfrm>
                <a:off x="9968370" y="4604115"/>
                <a:ext cx="119520" cy="14544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7B291B4B-3DB8-27D2-9B77-9E0C42090F21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9959730" y="4595475"/>
                  <a:ext cx="137160" cy="163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1" name="Group 240">
            <a:extLst>
              <a:ext uri="{FF2B5EF4-FFF2-40B4-BE49-F238E27FC236}">
                <a16:creationId xmlns:a16="http://schemas.microsoft.com/office/drawing/2014/main" id="{469E8920-3DCB-ACBE-86AC-4B95D61164DC}"/>
              </a:ext>
            </a:extLst>
          </p:cNvPr>
          <p:cNvGrpSpPr/>
          <p:nvPr/>
        </p:nvGrpSpPr>
        <p:grpSpPr>
          <a:xfrm>
            <a:off x="11397570" y="4385955"/>
            <a:ext cx="321840" cy="316800"/>
            <a:chOff x="11397570" y="4385955"/>
            <a:chExt cx="321840" cy="316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5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DE028637-0B43-3601-AECB-F785FB96F8F1}"/>
                    </a:ext>
                  </a:extLst>
                </p14:cNvPr>
                <p14:cNvContentPartPr/>
                <p14:nvPr/>
              </p14:nvContentPartPr>
              <p14:xfrm>
                <a:off x="11397570" y="4385955"/>
                <a:ext cx="115920" cy="21780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DE028637-0B43-3601-AECB-F785FB96F8F1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11388930" y="4376955"/>
                  <a:ext cx="13356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7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4C9C047B-73C9-2F7F-F79B-71CC2529D06A}"/>
                    </a:ext>
                  </a:extLst>
                </p14:cNvPr>
                <p14:cNvContentPartPr/>
                <p14:nvPr/>
              </p14:nvContentPartPr>
              <p14:xfrm>
                <a:off x="11430330" y="4480635"/>
                <a:ext cx="137520" cy="2844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4C9C047B-73C9-2F7F-F79B-71CC2529D06A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11421330" y="4471995"/>
                  <a:ext cx="15516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9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5B23AC68-33C7-4010-F386-28095EB5363A}"/>
                    </a:ext>
                  </a:extLst>
                </p14:cNvPr>
                <p14:cNvContentPartPr/>
                <p14:nvPr/>
              </p14:nvContentPartPr>
              <p14:xfrm>
                <a:off x="11578290" y="4536435"/>
                <a:ext cx="141120" cy="16632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5B23AC68-33C7-4010-F386-28095EB5363A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11569290" y="4527795"/>
                  <a:ext cx="158760" cy="183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8" name="Group 267">
            <a:extLst>
              <a:ext uri="{FF2B5EF4-FFF2-40B4-BE49-F238E27FC236}">
                <a16:creationId xmlns:a16="http://schemas.microsoft.com/office/drawing/2014/main" id="{A19054CC-C9C9-A3DB-D14A-B3AED054F0A3}"/>
              </a:ext>
            </a:extLst>
          </p:cNvPr>
          <p:cNvGrpSpPr/>
          <p:nvPr/>
        </p:nvGrpSpPr>
        <p:grpSpPr>
          <a:xfrm>
            <a:off x="483450" y="5391075"/>
            <a:ext cx="1137240" cy="441360"/>
            <a:chOff x="483450" y="5391075"/>
            <a:chExt cx="1137240" cy="441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1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4179FFFF-EC32-0CE4-D819-9B0C0C3E7FE5}"/>
                    </a:ext>
                  </a:extLst>
                </p14:cNvPr>
                <p14:cNvContentPartPr/>
                <p14:nvPr/>
              </p14:nvContentPartPr>
              <p14:xfrm>
                <a:off x="483450" y="5391075"/>
                <a:ext cx="141120" cy="36396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4179FFFF-EC32-0CE4-D819-9B0C0C3E7FE5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474450" y="5382435"/>
                  <a:ext cx="158760" cy="38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3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18EF9932-B1F4-4214-1939-5EA4083D4B52}"/>
                    </a:ext>
                  </a:extLst>
                </p14:cNvPr>
                <p14:cNvContentPartPr/>
                <p14:nvPr/>
              </p14:nvContentPartPr>
              <p14:xfrm>
                <a:off x="573810" y="5604555"/>
                <a:ext cx="115920" cy="16488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18EF9932-B1F4-4214-1939-5EA4083D4B52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564810" y="5595915"/>
                  <a:ext cx="13356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5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3F509BC3-4720-2B20-2F9E-D208841543B5}"/>
                    </a:ext>
                  </a:extLst>
                </p14:cNvPr>
                <p14:cNvContentPartPr/>
                <p14:nvPr/>
              </p14:nvContentPartPr>
              <p14:xfrm>
                <a:off x="710610" y="5576835"/>
                <a:ext cx="289800" cy="19584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3F509BC3-4720-2B20-2F9E-D208841543B5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701970" y="5568195"/>
                  <a:ext cx="30744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7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2F18C356-4CD6-C156-48B3-75D5A0C43744}"/>
                    </a:ext>
                  </a:extLst>
                </p14:cNvPr>
                <p14:cNvContentPartPr/>
                <p14:nvPr/>
              </p14:nvContentPartPr>
              <p14:xfrm>
                <a:off x="1048650" y="5414115"/>
                <a:ext cx="92160" cy="37008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2F18C356-4CD6-C156-48B3-75D5A0C43744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1040010" y="5405115"/>
                  <a:ext cx="109800" cy="38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9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974A7D84-DC52-DAF5-73E8-579A1198AFF8}"/>
                    </a:ext>
                  </a:extLst>
                </p14:cNvPr>
                <p14:cNvContentPartPr/>
                <p14:nvPr/>
              </p14:nvContentPartPr>
              <p14:xfrm>
                <a:off x="1198050" y="5494035"/>
                <a:ext cx="29160" cy="1548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974A7D84-DC52-DAF5-73E8-579A1198AFF8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1189050" y="5485395"/>
                  <a:ext cx="4680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1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AB040402-06C3-4282-CF27-B558FB061929}"/>
                    </a:ext>
                  </a:extLst>
                </p14:cNvPr>
                <p14:cNvContentPartPr/>
                <p14:nvPr/>
              </p14:nvContentPartPr>
              <p14:xfrm>
                <a:off x="1225050" y="5636595"/>
                <a:ext cx="262080" cy="16164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AB040402-06C3-4282-CF27-B558FB061929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1216050" y="5627595"/>
                  <a:ext cx="27972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3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69E0D4AF-67D0-1B67-6E13-6B19539F3379}"/>
                    </a:ext>
                  </a:extLst>
                </p14:cNvPr>
                <p14:cNvContentPartPr/>
                <p14:nvPr/>
              </p14:nvContentPartPr>
              <p14:xfrm>
                <a:off x="1613130" y="5676195"/>
                <a:ext cx="3960" cy="3492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69E0D4AF-67D0-1B67-6E13-6B19539F3379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1604130" y="5667195"/>
                  <a:ext cx="2160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5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832F9099-EB0B-A1B6-85DE-902D4C5E0072}"/>
                    </a:ext>
                  </a:extLst>
                </p14:cNvPr>
                <p14:cNvContentPartPr/>
                <p14:nvPr/>
              </p14:nvContentPartPr>
              <p14:xfrm>
                <a:off x="1613130" y="5801835"/>
                <a:ext cx="7560" cy="3060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832F9099-EB0B-A1B6-85DE-902D4C5E0072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1604130" y="5792835"/>
                  <a:ext cx="25200" cy="48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7" name="Group 266">
            <a:extLst>
              <a:ext uri="{FF2B5EF4-FFF2-40B4-BE49-F238E27FC236}">
                <a16:creationId xmlns:a16="http://schemas.microsoft.com/office/drawing/2014/main" id="{C46E33B0-C8A5-DC89-E728-E0C35891C8C1}"/>
              </a:ext>
            </a:extLst>
          </p:cNvPr>
          <p:cNvGrpSpPr/>
          <p:nvPr/>
        </p:nvGrpSpPr>
        <p:grpSpPr>
          <a:xfrm>
            <a:off x="1829850" y="5465955"/>
            <a:ext cx="877680" cy="338760"/>
            <a:chOff x="1829850" y="5465955"/>
            <a:chExt cx="877680" cy="338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7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DDEF9DD9-8AA0-BAFF-B579-158115A73C41}"/>
                    </a:ext>
                  </a:extLst>
                </p14:cNvPr>
                <p14:cNvContentPartPr/>
                <p14:nvPr/>
              </p14:nvContentPartPr>
              <p14:xfrm>
                <a:off x="1829850" y="5465955"/>
                <a:ext cx="144360" cy="31500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DDEF9DD9-8AA0-BAFF-B579-158115A73C41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1821210" y="5457315"/>
                  <a:ext cx="162000" cy="33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9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8A18E3CF-B6EB-A704-EF65-98E0458596CE}"/>
                    </a:ext>
                  </a:extLst>
                </p14:cNvPr>
                <p14:cNvContentPartPr/>
                <p14:nvPr/>
              </p14:nvContentPartPr>
              <p14:xfrm>
                <a:off x="1995450" y="5675475"/>
                <a:ext cx="79920" cy="10476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8A18E3CF-B6EB-A704-EF65-98E0458596CE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1986450" y="5666835"/>
                  <a:ext cx="9756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1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F9D073BB-9FAB-0665-D246-2DF75C816500}"/>
                    </a:ext>
                  </a:extLst>
                </p14:cNvPr>
                <p14:cNvContentPartPr/>
                <p14:nvPr/>
              </p14:nvContentPartPr>
              <p14:xfrm>
                <a:off x="2129370" y="5636955"/>
                <a:ext cx="198720" cy="15228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F9D073BB-9FAB-0665-D246-2DF75C816500}"/>
                    </a:ext>
                  </a:extLst>
                </p:cNvPr>
                <p:cNvPicPr/>
                <p:nvPr/>
              </p:nvPicPr>
              <p:blipFill>
                <a:blip r:embed="rId402"/>
                <a:stretch>
                  <a:fillRect/>
                </a:stretch>
              </p:blipFill>
              <p:spPr>
                <a:xfrm>
                  <a:off x="2120370" y="5627955"/>
                  <a:ext cx="21636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3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6D5A8F57-03E5-8E68-DBDF-AE30269D2019}"/>
                    </a:ext>
                  </a:extLst>
                </p14:cNvPr>
                <p14:cNvContentPartPr/>
                <p14:nvPr/>
              </p14:nvContentPartPr>
              <p14:xfrm>
                <a:off x="2507730" y="5504835"/>
                <a:ext cx="101880" cy="26892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6D5A8F57-03E5-8E68-DBDF-AE30269D2019}"/>
                    </a:ext>
                  </a:extLst>
                </p:cNvPr>
                <p:cNvPicPr/>
                <p:nvPr/>
              </p:nvPicPr>
              <p:blipFill>
                <a:blip r:embed="rId404"/>
                <a:stretch>
                  <a:fillRect/>
                </a:stretch>
              </p:blipFill>
              <p:spPr>
                <a:xfrm>
                  <a:off x="2499090" y="5496195"/>
                  <a:ext cx="11952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5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DFC4B1AC-90B5-C27F-8A94-F0603D72B817}"/>
                    </a:ext>
                  </a:extLst>
                </p14:cNvPr>
                <p14:cNvContentPartPr/>
                <p14:nvPr/>
              </p14:nvContentPartPr>
              <p14:xfrm>
                <a:off x="2616450" y="5704995"/>
                <a:ext cx="91080" cy="9972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DFC4B1AC-90B5-C27F-8A94-F0603D72B817}"/>
                    </a:ext>
                  </a:extLst>
                </p:cNvPr>
                <p:cNvPicPr/>
                <p:nvPr/>
              </p:nvPicPr>
              <p:blipFill>
                <a:blip r:embed="rId406"/>
                <a:stretch>
                  <a:fillRect/>
                </a:stretch>
              </p:blipFill>
              <p:spPr>
                <a:xfrm>
                  <a:off x="2607810" y="5696355"/>
                  <a:ext cx="108720" cy="117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0" name="Group 289">
            <a:extLst>
              <a:ext uri="{FF2B5EF4-FFF2-40B4-BE49-F238E27FC236}">
                <a16:creationId xmlns:a16="http://schemas.microsoft.com/office/drawing/2014/main" id="{AEFFDAFB-E2AD-B9A1-EB31-0CE5D1450DDD}"/>
              </a:ext>
            </a:extLst>
          </p:cNvPr>
          <p:cNvGrpSpPr/>
          <p:nvPr/>
        </p:nvGrpSpPr>
        <p:grpSpPr>
          <a:xfrm>
            <a:off x="2933970" y="5396835"/>
            <a:ext cx="3444840" cy="776880"/>
            <a:chOff x="2933970" y="5396835"/>
            <a:chExt cx="3444840" cy="77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7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05D11000-0836-B8F2-07D9-6354CE49B142}"/>
                    </a:ext>
                  </a:extLst>
                </p14:cNvPr>
                <p14:cNvContentPartPr/>
                <p14:nvPr/>
              </p14:nvContentPartPr>
              <p14:xfrm>
                <a:off x="2933970" y="5638035"/>
                <a:ext cx="105120" cy="205920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05D11000-0836-B8F2-07D9-6354CE49B142}"/>
                    </a:ext>
                  </a:extLst>
                </p:cNvPr>
                <p:cNvPicPr/>
                <p:nvPr/>
              </p:nvPicPr>
              <p:blipFill>
                <a:blip r:embed="rId408"/>
                <a:stretch>
                  <a:fillRect/>
                </a:stretch>
              </p:blipFill>
              <p:spPr>
                <a:xfrm>
                  <a:off x="2925330" y="5629395"/>
                  <a:ext cx="12276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9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7871D93F-AA02-0793-820B-3FCB53D675D5}"/>
                    </a:ext>
                  </a:extLst>
                </p14:cNvPr>
                <p14:cNvContentPartPr/>
                <p14:nvPr/>
              </p14:nvContentPartPr>
              <p14:xfrm>
                <a:off x="3071130" y="5632635"/>
                <a:ext cx="123120" cy="189000"/>
              </p14:xfrm>
            </p:contentPart>
          </mc:Choice>
          <mc:Fallback xmlns=""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7871D93F-AA02-0793-820B-3FCB53D675D5}"/>
                    </a:ext>
                  </a:extLst>
                </p:cNvPr>
                <p:cNvPicPr/>
                <p:nvPr/>
              </p:nvPicPr>
              <p:blipFill>
                <a:blip r:embed="rId410"/>
                <a:stretch>
                  <a:fillRect/>
                </a:stretch>
              </p:blipFill>
              <p:spPr>
                <a:xfrm>
                  <a:off x="3062490" y="5623995"/>
                  <a:ext cx="14076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1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7722A6E4-0A8B-7939-86F7-5309AC2BB7E1}"/>
                    </a:ext>
                  </a:extLst>
                </p14:cNvPr>
                <p14:cNvContentPartPr/>
                <p14:nvPr/>
              </p14:nvContentPartPr>
              <p14:xfrm>
                <a:off x="3182730" y="5415555"/>
                <a:ext cx="563760" cy="413640"/>
              </p14:xfrm>
            </p:contentPart>
          </mc:Choice>
          <mc:Fallback xmlns=""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7722A6E4-0A8B-7939-86F7-5309AC2BB7E1}"/>
                    </a:ext>
                  </a:extLst>
                </p:cNvPr>
                <p:cNvPicPr/>
                <p:nvPr/>
              </p:nvPicPr>
              <p:blipFill>
                <a:blip r:embed="rId412"/>
                <a:stretch>
                  <a:fillRect/>
                </a:stretch>
              </p:blipFill>
              <p:spPr>
                <a:xfrm>
                  <a:off x="3173730" y="5406555"/>
                  <a:ext cx="581400" cy="43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3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131C0332-85EC-EA7D-9E94-5C8861D07AB1}"/>
                    </a:ext>
                  </a:extLst>
                </p14:cNvPr>
                <p14:cNvContentPartPr/>
                <p14:nvPr/>
              </p14:nvContentPartPr>
              <p14:xfrm>
                <a:off x="3695730" y="5648475"/>
                <a:ext cx="177120" cy="141840"/>
              </p14:xfrm>
            </p:contentPart>
          </mc:Choice>
          <mc:Fallback xmlns=""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131C0332-85EC-EA7D-9E94-5C8861D07AB1}"/>
                    </a:ext>
                  </a:extLst>
                </p:cNvPr>
                <p:cNvPicPr/>
                <p:nvPr/>
              </p:nvPicPr>
              <p:blipFill>
                <a:blip r:embed="rId414"/>
                <a:stretch>
                  <a:fillRect/>
                </a:stretch>
              </p:blipFill>
              <p:spPr>
                <a:xfrm>
                  <a:off x="3686730" y="5639835"/>
                  <a:ext cx="19476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5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976144BD-41F6-7411-8AE7-95B0EB2AC560}"/>
                    </a:ext>
                  </a:extLst>
                </p14:cNvPr>
                <p14:cNvContentPartPr/>
                <p14:nvPr/>
              </p14:nvContentPartPr>
              <p14:xfrm>
                <a:off x="3904530" y="5396835"/>
                <a:ext cx="155880" cy="408960"/>
              </p14:xfrm>
            </p:contentPart>
          </mc:Choice>
          <mc:Fallback xmlns=""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976144BD-41F6-7411-8AE7-95B0EB2AC560}"/>
                    </a:ext>
                  </a:extLst>
                </p:cNvPr>
                <p:cNvPicPr/>
                <p:nvPr/>
              </p:nvPicPr>
              <p:blipFill>
                <a:blip r:embed="rId416"/>
                <a:stretch>
                  <a:fillRect/>
                </a:stretch>
              </p:blipFill>
              <p:spPr>
                <a:xfrm>
                  <a:off x="3895890" y="5387835"/>
                  <a:ext cx="173520" cy="42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7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CA34521B-128C-AAFA-0DA3-73336D8F4A3F}"/>
                    </a:ext>
                  </a:extLst>
                </p14:cNvPr>
                <p14:cNvContentPartPr/>
                <p14:nvPr/>
              </p14:nvContentPartPr>
              <p14:xfrm>
                <a:off x="3767730" y="5615355"/>
                <a:ext cx="227880" cy="4572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CA34521B-128C-AAFA-0DA3-73336D8F4A3F}"/>
                    </a:ext>
                  </a:extLst>
                </p:cNvPr>
                <p:cNvPicPr/>
                <p:nvPr/>
              </p:nvPicPr>
              <p:blipFill>
                <a:blip r:embed="rId418"/>
                <a:stretch>
                  <a:fillRect/>
                </a:stretch>
              </p:blipFill>
              <p:spPr>
                <a:xfrm>
                  <a:off x="3759090" y="5606715"/>
                  <a:ext cx="24552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9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0BDD5E22-0080-47BF-88C6-6716CC11E027}"/>
                    </a:ext>
                  </a:extLst>
                </p14:cNvPr>
                <p14:cNvContentPartPr/>
                <p14:nvPr/>
              </p14:nvContentPartPr>
              <p14:xfrm>
                <a:off x="4264890" y="5624355"/>
                <a:ext cx="173880" cy="54936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0BDD5E22-0080-47BF-88C6-6716CC11E027}"/>
                    </a:ext>
                  </a:extLst>
                </p:cNvPr>
                <p:cNvPicPr/>
                <p:nvPr/>
              </p:nvPicPr>
              <p:blipFill>
                <a:blip r:embed="rId420"/>
                <a:stretch>
                  <a:fillRect/>
                </a:stretch>
              </p:blipFill>
              <p:spPr>
                <a:xfrm>
                  <a:off x="4256250" y="5615715"/>
                  <a:ext cx="191520" cy="56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1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787FB220-9470-1437-A759-44C08D3E2710}"/>
                    </a:ext>
                  </a:extLst>
                </p14:cNvPr>
                <p14:cNvContentPartPr/>
                <p14:nvPr/>
              </p14:nvContentPartPr>
              <p14:xfrm>
                <a:off x="4525530" y="5506995"/>
                <a:ext cx="170280" cy="46872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787FB220-9470-1437-A759-44C08D3E2710}"/>
                    </a:ext>
                  </a:extLst>
                </p:cNvPr>
                <p:cNvPicPr/>
                <p:nvPr/>
              </p:nvPicPr>
              <p:blipFill>
                <a:blip r:embed="rId422"/>
                <a:stretch>
                  <a:fillRect/>
                </a:stretch>
              </p:blipFill>
              <p:spPr>
                <a:xfrm>
                  <a:off x="4516890" y="5498355"/>
                  <a:ext cx="18792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3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D9FCFB81-86A7-E5B7-2EF1-3F0110ADEDBB}"/>
                    </a:ext>
                  </a:extLst>
                </p14:cNvPr>
                <p14:cNvContentPartPr/>
                <p14:nvPr/>
              </p14:nvContentPartPr>
              <p14:xfrm>
                <a:off x="4781850" y="5626155"/>
                <a:ext cx="54720" cy="284400"/>
              </p14:xfrm>
            </p:contentPart>
          </mc:Choice>
          <mc:Fallback xmlns=""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D9FCFB81-86A7-E5B7-2EF1-3F0110ADEDBB}"/>
                    </a:ext>
                  </a:extLst>
                </p:cNvPr>
                <p:cNvPicPr/>
                <p:nvPr/>
              </p:nvPicPr>
              <p:blipFill>
                <a:blip r:embed="rId424"/>
                <a:stretch>
                  <a:fillRect/>
                </a:stretch>
              </p:blipFill>
              <p:spPr>
                <a:xfrm>
                  <a:off x="4773210" y="5617515"/>
                  <a:ext cx="72360" cy="30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5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F620D167-39F0-7422-630C-DFA37CDAB9F0}"/>
                    </a:ext>
                  </a:extLst>
                </p14:cNvPr>
                <p14:cNvContentPartPr/>
                <p14:nvPr/>
              </p14:nvContentPartPr>
              <p14:xfrm>
                <a:off x="4735050" y="5788515"/>
                <a:ext cx="141120" cy="26280"/>
              </p14:xfrm>
            </p:contentPart>
          </mc:Choice>
          <mc:Fallback xmlns=""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F620D167-39F0-7422-630C-DFA37CDAB9F0}"/>
                    </a:ext>
                  </a:extLst>
                </p:cNvPr>
                <p:cNvPicPr/>
                <p:nvPr/>
              </p:nvPicPr>
              <p:blipFill>
                <a:blip r:embed="rId426"/>
                <a:stretch>
                  <a:fillRect/>
                </a:stretch>
              </p:blipFill>
              <p:spPr>
                <a:xfrm>
                  <a:off x="4726410" y="5779875"/>
                  <a:ext cx="15876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7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CF8ED97D-DE1C-6D9F-C00E-DEF77AC0A1F0}"/>
                    </a:ext>
                  </a:extLst>
                </p14:cNvPr>
                <p14:cNvContentPartPr/>
                <p14:nvPr/>
              </p14:nvContentPartPr>
              <p14:xfrm>
                <a:off x="4861410" y="5850435"/>
                <a:ext cx="217080" cy="155160"/>
              </p14:xfrm>
            </p:contentPart>
          </mc:Choice>
          <mc:Fallback xmlns=""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CF8ED97D-DE1C-6D9F-C00E-DEF77AC0A1F0}"/>
                    </a:ext>
                  </a:extLst>
                </p:cNvPr>
                <p:cNvPicPr/>
                <p:nvPr/>
              </p:nvPicPr>
              <p:blipFill>
                <a:blip r:embed="rId428"/>
                <a:stretch>
                  <a:fillRect/>
                </a:stretch>
              </p:blipFill>
              <p:spPr>
                <a:xfrm>
                  <a:off x="4852410" y="5841435"/>
                  <a:ext cx="23472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9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ADF47CC0-DED9-6109-2BA6-E46FC5D27BD3}"/>
                    </a:ext>
                  </a:extLst>
                </p14:cNvPr>
                <p14:cNvContentPartPr/>
                <p14:nvPr/>
              </p14:nvContentPartPr>
              <p14:xfrm>
                <a:off x="5030970" y="5602395"/>
                <a:ext cx="21960" cy="129600"/>
              </p14:xfrm>
            </p:contentPart>
          </mc:Choice>
          <mc:Fallback xmlns=""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ADF47CC0-DED9-6109-2BA6-E46FC5D27BD3}"/>
                    </a:ext>
                  </a:extLst>
                </p:cNvPr>
                <p:cNvPicPr/>
                <p:nvPr/>
              </p:nvPicPr>
              <p:blipFill>
                <a:blip r:embed="rId430"/>
                <a:stretch>
                  <a:fillRect/>
                </a:stretch>
              </p:blipFill>
              <p:spPr>
                <a:xfrm>
                  <a:off x="5022330" y="5593755"/>
                  <a:ext cx="3960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1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A7FAD960-44BE-897E-897D-B072B70C6DB1}"/>
                    </a:ext>
                  </a:extLst>
                </p14:cNvPr>
                <p14:cNvContentPartPr/>
                <p14:nvPr/>
              </p14:nvContentPartPr>
              <p14:xfrm>
                <a:off x="5016570" y="5496195"/>
                <a:ext cx="29160" cy="4140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A7FAD960-44BE-897E-897D-B072B70C6DB1}"/>
                    </a:ext>
                  </a:extLst>
                </p:cNvPr>
                <p:cNvPicPr/>
                <p:nvPr/>
              </p:nvPicPr>
              <p:blipFill>
                <a:blip r:embed="rId432"/>
                <a:stretch>
                  <a:fillRect/>
                </a:stretch>
              </p:blipFill>
              <p:spPr>
                <a:xfrm>
                  <a:off x="5007930" y="5487555"/>
                  <a:ext cx="4680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3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5AB90C49-B0C5-0E7C-6BDD-508053415C14}"/>
                    </a:ext>
                  </a:extLst>
                </p14:cNvPr>
                <p14:cNvContentPartPr/>
                <p14:nvPr/>
              </p14:nvContentPartPr>
              <p14:xfrm>
                <a:off x="5075610" y="5526795"/>
                <a:ext cx="103680" cy="64476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5AB90C49-B0C5-0E7C-6BDD-508053415C14}"/>
                    </a:ext>
                  </a:extLst>
                </p:cNvPr>
                <p:cNvPicPr/>
                <p:nvPr/>
              </p:nvPicPr>
              <p:blipFill>
                <a:blip r:embed="rId434"/>
                <a:stretch>
                  <a:fillRect/>
                </a:stretch>
              </p:blipFill>
              <p:spPr>
                <a:xfrm>
                  <a:off x="5066610" y="5517795"/>
                  <a:ext cx="121320" cy="66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5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EBCD1589-C77C-2273-6009-68F801077021}"/>
                    </a:ext>
                  </a:extLst>
                </p14:cNvPr>
                <p14:cNvContentPartPr/>
                <p14:nvPr/>
              </p14:nvContentPartPr>
              <p14:xfrm>
                <a:off x="5377650" y="5591595"/>
                <a:ext cx="538200" cy="318600"/>
              </p14:xfrm>
            </p:contentPart>
          </mc:Choice>
          <mc:Fallback xmlns=""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EBCD1589-C77C-2273-6009-68F801077021}"/>
                    </a:ext>
                  </a:extLst>
                </p:cNvPr>
                <p:cNvPicPr/>
                <p:nvPr/>
              </p:nvPicPr>
              <p:blipFill>
                <a:blip r:embed="rId436"/>
                <a:stretch>
                  <a:fillRect/>
                </a:stretch>
              </p:blipFill>
              <p:spPr>
                <a:xfrm>
                  <a:off x="5368650" y="5582595"/>
                  <a:ext cx="555840" cy="33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7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B559F07E-860A-BC3C-7BB8-32B596DDF849}"/>
                    </a:ext>
                  </a:extLst>
                </p14:cNvPr>
                <p14:cNvContentPartPr/>
                <p14:nvPr/>
              </p14:nvContentPartPr>
              <p14:xfrm>
                <a:off x="5918010" y="5513835"/>
                <a:ext cx="98640" cy="36396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B559F07E-860A-BC3C-7BB8-32B596DDF849}"/>
                    </a:ext>
                  </a:extLst>
                </p:cNvPr>
                <p:cNvPicPr/>
                <p:nvPr/>
              </p:nvPicPr>
              <p:blipFill>
                <a:blip r:embed="rId438"/>
                <a:stretch>
                  <a:fillRect/>
                </a:stretch>
              </p:blipFill>
              <p:spPr>
                <a:xfrm>
                  <a:off x="5909370" y="5504835"/>
                  <a:ext cx="116280" cy="38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9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55C5CE4E-C15C-E7F0-38B7-ED5892638A0D}"/>
                    </a:ext>
                  </a:extLst>
                </p14:cNvPr>
                <p14:cNvContentPartPr/>
                <p14:nvPr/>
              </p14:nvContentPartPr>
              <p14:xfrm>
                <a:off x="6225810" y="5725875"/>
                <a:ext cx="153000" cy="14724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55C5CE4E-C15C-E7F0-38B7-ED5892638A0D}"/>
                    </a:ext>
                  </a:extLst>
                </p:cNvPr>
                <p:cNvPicPr/>
                <p:nvPr/>
              </p:nvPicPr>
              <p:blipFill>
                <a:blip r:embed="rId440"/>
                <a:stretch>
                  <a:fillRect/>
                </a:stretch>
              </p:blipFill>
              <p:spPr>
                <a:xfrm>
                  <a:off x="6216810" y="5716875"/>
                  <a:ext cx="17064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1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182732B5-7CB7-23C9-5305-E9FCAB6E0D62}"/>
                    </a:ext>
                  </a:extLst>
                </p14:cNvPr>
                <p14:cNvContentPartPr/>
                <p14:nvPr/>
              </p14:nvContentPartPr>
              <p14:xfrm>
                <a:off x="6326610" y="5565675"/>
                <a:ext cx="25560" cy="11160"/>
              </p14:xfrm>
            </p:contentPart>
          </mc:Choice>
          <mc:Fallback xmlns=""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182732B5-7CB7-23C9-5305-E9FCAB6E0D62}"/>
                    </a:ext>
                  </a:extLst>
                </p:cNvPr>
                <p:cNvPicPr/>
                <p:nvPr/>
              </p:nvPicPr>
              <p:blipFill>
                <a:blip r:embed="rId442"/>
                <a:stretch>
                  <a:fillRect/>
                </a:stretch>
              </p:blipFill>
              <p:spPr>
                <a:xfrm>
                  <a:off x="6317970" y="5556675"/>
                  <a:ext cx="43200" cy="28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9" name="Group 288">
            <a:extLst>
              <a:ext uri="{FF2B5EF4-FFF2-40B4-BE49-F238E27FC236}">
                <a16:creationId xmlns:a16="http://schemas.microsoft.com/office/drawing/2014/main" id="{57D76066-E937-27F9-52BB-4A9B165270A1}"/>
              </a:ext>
            </a:extLst>
          </p:cNvPr>
          <p:cNvGrpSpPr/>
          <p:nvPr/>
        </p:nvGrpSpPr>
        <p:grpSpPr>
          <a:xfrm>
            <a:off x="6644490" y="5537595"/>
            <a:ext cx="516600" cy="357840"/>
            <a:chOff x="6644490" y="5537595"/>
            <a:chExt cx="516600" cy="357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3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3BA0D69C-4759-9490-F9CB-BDE43595B77E}"/>
                    </a:ext>
                  </a:extLst>
                </p14:cNvPr>
                <p14:cNvContentPartPr/>
                <p14:nvPr/>
              </p14:nvContentPartPr>
              <p14:xfrm>
                <a:off x="6644490" y="5680155"/>
                <a:ext cx="339480" cy="163080"/>
              </p14:xfrm>
            </p:contentPart>
          </mc:Choice>
          <mc:Fallback xmlns=""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3BA0D69C-4759-9490-F9CB-BDE43595B77E}"/>
                    </a:ext>
                  </a:extLst>
                </p:cNvPr>
                <p:cNvPicPr/>
                <p:nvPr/>
              </p:nvPicPr>
              <p:blipFill>
                <a:blip r:embed="rId444"/>
                <a:stretch>
                  <a:fillRect/>
                </a:stretch>
              </p:blipFill>
              <p:spPr>
                <a:xfrm>
                  <a:off x="6635490" y="5671155"/>
                  <a:ext cx="35712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5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369231FC-CFC1-EBB9-8E60-32DB405CA7B6}"/>
                    </a:ext>
                  </a:extLst>
                </p14:cNvPr>
                <p14:cNvContentPartPr/>
                <p14:nvPr/>
              </p14:nvContentPartPr>
              <p14:xfrm>
                <a:off x="7052370" y="5537595"/>
                <a:ext cx="108720" cy="357840"/>
              </p14:xfrm>
            </p:contentPart>
          </mc:Choice>
          <mc:Fallback xmlns=""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369231FC-CFC1-EBB9-8E60-32DB405CA7B6}"/>
                    </a:ext>
                  </a:extLst>
                </p:cNvPr>
                <p:cNvPicPr/>
                <p:nvPr/>
              </p:nvPicPr>
              <p:blipFill>
                <a:blip r:embed="rId446"/>
                <a:stretch>
                  <a:fillRect/>
                </a:stretch>
              </p:blipFill>
              <p:spPr>
                <a:xfrm>
                  <a:off x="7043370" y="5528595"/>
                  <a:ext cx="126360" cy="375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8" name="Group 287">
            <a:extLst>
              <a:ext uri="{FF2B5EF4-FFF2-40B4-BE49-F238E27FC236}">
                <a16:creationId xmlns:a16="http://schemas.microsoft.com/office/drawing/2014/main" id="{5B2F499C-C1AE-A53B-A6C7-2F5C7DC5A5D5}"/>
              </a:ext>
            </a:extLst>
          </p:cNvPr>
          <p:cNvGrpSpPr/>
          <p:nvPr/>
        </p:nvGrpSpPr>
        <p:grpSpPr>
          <a:xfrm>
            <a:off x="7453410" y="5418075"/>
            <a:ext cx="1259280" cy="513720"/>
            <a:chOff x="7453410" y="5418075"/>
            <a:chExt cx="1259280" cy="513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7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FB486BE8-246E-F06B-4052-9F7FA9D9BC14}"/>
                    </a:ext>
                  </a:extLst>
                </p14:cNvPr>
                <p14:cNvContentPartPr/>
                <p14:nvPr/>
              </p14:nvContentPartPr>
              <p14:xfrm>
                <a:off x="7453410" y="5518155"/>
                <a:ext cx="313920" cy="385920"/>
              </p14:xfrm>
            </p:contentPart>
          </mc:Choice>
          <mc:Fallback xmlns=""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FB486BE8-246E-F06B-4052-9F7FA9D9BC14}"/>
                    </a:ext>
                  </a:extLst>
                </p:cNvPr>
                <p:cNvPicPr/>
                <p:nvPr/>
              </p:nvPicPr>
              <p:blipFill>
                <a:blip r:embed="rId448"/>
                <a:stretch>
                  <a:fillRect/>
                </a:stretch>
              </p:blipFill>
              <p:spPr>
                <a:xfrm>
                  <a:off x="7444410" y="5509155"/>
                  <a:ext cx="331560" cy="40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9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7513DF6B-78B6-0280-D3C9-723AF4CB24B1}"/>
                    </a:ext>
                  </a:extLst>
                </p14:cNvPr>
                <p14:cNvContentPartPr/>
                <p14:nvPr/>
              </p14:nvContentPartPr>
              <p14:xfrm>
                <a:off x="7817370" y="5757195"/>
                <a:ext cx="105120" cy="118440"/>
              </p14:xfrm>
            </p:contentPart>
          </mc:Choice>
          <mc:Fallback xmlns=""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7513DF6B-78B6-0280-D3C9-723AF4CB24B1}"/>
                    </a:ext>
                  </a:extLst>
                </p:cNvPr>
                <p:cNvPicPr/>
                <p:nvPr/>
              </p:nvPicPr>
              <p:blipFill>
                <a:blip r:embed="rId450"/>
                <a:stretch>
                  <a:fillRect/>
                </a:stretch>
              </p:blipFill>
              <p:spPr>
                <a:xfrm>
                  <a:off x="7808370" y="5748195"/>
                  <a:ext cx="12276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1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3FBC9937-ADE7-6F33-4F9A-E00CC76EF0D4}"/>
                    </a:ext>
                  </a:extLst>
                </p14:cNvPr>
                <p14:cNvContentPartPr/>
                <p14:nvPr/>
              </p14:nvContentPartPr>
              <p14:xfrm>
                <a:off x="7968930" y="5699595"/>
                <a:ext cx="174240" cy="169560"/>
              </p14:xfrm>
            </p:contentPart>
          </mc:Choice>
          <mc:Fallback xmlns=""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3FBC9937-ADE7-6F33-4F9A-E00CC76EF0D4}"/>
                    </a:ext>
                  </a:extLst>
                </p:cNvPr>
                <p:cNvPicPr/>
                <p:nvPr/>
              </p:nvPicPr>
              <p:blipFill>
                <a:blip r:embed="rId452"/>
                <a:stretch>
                  <a:fillRect/>
                </a:stretch>
              </p:blipFill>
              <p:spPr>
                <a:xfrm>
                  <a:off x="7960290" y="5690595"/>
                  <a:ext cx="19188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3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FE79A2F9-06B1-24A8-9652-81A6A0A7286D}"/>
                    </a:ext>
                  </a:extLst>
                </p14:cNvPr>
                <p14:cNvContentPartPr/>
                <p14:nvPr/>
              </p14:nvContentPartPr>
              <p14:xfrm>
                <a:off x="8218050" y="5767995"/>
                <a:ext cx="249480" cy="95760"/>
              </p14:xfrm>
            </p:contentPart>
          </mc:Choice>
          <mc:Fallback xmlns=""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FE79A2F9-06B1-24A8-9652-81A6A0A7286D}"/>
                    </a:ext>
                  </a:extLst>
                </p:cNvPr>
                <p:cNvPicPr/>
                <p:nvPr/>
              </p:nvPicPr>
              <p:blipFill>
                <a:blip r:embed="rId454"/>
                <a:stretch>
                  <a:fillRect/>
                </a:stretch>
              </p:blipFill>
              <p:spPr>
                <a:xfrm>
                  <a:off x="8209050" y="5759355"/>
                  <a:ext cx="26712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5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39250A8A-8A87-A792-C50E-22B4937BD5E2}"/>
                    </a:ext>
                  </a:extLst>
                </p14:cNvPr>
                <p14:cNvContentPartPr/>
                <p14:nvPr/>
              </p14:nvContentPartPr>
              <p14:xfrm>
                <a:off x="8575170" y="5418075"/>
                <a:ext cx="137520" cy="301680"/>
              </p14:xfrm>
            </p:contentPart>
          </mc:Choice>
          <mc:Fallback xmlns=""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39250A8A-8A87-A792-C50E-22B4937BD5E2}"/>
                    </a:ext>
                  </a:extLst>
                </p:cNvPr>
                <p:cNvPicPr/>
                <p:nvPr/>
              </p:nvPicPr>
              <p:blipFill>
                <a:blip r:embed="rId456"/>
                <a:stretch>
                  <a:fillRect/>
                </a:stretch>
              </p:blipFill>
              <p:spPr>
                <a:xfrm>
                  <a:off x="8566530" y="5409075"/>
                  <a:ext cx="155160" cy="31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7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B2A583B5-3EA0-8EC2-E576-1FAF00834DAF}"/>
                    </a:ext>
                  </a:extLst>
                </p14:cNvPr>
                <p14:cNvContentPartPr/>
                <p14:nvPr/>
              </p14:nvContentPartPr>
              <p14:xfrm>
                <a:off x="8654730" y="5886075"/>
                <a:ext cx="32760" cy="45720"/>
              </p14:xfrm>
            </p:contentPart>
          </mc:Choice>
          <mc:Fallback xmlns=""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B2A583B5-3EA0-8EC2-E576-1FAF00834DAF}"/>
                    </a:ext>
                  </a:extLst>
                </p:cNvPr>
                <p:cNvPicPr/>
                <p:nvPr/>
              </p:nvPicPr>
              <p:blipFill>
                <a:blip r:embed="rId458"/>
                <a:stretch>
                  <a:fillRect/>
                </a:stretch>
              </p:blipFill>
              <p:spPr>
                <a:xfrm>
                  <a:off x="8645730" y="5877435"/>
                  <a:ext cx="50400" cy="633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7117383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86C4F-FCFE-80EC-BE0C-603D1FCAF2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 = integrate the ODE + use quadrature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B34FF4A-1521-9309-E2B3-44507E48CE8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454A94-B3D2-F9F9-15D1-B14CE1A00AD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38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1D8F176-371E-E5FA-31AC-F234812A5547}"/>
              </a:ext>
            </a:extLst>
          </p:cNvPr>
          <p:cNvGrpSpPr/>
          <p:nvPr/>
        </p:nvGrpSpPr>
        <p:grpSpPr>
          <a:xfrm>
            <a:off x="637065" y="1098000"/>
            <a:ext cx="1020600" cy="732960"/>
            <a:chOff x="684690" y="2789355"/>
            <a:chExt cx="1020600" cy="732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C8B3273A-A88F-CCD7-F8A9-BC6B51C90833}"/>
                    </a:ext>
                  </a:extLst>
                </p14:cNvPr>
                <p14:cNvContentPartPr/>
                <p14:nvPr/>
              </p14:nvContentPartPr>
              <p14:xfrm>
                <a:off x="684690" y="2979075"/>
                <a:ext cx="210600" cy="5432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C8B3273A-A88F-CCD7-F8A9-BC6B51C90833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76050" y="2970075"/>
                  <a:ext cx="228240" cy="56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8E0BE893-A081-9F81-EAB9-56FB68CE4E01}"/>
                    </a:ext>
                  </a:extLst>
                </p14:cNvPr>
                <p14:cNvContentPartPr/>
                <p14:nvPr/>
              </p14:nvContentPartPr>
              <p14:xfrm>
                <a:off x="999330" y="2789355"/>
                <a:ext cx="101520" cy="42048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8E0BE893-A081-9F81-EAB9-56FB68CE4E01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90690" y="2780715"/>
                  <a:ext cx="119160" cy="43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6089703D-13B9-2E48-21A7-0F2B088CEA8F}"/>
                    </a:ext>
                  </a:extLst>
                </p14:cNvPr>
                <p14:cNvContentPartPr/>
                <p14:nvPr/>
              </p14:nvContentPartPr>
              <p14:xfrm>
                <a:off x="1136850" y="2891235"/>
                <a:ext cx="47160" cy="27972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6089703D-13B9-2E48-21A7-0F2B088CEA8F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127850" y="2882595"/>
                  <a:ext cx="64800" cy="29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0EC87938-4819-6059-E2BA-A4352DC53F07}"/>
                    </a:ext>
                  </a:extLst>
                </p14:cNvPr>
                <p14:cNvContentPartPr/>
                <p14:nvPr/>
              </p14:nvContentPartPr>
              <p14:xfrm>
                <a:off x="1111290" y="3021195"/>
                <a:ext cx="105120" cy="284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0EC87938-4819-6059-E2BA-A4352DC53F07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102650" y="3012555"/>
                  <a:ext cx="12276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7E3861DD-E1DE-4A74-4F95-A52E5259E2CA}"/>
                    </a:ext>
                  </a:extLst>
                </p14:cNvPr>
                <p14:cNvContentPartPr/>
                <p14:nvPr/>
              </p14:nvContentPartPr>
              <p14:xfrm>
                <a:off x="1227210" y="3119835"/>
                <a:ext cx="137160" cy="1119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7E3861DD-E1DE-4A74-4F95-A52E5259E2CA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218570" y="3110835"/>
                  <a:ext cx="15480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BA18E434-1C99-F8D5-A626-4105AF8ED2A0}"/>
                    </a:ext>
                  </a:extLst>
                </p14:cNvPr>
                <p14:cNvContentPartPr/>
                <p14:nvPr/>
              </p14:nvContentPartPr>
              <p14:xfrm>
                <a:off x="1432770" y="3103635"/>
                <a:ext cx="360" cy="15408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BA18E434-1C99-F8D5-A626-4105AF8ED2A0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423770" y="3094635"/>
                  <a:ext cx="1800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9CD5307F-0D8D-0AEA-0250-04D93A5A600D}"/>
                    </a:ext>
                  </a:extLst>
                </p14:cNvPr>
                <p14:cNvContentPartPr/>
                <p14:nvPr/>
              </p14:nvContentPartPr>
              <p14:xfrm>
                <a:off x="1403610" y="3144675"/>
                <a:ext cx="94320" cy="198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9CD5307F-0D8D-0AEA-0250-04D93A5A600D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394970" y="3135675"/>
                  <a:ext cx="11196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4B273F0C-059B-AB7B-487A-025DA5597A04}"/>
                    </a:ext>
                  </a:extLst>
                </p14:cNvPr>
                <p14:cNvContentPartPr/>
                <p14:nvPr/>
              </p14:nvContentPartPr>
              <p14:xfrm>
                <a:off x="1526010" y="3109035"/>
                <a:ext cx="76680" cy="15264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4B273F0C-059B-AB7B-487A-025DA5597A04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517010" y="3100395"/>
                  <a:ext cx="9432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7BA92127-63B8-53EF-249E-CCB56F08E07A}"/>
                    </a:ext>
                  </a:extLst>
                </p14:cNvPr>
                <p14:cNvContentPartPr/>
                <p14:nvPr/>
              </p14:nvContentPartPr>
              <p14:xfrm>
                <a:off x="1591530" y="2867475"/>
                <a:ext cx="113760" cy="54612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7BA92127-63B8-53EF-249E-CCB56F08E07A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582530" y="2858475"/>
                  <a:ext cx="131400" cy="563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6" name="Group 245">
            <a:extLst>
              <a:ext uri="{FF2B5EF4-FFF2-40B4-BE49-F238E27FC236}">
                <a16:creationId xmlns:a16="http://schemas.microsoft.com/office/drawing/2014/main" id="{73203073-8848-7AB9-F490-C36DC9DB0C67}"/>
              </a:ext>
            </a:extLst>
          </p:cNvPr>
          <p:cNvGrpSpPr/>
          <p:nvPr/>
        </p:nvGrpSpPr>
        <p:grpSpPr>
          <a:xfrm>
            <a:off x="1893825" y="1370520"/>
            <a:ext cx="227880" cy="178560"/>
            <a:chOff x="1941450" y="3061875"/>
            <a:chExt cx="227880" cy="178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38E6A0DC-1869-9107-4154-A7A5160D800E}"/>
                    </a:ext>
                  </a:extLst>
                </p14:cNvPr>
                <p14:cNvContentPartPr/>
                <p14:nvPr/>
              </p14:nvContentPartPr>
              <p14:xfrm>
                <a:off x="1941450" y="3237915"/>
                <a:ext cx="137520" cy="252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38E6A0DC-1869-9107-4154-A7A5160D800E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932810" y="3228915"/>
                  <a:ext cx="15516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B0893543-CCFC-0DAC-34B9-8DC4A5FF544D}"/>
                    </a:ext>
                  </a:extLst>
                </p14:cNvPr>
                <p14:cNvContentPartPr/>
                <p14:nvPr/>
              </p14:nvContentPartPr>
              <p14:xfrm>
                <a:off x="1948650" y="3061875"/>
                <a:ext cx="220680" cy="10548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B0893543-CCFC-0DAC-34B9-8DC4A5FF544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940010" y="3052875"/>
                  <a:ext cx="238320" cy="123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9" name="Group 248">
            <a:extLst>
              <a:ext uri="{FF2B5EF4-FFF2-40B4-BE49-F238E27FC236}">
                <a16:creationId xmlns:a16="http://schemas.microsoft.com/office/drawing/2014/main" id="{2CB47F32-1B29-E2E0-A1F0-59F833A558B5}"/>
              </a:ext>
            </a:extLst>
          </p:cNvPr>
          <p:cNvGrpSpPr/>
          <p:nvPr/>
        </p:nvGrpSpPr>
        <p:grpSpPr>
          <a:xfrm>
            <a:off x="2330505" y="1054800"/>
            <a:ext cx="751320" cy="936000"/>
            <a:chOff x="2378130" y="2746155"/>
            <a:chExt cx="751320" cy="936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94CA52A6-3E43-641F-B50F-0C6F9A207F89}"/>
                    </a:ext>
                  </a:extLst>
                </p14:cNvPr>
                <p14:cNvContentPartPr/>
                <p14:nvPr/>
              </p14:nvContentPartPr>
              <p14:xfrm>
                <a:off x="2378130" y="3034155"/>
                <a:ext cx="252360" cy="64800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94CA52A6-3E43-641F-B50F-0C6F9A207F89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369490" y="3025515"/>
                  <a:ext cx="270000" cy="66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F927EF38-B572-B7AD-3E91-B7379EF07822}"/>
                    </a:ext>
                  </a:extLst>
                </p14:cNvPr>
                <p14:cNvContentPartPr/>
                <p14:nvPr/>
              </p14:nvContentPartPr>
              <p14:xfrm>
                <a:off x="2741730" y="2811315"/>
                <a:ext cx="102600" cy="45576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F927EF38-B572-B7AD-3E91-B7379EF07822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732730" y="2802315"/>
                  <a:ext cx="120240" cy="47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68A01F32-0448-211C-72D4-8C020431A070}"/>
                    </a:ext>
                  </a:extLst>
                </p14:cNvPr>
                <p14:cNvContentPartPr/>
                <p14:nvPr/>
              </p14:nvContentPartPr>
              <p14:xfrm>
                <a:off x="2739210" y="3073035"/>
                <a:ext cx="101520" cy="4572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68A01F32-0448-211C-72D4-8C020431A070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730210" y="3064395"/>
                  <a:ext cx="11916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F52F9FD3-32A2-2571-E154-78A0C2A887E0}"/>
                    </a:ext>
                  </a:extLst>
                </p14:cNvPr>
                <p14:cNvContentPartPr/>
                <p14:nvPr/>
              </p14:nvContentPartPr>
              <p14:xfrm>
                <a:off x="2884290" y="3189315"/>
                <a:ext cx="187560" cy="11412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F52F9FD3-32A2-2571-E154-78A0C2A887E0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875290" y="3180675"/>
                  <a:ext cx="20520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35BD5652-49F1-0A03-2AC4-E9AD83F36322}"/>
                    </a:ext>
                  </a:extLst>
                </p14:cNvPr>
                <p14:cNvContentPartPr/>
                <p14:nvPr/>
              </p14:nvContentPartPr>
              <p14:xfrm>
                <a:off x="3042330" y="2902035"/>
                <a:ext cx="87120" cy="52452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35BD5652-49F1-0A03-2AC4-E9AD83F36322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033690" y="2893395"/>
                  <a:ext cx="104760" cy="54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EC4E70FD-D0B3-8CAE-7430-C570E0411FDB}"/>
                    </a:ext>
                  </a:extLst>
                </p14:cNvPr>
                <p14:cNvContentPartPr/>
                <p14:nvPr/>
              </p14:nvContentPartPr>
              <p14:xfrm>
                <a:off x="2662170" y="2746155"/>
                <a:ext cx="196560" cy="73440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EC4E70FD-D0B3-8CAE-7430-C570E0411FDB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653170" y="2737515"/>
                  <a:ext cx="214200" cy="752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90F2F4B9-DB67-F614-22A5-7E4B6633F4D8}"/>
              </a:ext>
            </a:extLst>
          </p:cNvPr>
          <p:cNvGrpSpPr/>
          <p:nvPr/>
        </p:nvGrpSpPr>
        <p:grpSpPr>
          <a:xfrm>
            <a:off x="3312225" y="1208160"/>
            <a:ext cx="978480" cy="461880"/>
            <a:chOff x="3359850" y="2899515"/>
            <a:chExt cx="978480" cy="461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EE730D4D-9C81-6A08-75EB-FB671025497D}"/>
                    </a:ext>
                  </a:extLst>
                </p14:cNvPr>
                <p14:cNvContentPartPr/>
                <p14:nvPr/>
              </p14:nvContentPartPr>
              <p14:xfrm>
                <a:off x="3389010" y="3064395"/>
                <a:ext cx="21960" cy="23868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EE730D4D-9C81-6A08-75EB-FB671025497D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380010" y="3055755"/>
                  <a:ext cx="3960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58F28C51-631D-6D4F-7305-E237058D6E09}"/>
                    </a:ext>
                  </a:extLst>
                </p14:cNvPr>
                <p14:cNvContentPartPr/>
                <p14:nvPr/>
              </p14:nvContentPartPr>
              <p14:xfrm>
                <a:off x="3359850" y="3183555"/>
                <a:ext cx="148320" cy="900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58F28C51-631D-6D4F-7305-E237058D6E09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351210" y="3174915"/>
                  <a:ext cx="16596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2BC9F443-7D35-9C48-A3CA-2E52E7FB3EBC}"/>
                    </a:ext>
                  </a:extLst>
                </p14:cNvPr>
                <p14:cNvContentPartPr/>
                <p14:nvPr/>
              </p14:nvContentPartPr>
              <p14:xfrm>
                <a:off x="3662970" y="2899515"/>
                <a:ext cx="411840" cy="46188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2BC9F443-7D35-9C48-A3CA-2E52E7FB3EBC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654330" y="2890875"/>
                  <a:ext cx="429480" cy="47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6D19EFB6-1881-07FE-791F-FCCE5246858E}"/>
                    </a:ext>
                  </a:extLst>
                </p14:cNvPr>
                <p14:cNvContentPartPr/>
                <p14:nvPr/>
              </p14:nvContentPartPr>
              <p14:xfrm>
                <a:off x="4128090" y="3215235"/>
                <a:ext cx="210240" cy="13140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6D19EFB6-1881-07FE-791F-FCCE5246858E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119450" y="3206235"/>
                  <a:ext cx="227880" cy="149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2" name="Group 211">
            <a:extLst>
              <a:ext uri="{FF2B5EF4-FFF2-40B4-BE49-F238E27FC236}">
                <a16:creationId xmlns:a16="http://schemas.microsoft.com/office/drawing/2014/main" id="{5B2767A3-6D3D-B24C-1D82-DD19EC2BCF05}"/>
              </a:ext>
            </a:extLst>
          </p:cNvPr>
          <p:cNvGrpSpPr/>
          <p:nvPr/>
        </p:nvGrpSpPr>
        <p:grpSpPr>
          <a:xfrm>
            <a:off x="4550265" y="1329840"/>
            <a:ext cx="335880" cy="363960"/>
            <a:chOff x="4597890" y="3021195"/>
            <a:chExt cx="335880" cy="363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3C03F932-DA28-712D-7176-EAC159704F38}"/>
                    </a:ext>
                  </a:extLst>
                </p14:cNvPr>
                <p14:cNvContentPartPr/>
                <p14:nvPr/>
              </p14:nvContentPartPr>
              <p14:xfrm>
                <a:off x="4603290" y="3021195"/>
                <a:ext cx="267120" cy="1368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3C03F932-DA28-712D-7176-EAC159704F38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4594650" y="3012555"/>
                  <a:ext cx="28476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93051D7C-8CB8-A297-B41F-6EF4D26C39A3}"/>
                    </a:ext>
                  </a:extLst>
                </p14:cNvPr>
                <p14:cNvContentPartPr/>
                <p14:nvPr/>
              </p14:nvContentPartPr>
              <p14:xfrm>
                <a:off x="4597890" y="3060075"/>
                <a:ext cx="212760" cy="11736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93051D7C-8CB8-A297-B41F-6EF4D26C39A3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4589250" y="3051435"/>
                  <a:ext cx="23040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E1F18F9F-22CC-EC12-881B-06D6D54F5656}"/>
                    </a:ext>
                  </a:extLst>
                </p14:cNvPr>
                <p14:cNvContentPartPr/>
                <p14:nvPr/>
              </p14:nvContentPartPr>
              <p14:xfrm>
                <a:off x="4619490" y="3215955"/>
                <a:ext cx="184320" cy="16920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E1F18F9F-22CC-EC12-881B-06D6D54F5656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4610850" y="3207315"/>
                  <a:ext cx="20196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A362EDBB-2978-38FB-8BA6-D31EE26D9E5F}"/>
                    </a:ext>
                  </a:extLst>
                </p14:cNvPr>
                <p14:cNvContentPartPr/>
                <p14:nvPr/>
              </p14:nvContentPartPr>
              <p14:xfrm>
                <a:off x="4605090" y="3359595"/>
                <a:ext cx="328680" cy="25560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A362EDBB-2978-38FB-8BA6-D31EE26D9E5F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4596450" y="3350955"/>
                  <a:ext cx="346320" cy="43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8" name="Group 257">
            <a:extLst>
              <a:ext uri="{FF2B5EF4-FFF2-40B4-BE49-F238E27FC236}">
                <a16:creationId xmlns:a16="http://schemas.microsoft.com/office/drawing/2014/main" id="{FAB151EF-21EB-CA4B-2C63-EDAE4AB890BD}"/>
              </a:ext>
            </a:extLst>
          </p:cNvPr>
          <p:cNvGrpSpPr/>
          <p:nvPr/>
        </p:nvGrpSpPr>
        <p:grpSpPr>
          <a:xfrm>
            <a:off x="4481865" y="1832400"/>
            <a:ext cx="496440" cy="243000"/>
            <a:chOff x="4529490" y="3523755"/>
            <a:chExt cx="496440" cy="243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27CB4ED0-DEE5-5ECC-7E7F-7D464D8BD360}"/>
                    </a:ext>
                  </a:extLst>
                </p14:cNvPr>
                <p14:cNvContentPartPr/>
                <p14:nvPr/>
              </p14:nvContentPartPr>
              <p14:xfrm>
                <a:off x="4529490" y="3601515"/>
                <a:ext cx="151920" cy="164880"/>
              </p14:xfrm>
            </p:contentPart>
          </mc:Choice>
          <mc:Fallback xmlns=""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27CB4ED0-DEE5-5ECC-7E7F-7D464D8BD360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4520490" y="3592875"/>
                  <a:ext cx="16956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61DA9CA3-C937-457F-BE9A-2E8FE1F32F80}"/>
                    </a:ext>
                  </a:extLst>
                </p14:cNvPr>
                <p14:cNvContentPartPr/>
                <p14:nvPr/>
              </p14:nvContentPartPr>
              <p14:xfrm>
                <a:off x="4597890" y="3523755"/>
                <a:ext cx="47160" cy="19800"/>
              </p14:xfrm>
            </p:contentPart>
          </mc:Choice>
          <mc:Fallback xmlns=""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61DA9CA3-C937-457F-BE9A-2E8FE1F32F80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4589250" y="3514755"/>
                  <a:ext cx="6480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0747E963-634A-6A47-625B-9F030D3921E1}"/>
                    </a:ext>
                  </a:extLst>
                </p14:cNvPr>
                <p14:cNvContentPartPr/>
                <p14:nvPr/>
              </p14:nvContentPartPr>
              <p14:xfrm>
                <a:off x="4726770" y="3660915"/>
                <a:ext cx="95400" cy="14760"/>
              </p14:xfrm>
            </p:contentPart>
          </mc:Choice>
          <mc:Fallback xmlns=""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0747E963-634A-6A47-625B-9F030D3921E1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4717770" y="3651915"/>
                  <a:ext cx="11304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540BF4E1-86F4-7335-F367-BA383525787F}"/>
                    </a:ext>
                  </a:extLst>
                </p14:cNvPr>
                <p14:cNvContentPartPr/>
                <p14:nvPr/>
              </p14:nvContentPartPr>
              <p14:xfrm>
                <a:off x="4728570" y="3755235"/>
                <a:ext cx="140760" cy="1152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540BF4E1-86F4-7335-F367-BA383525787F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4719570" y="3746235"/>
                  <a:ext cx="15840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604C0A33-5EB6-69EA-B979-83E7A1C2901B}"/>
                    </a:ext>
                  </a:extLst>
                </p14:cNvPr>
                <p14:cNvContentPartPr/>
                <p14:nvPr/>
              </p14:nvContentPartPr>
              <p14:xfrm>
                <a:off x="4937370" y="3571275"/>
                <a:ext cx="88560" cy="15804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604C0A33-5EB6-69EA-B979-83E7A1C2901B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4928370" y="3562275"/>
                  <a:ext cx="106200" cy="175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264" name="Ink 263">
                <a:extLst>
                  <a:ext uri="{FF2B5EF4-FFF2-40B4-BE49-F238E27FC236}">
                    <a16:creationId xmlns:a16="http://schemas.microsoft.com/office/drawing/2014/main" id="{97185430-898A-3C8E-7B7D-E879DF05B6E8}"/>
                  </a:ext>
                </a:extLst>
              </p14:cNvPr>
              <p14:cNvContentPartPr/>
              <p14:nvPr/>
            </p14:nvContentPartPr>
            <p14:xfrm>
              <a:off x="4688505" y="1067040"/>
              <a:ext cx="98640" cy="165240"/>
            </p14:xfrm>
          </p:contentPart>
        </mc:Choice>
        <mc:Fallback xmlns="">
          <p:pic>
            <p:nvPicPr>
              <p:cNvPr id="264" name="Ink 263">
                <a:extLst>
                  <a:ext uri="{FF2B5EF4-FFF2-40B4-BE49-F238E27FC236}">
                    <a16:creationId xmlns:a16="http://schemas.microsoft.com/office/drawing/2014/main" id="{97185430-898A-3C8E-7B7D-E879DF05B6E8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4679505" y="1058400"/>
                <a:ext cx="116280" cy="182880"/>
              </a:xfrm>
              <a:prstGeom prst="rect">
                <a:avLst/>
              </a:prstGeom>
            </p:spPr>
          </p:pic>
        </mc:Fallback>
      </mc:AlternateContent>
      <p:grpSp>
        <p:nvGrpSpPr>
          <p:cNvPr id="265" name="Group 264">
            <a:extLst>
              <a:ext uri="{FF2B5EF4-FFF2-40B4-BE49-F238E27FC236}">
                <a16:creationId xmlns:a16="http://schemas.microsoft.com/office/drawing/2014/main" id="{A2C97BF2-D287-4824-BE02-7FAF7E325E82}"/>
              </a:ext>
            </a:extLst>
          </p:cNvPr>
          <p:cNvGrpSpPr/>
          <p:nvPr/>
        </p:nvGrpSpPr>
        <p:grpSpPr>
          <a:xfrm>
            <a:off x="5134905" y="1242000"/>
            <a:ext cx="477000" cy="467280"/>
            <a:chOff x="5182530" y="2933355"/>
            <a:chExt cx="477000" cy="467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5A56EEAC-B1AF-8A29-803B-F330BB025A6C}"/>
                    </a:ext>
                  </a:extLst>
                </p14:cNvPr>
                <p14:cNvContentPartPr/>
                <p14:nvPr/>
              </p14:nvContentPartPr>
              <p14:xfrm>
                <a:off x="5182530" y="2933355"/>
                <a:ext cx="372240" cy="467280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5A56EEAC-B1AF-8A29-803B-F330BB025A6C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173890" y="2924355"/>
                  <a:ext cx="389880" cy="48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8C79F6F2-7B6C-9336-10A4-819D9FE9D768}"/>
                    </a:ext>
                  </a:extLst>
                </p14:cNvPr>
                <p14:cNvContentPartPr/>
                <p14:nvPr/>
              </p14:nvContentPartPr>
              <p14:xfrm>
                <a:off x="5533890" y="3235755"/>
                <a:ext cx="125640" cy="12744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8C79F6F2-7B6C-9336-10A4-819D9FE9D768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525250" y="3226755"/>
                  <a:ext cx="14328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DD18F074-F946-60F2-E5C1-C2CE90F6FC25}"/>
                    </a:ext>
                  </a:extLst>
                </p14:cNvPr>
                <p14:cNvContentPartPr/>
                <p14:nvPr/>
              </p14:nvContentPartPr>
              <p14:xfrm>
                <a:off x="5594010" y="3094995"/>
                <a:ext cx="14760" cy="3708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DD18F074-F946-60F2-E5C1-C2CE90F6FC25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585370" y="3085995"/>
                  <a:ext cx="32400" cy="54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9" name="Group 268">
            <a:extLst>
              <a:ext uri="{FF2B5EF4-FFF2-40B4-BE49-F238E27FC236}">
                <a16:creationId xmlns:a16="http://schemas.microsoft.com/office/drawing/2014/main" id="{F12CF56C-06EF-D777-2030-6F2A4C56783C}"/>
              </a:ext>
            </a:extLst>
          </p:cNvPr>
          <p:cNvGrpSpPr/>
          <p:nvPr/>
        </p:nvGrpSpPr>
        <p:grpSpPr>
          <a:xfrm>
            <a:off x="5863905" y="1152360"/>
            <a:ext cx="816120" cy="807840"/>
            <a:chOff x="5911530" y="2843715"/>
            <a:chExt cx="816120" cy="807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643AB3CA-C568-3F63-C308-43F5AF7EE4B3}"/>
                    </a:ext>
                  </a:extLst>
                </p14:cNvPr>
                <p14:cNvContentPartPr/>
                <p14:nvPr/>
              </p14:nvContentPartPr>
              <p14:xfrm>
                <a:off x="5911530" y="2938755"/>
                <a:ext cx="173520" cy="712800"/>
              </p14:xfrm>
            </p:contentPart>
          </mc:Choice>
          <mc:Fallback xmlns=""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643AB3CA-C568-3F63-C308-43F5AF7EE4B3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5902890" y="2929755"/>
                  <a:ext cx="191160" cy="73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D0BE55AD-5E5F-9E26-631B-5611FEC83088}"/>
                    </a:ext>
                  </a:extLst>
                </p14:cNvPr>
                <p14:cNvContentPartPr/>
                <p14:nvPr/>
              </p14:nvContentPartPr>
              <p14:xfrm>
                <a:off x="6242010" y="2882595"/>
                <a:ext cx="81360" cy="493920"/>
              </p14:xfrm>
            </p:contentPart>
          </mc:Choice>
          <mc:Fallback xmlns=""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D0BE55AD-5E5F-9E26-631B-5611FEC83088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233370" y="2873955"/>
                  <a:ext cx="99000" cy="51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47E89F3A-F04B-4CF9-4A4A-4A7D7EEAC94A}"/>
                    </a:ext>
                  </a:extLst>
                </p14:cNvPr>
                <p14:cNvContentPartPr/>
                <p14:nvPr/>
              </p14:nvContentPartPr>
              <p14:xfrm>
                <a:off x="6380970" y="3043155"/>
                <a:ext cx="133920" cy="221040"/>
              </p14:xfrm>
            </p:contentPart>
          </mc:Choice>
          <mc:Fallback xmlns=""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47E89F3A-F04B-4CF9-4A4A-4A7D7EEAC94A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371970" y="3034515"/>
                  <a:ext cx="15156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CF60CE88-1397-6530-08C9-44C8E2B0E805}"/>
                    </a:ext>
                  </a:extLst>
                </p14:cNvPr>
                <p14:cNvContentPartPr/>
                <p14:nvPr/>
              </p14:nvContentPartPr>
              <p14:xfrm>
                <a:off x="6434970" y="3123075"/>
                <a:ext cx="162720" cy="3060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CF60CE88-1397-6530-08C9-44C8E2B0E805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426330" y="3114075"/>
                  <a:ext cx="18036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F22C749E-4066-ECBE-8C70-7FC7241A5A06}"/>
                    </a:ext>
                  </a:extLst>
                </p14:cNvPr>
                <p14:cNvContentPartPr/>
                <p14:nvPr/>
              </p14:nvContentPartPr>
              <p14:xfrm>
                <a:off x="6557370" y="3246195"/>
                <a:ext cx="170280" cy="12420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F22C749E-4066-ECBE-8C70-7FC7241A5A06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548730" y="3237195"/>
                  <a:ext cx="18792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ECDA6BD7-E5D3-838F-DD11-4A9AC1012473}"/>
                    </a:ext>
                  </a:extLst>
                </p14:cNvPr>
                <p14:cNvContentPartPr/>
                <p14:nvPr/>
              </p14:nvContentPartPr>
              <p14:xfrm>
                <a:off x="6672930" y="2945595"/>
                <a:ext cx="43920" cy="97920"/>
              </p14:xfrm>
            </p:contentPart>
          </mc:Choice>
          <mc:Fallback xmlns=""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ECDA6BD7-E5D3-838F-DD11-4A9AC1012473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6664290" y="2936595"/>
                  <a:ext cx="6156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AAF55918-94BA-F85B-5B9F-78ACAA531280}"/>
                    </a:ext>
                  </a:extLst>
                </p14:cNvPr>
                <p14:cNvContentPartPr/>
                <p14:nvPr/>
              </p14:nvContentPartPr>
              <p14:xfrm>
                <a:off x="6669690" y="2843715"/>
                <a:ext cx="14760" cy="2520"/>
              </p14:xfrm>
            </p:contentPart>
          </mc:Choice>
          <mc:Fallback xmlns=""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AAF55918-94BA-F85B-5B9F-78ACAA531280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6660690" y="2834715"/>
                  <a:ext cx="32400" cy="20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7" name="Group 276">
            <a:extLst>
              <a:ext uri="{FF2B5EF4-FFF2-40B4-BE49-F238E27FC236}">
                <a16:creationId xmlns:a16="http://schemas.microsoft.com/office/drawing/2014/main" id="{869FDF4D-7854-C6CB-533A-EA9F31338766}"/>
              </a:ext>
            </a:extLst>
          </p:cNvPr>
          <p:cNvGrpSpPr/>
          <p:nvPr/>
        </p:nvGrpSpPr>
        <p:grpSpPr>
          <a:xfrm>
            <a:off x="6932385" y="1184760"/>
            <a:ext cx="1004400" cy="780120"/>
            <a:chOff x="6980010" y="2876115"/>
            <a:chExt cx="1004400" cy="780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6AB0836C-44E2-D581-EFB9-08CA62969794}"/>
                    </a:ext>
                  </a:extLst>
                </p14:cNvPr>
                <p14:cNvContentPartPr/>
                <p14:nvPr/>
              </p14:nvContentPartPr>
              <p14:xfrm>
                <a:off x="6980010" y="3391635"/>
                <a:ext cx="14760" cy="12816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6AB0836C-44E2-D581-EFB9-08CA62969794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6971370" y="3382635"/>
                  <a:ext cx="3240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5929D5B8-2522-04FC-068C-FA999A88F6C2}"/>
                    </a:ext>
                  </a:extLst>
                </p14:cNvPr>
                <p14:cNvContentPartPr/>
                <p14:nvPr/>
              </p14:nvContentPartPr>
              <p14:xfrm>
                <a:off x="7052370" y="3190035"/>
                <a:ext cx="195120" cy="466200"/>
              </p14:xfrm>
            </p:contentPart>
          </mc:Choice>
          <mc:Fallback xmlns=""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5929D5B8-2522-04FC-068C-FA999A88F6C2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043370" y="3181395"/>
                  <a:ext cx="212760" cy="48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F735A1FC-61DC-36B0-171D-BD6AEA25C809}"/>
                    </a:ext>
                  </a:extLst>
                </p14:cNvPr>
                <p14:cNvContentPartPr/>
                <p14:nvPr/>
              </p14:nvContentPartPr>
              <p14:xfrm>
                <a:off x="7377090" y="2927955"/>
                <a:ext cx="79920" cy="430200"/>
              </p14:xfrm>
            </p:contentPart>
          </mc:Choice>
          <mc:Fallback xmlns=""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F735A1FC-61DC-36B0-171D-BD6AEA25C809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7368090" y="2919315"/>
                  <a:ext cx="97560" cy="44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E0CBBE75-2114-37A8-56C2-37CC4798284A}"/>
                    </a:ext>
                  </a:extLst>
                </p14:cNvPr>
                <p14:cNvContentPartPr/>
                <p14:nvPr/>
              </p14:nvContentPartPr>
              <p14:xfrm>
                <a:off x="7395090" y="3146835"/>
                <a:ext cx="360" cy="360"/>
              </p14:xfrm>
            </p:contentPart>
          </mc:Choice>
          <mc:Fallback xmlns=""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E0CBBE75-2114-37A8-56C2-37CC4798284A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7386090" y="313783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03F9401A-7840-BCC8-65F0-F5423E73BE20}"/>
                    </a:ext>
                  </a:extLst>
                </p14:cNvPr>
                <p14:cNvContentPartPr/>
                <p14:nvPr/>
              </p14:nvContentPartPr>
              <p14:xfrm>
                <a:off x="7525050" y="3070875"/>
                <a:ext cx="83520" cy="245160"/>
              </p14:xfrm>
            </p:contentPart>
          </mc:Choice>
          <mc:Fallback xmlns=""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03F9401A-7840-BCC8-65F0-F5423E73BE20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7516050" y="3062235"/>
                  <a:ext cx="101160" cy="26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40EE9A11-A616-71E9-2331-603BA5DF0941}"/>
                    </a:ext>
                  </a:extLst>
                </p14:cNvPr>
                <p14:cNvContentPartPr/>
                <p14:nvPr/>
              </p14:nvContentPartPr>
              <p14:xfrm>
                <a:off x="7525050" y="3172755"/>
                <a:ext cx="115920" cy="6840"/>
              </p14:xfrm>
            </p:contentPart>
          </mc:Choice>
          <mc:Fallback xmlns=""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40EE9A11-A616-71E9-2331-603BA5DF0941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7516050" y="3164115"/>
                  <a:ext cx="13356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0DE8507C-BCF9-04B6-24A1-C0E4A5FB41D2}"/>
                    </a:ext>
                  </a:extLst>
                </p14:cNvPr>
                <p14:cNvContentPartPr/>
                <p14:nvPr/>
              </p14:nvContentPartPr>
              <p14:xfrm>
                <a:off x="7637010" y="3264195"/>
                <a:ext cx="115560" cy="112680"/>
              </p14:xfrm>
            </p:contentPart>
          </mc:Choice>
          <mc:Fallback xmlns=""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0DE8507C-BCF9-04B6-24A1-C0E4A5FB41D2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7628370" y="3255555"/>
                  <a:ext cx="13320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CE1F4308-4C69-5EAE-6650-45BC5EAEEC7F}"/>
                    </a:ext>
                  </a:extLst>
                </p14:cNvPr>
                <p14:cNvContentPartPr/>
                <p14:nvPr/>
              </p14:nvContentPartPr>
              <p14:xfrm>
                <a:off x="7737810" y="2991675"/>
                <a:ext cx="29160" cy="138600"/>
              </p14:xfrm>
            </p:contentPart>
          </mc:Choice>
          <mc:Fallback xmlns=""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CE1F4308-4C69-5EAE-6650-45BC5EAEEC7F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7729170" y="2982675"/>
                  <a:ext cx="4680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444E43CB-7926-98E7-083D-C01B08C33D38}"/>
                    </a:ext>
                  </a:extLst>
                </p14:cNvPr>
                <p14:cNvContentPartPr/>
                <p14:nvPr/>
              </p14:nvContentPartPr>
              <p14:xfrm>
                <a:off x="7716210" y="2878275"/>
                <a:ext cx="14760" cy="15480"/>
              </p14:xfrm>
            </p:contentPart>
          </mc:Choice>
          <mc:Fallback xmlns=""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444E43CB-7926-98E7-083D-C01B08C33D38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7707570" y="2869635"/>
                  <a:ext cx="3240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D2312BA9-FB1A-2FA6-E52D-E9E8CAF6A52C}"/>
                    </a:ext>
                  </a:extLst>
                </p14:cNvPr>
                <p14:cNvContentPartPr/>
                <p14:nvPr/>
              </p14:nvContentPartPr>
              <p14:xfrm>
                <a:off x="7896930" y="2876115"/>
                <a:ext cx="87480" cy="634680"/>
              </p14:xfrm>
            </p:contentPart>
          </mc:Choice>
          <mc:Fallback xmlns=""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D2312BA9-FB1A-2FA6-E52D-E9E8CAF6A52C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887930" y="2867475"/>
                  <a:ext cx="105120" cy="652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288" name="Ink 287">
                <a:extLst>
                  <a:ext uri="{FF2B5EF4-FFF2-40B4-BE49-F238E27FC236}">
                    <a16:creationId xmlns:a16="http://schemas.microsoft.com/office/drawing/2014/main" id="{1B77174B-1D77-FABD-62B2-89544459DC32}"/>
                  </a:ext>
                </a:extLst>
              </p14:cNvPr>
              <p14:cNvContentPartPr/>
              <p14:nvPr/>
            </p14:nvContentPartPr>
            <p14:xfrm>
              <a:off x="7971705" y="1126440"/>
              <a:ext cx="177120" cy="779400"/>
            </p14:xfrm>
          </p:contentPart>
        </mc:Choice>
        <mc:Fallback xmlns="">
          <p:pic>
            <p:nvPicPr>
              <p:cNvPr id="288" name="Ink 287">
                <a:extLst>
                  <a:ext uri="{FF2B5EF4-FFF2-40B4-BE49-F238E27FC236}">
                    <a16:creationId xmlns:a16="http://schemas.microsoft.com/office/drawing/2014/main" id="{1B77174B-1D77-FABD-62B2-89544459DC32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7963065" y="1117440"/>
                <a:ext cx="194760" cy="797040"/>
              </a:xfrm>
              <a:prstGeom prst="rect">
                <a:avLst/>
              </a:prstGeom>
            </p:spPr>
          </p:pic>
        </mc:Fallback>
      </mc:AlternateContent>
      <p:grpSp>
        <p:nvGrpSpPr>
          <p:cNvPr id="289" name="Group 288">
            <a:extLst>
              <a:ext uri="{FF2B5EF4-FFF2-40B4-BE49-F238E27FC236}">
                <a16:creationId xmlns:a16="http://schemas.microsoft.com/office/drawing/2014/main" id="{EE62B1BA-7AE6-EECD-0DFF-DB9D371CCBDD}"/>
              </a:ext>
            </a:extLst>
          </p:cNvPr>
          <p:cNvGrpSpPr/>
          <p:nvPr/>
        </p:nvGrpSpPr>
        <p:grpSpPr>
          <a:xfrm>
            <a:off x="5812785" y="1920960"/>
            <a:ext cx="2379960" cy="860040"/>
            <a:chOff x="5860410" y="3612315"/>
            <a:chExt cx="2379960" cy="860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D2A915D8-A69F-47D3-F9B1-0286B88D36D2}"/>
                    </a:ext>
                  </a:extLst>
                </p14:cNvPr>
                <p14:cNvContentPartPr/>
                <p14:nvPr/>
              </p14:nvContentPartPr>
              <p14:xfrm>
                <a:off x="5860410" y="3612315"/>
                <a:ext cx="2379960" cy="460800"/>
              </p14:xfrm>
            </p:contentPart>
          </mc:Choice>
          <mc:Fallback xmlns=""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D2A915D8-A69F-47D3-F9B1-0286B88D36D2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5851410" y="3603315"/>
                  <a:ext cx="2397600" cy="47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320CC796-06E6-E7C2-41FB-A2672311917F}"/>
                    </a:ext>
                  </a:extLst>
                </p14:cNvPr>
                <p14:cNvContentPartPr/>
                <p14:nvPr/>
              </p14:nvContentPartPr>
              <p14:xfrm>
                <a:off x="6774450" y="4179675"/>
                <a:ext cx="105120" cy="212400"/>
              </p14:xfrm>
            </p:contentPart>
          </mc:Choice>
          <mc:Fallback xmlns=""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320CC796-06E6-E7C2-41FB-A2672311917F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6765450" y="4171035"/>
                  <a:ext cx="12276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AD64F4E9-3205-54D1-4E2B-9D29A0924296}"/>
                    </a:ext>
                  </a:extLst>
                </p14:cNvPr>
                <p14:cNvContentPartPr/>
                <p14:nvPr/>
              </p14:nvContentPartPr>
              <p14:xfrm>
                <a:off x="6839250" y="4300995"/>
                <a:ext cx="112320" cy="77040"/>
              </p14:xfrm>
            </p:contentPart>
          </mc:Choice>
          <mc:Fallback xmlns=""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AD64F4E9-3205-54D1-4E2B-9D29A0924296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6830610" y="4292355"/>
                  <a:ext cx="12996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ACD9A36D-CAFA-E557-551B-D8AE7B4B30B5}"/>
                    </a:ext>
                  </a:extLst>
                </p14:cNvPr>
                <p14:cNvContentPartPr/>
                <p14:nvPr/>
              </p14:nvContentPartPr>
              <p14:xfrm>
                <a:off x="7012050" y="4307475"/>
                <a:ext cx="62280" cy="164880"/>
              </p14:xfrm>
            </p:contentPart>
          </mc:Choice>
          <mc:Fallback xmlns=""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ACD9A36D-CAFA-E557-551B-D8AE7B4B30B5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003050" y="4298835"/>
                  <a:ext cx="7992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0CC3DAEB-E204-3990-97FB-4A5625E6B760}"/>
                    </a:ext>
                  </a:extLst>
                </p14:cNvPr>
                <p14:cNvContentPartPr/>
                <p14:nvPr/>
              </p14:nvContentPartPr>
              <p14:xfrm>
                <a:off x="7019610" y="4166715"/>
                <a:ext cx="7920" cy="24120"/>
              </p14:xfrm>
            </p:contentPart>
          </mc:Choice>
          <mc:Fallback xmlns=""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0CC3DAEB-E204-3990-97FB-4A5625E6B760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010970" y="4158075"/>
                  <a:ext cx="25560" cy="41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5" name="Group 294">
            <a:extLst>
              <a:ext uri="{FF2B5EF4-FFF2-40B4-BE49-F238E27FC236}">
                <a16:creationId xmlns:a16="http://schemas.microsoft.com/office/drawing/2014/main" id="{7D50BB8D-A945-9C8B-A54B-08C35FBE0643}"/>
              </a:ext>
            </a:extLst>
          </p:cNvPr>
          <p:cNvGrpSpPr/>
          <p:nvPr/>
        </p:nvGrpSpPr>
        <p:grpSpPr>
          <a:xfrm>
            <a:off x="1258785" y="2102760"/>
            <a:ext cx="480240" cy="688320"/>
            <a:chOff x="1306410" y="3794115"/>
            <a:chExt cx="480240" cy="688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6E936FFB-76D6-B922-2DE3-A65E36654673}"/>
                    </a:ext>
                  </a:extLst>
                </p14:cNvPr>
                <p14:cNvContentPartPr/>
                <p14:nvPr/>
              </p14:nvContentPartPr>
              <p14:xfrm>
                <a:off x="1306410" y="4028115"/>
                <a:ext cx="217080" cy="370440"/>
              </p14:xfrm>
            </p:contentPart>
          </mc:Choice>
          <mc:Fallback xmlns=""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6E936FFB-76D6-B922-2DE3-A65E36654673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297410" y="4019475"/>
                  <a:ext cx="234720" cy="38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9C77F9A6-5969-EC98-9C50-DD55BE536764}"/>
                    </a:ext>
                  </a:extLst>
                </p14:cNvPr>
                <p14:cNvContentPartPr/>
                <p14:nvPr/>
              </p14:nvContentPartPr>
              <p14:xfrm>
                <a:off x="1425570" y="4218555"/>
                <a:ext cx="123120" cy="15480"/>
              </p14:xfrm>
            </p:contentPart>
          </mc:Choice>
          <mc:Fallback xmlns=""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9C77F9A6-5969-EC98-9C50-DD55BE536764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416570" y="4209915"/>
                  <a:ext cx="14076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CA5D9D24-254C-B498-BEDC-674F15AB4869}"/>
                    </a:ext>
                  </a:extLst>
                </p14:cNvPr>
                <p14:cNvContentPartPr/>
                <p14:nvPr/>
              </p14:nvContentPartPr>
              <p14:xfrm>
                <a:off x="1563090" y="4334835"/>
                <a:ext cx="219960" cy="147600"/>
              </p14:xfrm>
            </p:contentPart>
          </mc:Choice>
          <mc:Fallback xmlns=""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CA5D9D24-254C-B498-BEDC-674F15AB4869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554090" y="4326195"/>
                  <a:ext cx="23760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1C427037-105C-4A76-5A64-4053D368EFA1}"/>
                    </a:ext>
                  </a:extLst>
                </p14:cNvPr>
                <p14:cNvContentPartPr/>
                <p14:nvPr/>
              </p14:nvContentPartPr>
              <p14:xfrm>
                <a:off x="1645530" y="3934875"/>
                <a:ext cx="141120" cy="137160"/>
              </p14:xfrm>
            </p:contentPart>
          </mc:Choice>
          <mc:Fallback xmlns=""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1C427037-105C-4A76-5A64-4053D368EFA1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636890" y="3926235"/>
                  <a:ext cx="15876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CBD8C06D-2F1A-F34F-CAA9-DA1A98ECF9D5}"/>
                    </a:ext>
                  </a:extLst>
                </p14:cNvPr>
                <p14:cNvContentPartPr/>
                <p14:nvPr/>
              </p14:nvContentPartPr>
              <p14:xfrm>
                <a:off x="1728690" y="3794115"/>
                <a:ext cx="3960" cy="21960"/>
              </p14:xfrm>
            </p:contentPart>
          </mc:Choice>
          <mc:Fallback xmlns=""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CBD8C06D-2F1A-F34F-CAA9-DA1A98ECF9D5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719690" y="3785475"/>
                  <a:ext cx="21600" cy="39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1" name="Group 300">
            <a:extLst>
              <a:ext uri="{FF2B5EF4-FFF2-40B4-BE49-F238E27FC236}">
                <a16:creationId xmlns:a16="http://schemas.microsoft.com/office/drawing/2014/main" id="{084260AA-183B-FCF8-71FB-04BF51BDA050}"/>
              </a:ext>
            </a:extLst>
          </p:cNvPr>
          <p:cNvGrpSpPr/>
          <p:nvPr/>
        </p:nvGrpSpPr>
        <p:grpSpPr>
          <a:xfrm>
            <a:off x="1911825" y="2565720"/>
            <a:ext cx="163080" cy="91800"/>
            <a:chOff x="1959450" y="4257075"/>
            <a:chExt cx="163080" cy="91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B59D51D0-DB61-5F89-7DF2-ED160DDC6A4F}"/>
                    </a:ext>
                  </a:extLst>
                </p14:cNvPr>
                <p14:cNvContentPartPr/>
                <p14:nvPr/>
              </p14:nvContentPartPr>
              <p14:xfrm>
                <a:off x="1959450" y="4257075"/>
                <a:ext cx="126720" cy="10080"/>
              </p14:xfrm>
            </p:contentPart>
          </mc:Choice>
          <mc:Fallback xmlns=""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B59D51D0-DB61-5F89-7DF2-ED160DDC6A4F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950810" y="4248435"/>
                  <a:ext cx="14436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947B13A8-91C3-CE98-BF50-4C150A5A2F8B}"/>
                    </a:ext>
                  </a:extLst>
                </p14:cNvPr>
                <p14:cNvContentPartPr/>
                <p14:nvPr/>
              </p14:nvContentPartPr>
              <p14:xfrm>
                <a:off x="1981410" y="4305315"/>
                <a:ext cx="141120" cy="43560"/>
              </p14:xfrm>
            </p:contentPart>
          </mc:Choice>
          <mc:Fallback xmlns=""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947B13A8-91C3-CE98-BF50-4C150A5A2F8B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972410" y="4296675"/>
                  <a:ext cx="158760" cy="61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4" name="Group 303">
            <a:extLst>
              <a:ext uri="{FF2B5EF4-FFF2-40B4-BE49-F238E27FC236}">
                <a16:creationId xmlns:a16="http://schemas.microsoft.com/office/drawing/2014/main" id="{3A35EDFF-B89B-F3BD-6D48-3D50D1C38EB8}"/>
              </a:ext>
            </a:extLst>
          </p:cNvPr>
          <p:cNvGrpSpPr/>
          <p:nvPr/>
        </p:nvGrpSpPr>
        <p:grpSpPr>
          <a:xfrm>
            <a:off x="2272905" y="2362680"/>
            <a:ext cx="1703880" cy="524520"/>
            <a:chOff x="2320530" y="4054035"/>
            <a:chExt cx="1703880" cy="524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B4583EFB-C734-A14B-1630-132913B5C7B8}"/>
                    </a:ext>
                  </a:extLst>
                </p14:cNvPr>
                <p14:cNvContentPartPr/>
                <p14:nvPr/>
              </p14:nvContentPartPr>
              <p14:xfrm>
                <a:off x="2320530" y="4054035"/>
                <a:ext cx="159120" cy="341280"/>
              </p14:xfrm>
            </p:contentPart>
          </mc:Choice>
          <mc:Fallback xmlns=""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B4583EFB-C734-A14B-1630-132913B5C7B8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2311530" y="4045395"/>
                  <a:ext cx="176760" cy="35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E5EE5DBB-5F90-7A7F-3AA8-90FBE379FB22}"/>
                    </a:ext>
                  </a:extLst>
                </p14:cNvPr>
                <p14:cNvContentPartPr/>
                <p14:nvPr/>
              </p14:nvContentPartPr>
              <p14:xfrm>
                <a:off x="2378130" y="4209915"/>
                <a:ext cx="133920" cy="28440"/>
              </p14:xfrm>
            </p:contentPart>
          </mc:Choice>
          <mc:Fallback xmlns=""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E5EE5DBB-5F90-7A7F-3AA8-90FBE379FB22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2369490" y="4201275"/>
                  <a:ext cx="15156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179B1028-89AD-28B9-F4ED-5565A7B367D3}"/>
                    </a:ext>
                  </a:extLst>
                </p14:cNvPr>
                <p14:cNvContentPartPr/>
                <p14:nvPr/>
              </p14:nvContentPartPr>
              <p14:xfrm>
                <a:off x="2515290" y="4349235"/>
                <a:ext cx="238680" cy="175320"/>
              </p14:xfrm>
            </p:contentPart>
          </mc:Choice>
          <mc:Fallback xmlns=""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179B1028-89AD-28B9-F4ED-5565A7B367D3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2506290" y="4340235"/>
                  <a:ext cx="25632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C0C1C63F-6ADE-3650-CC44-87BED2ADA53B}"/>
                    </a:ext>
                  </a:extLst>
                </p14:cNvPr>
                <p14:cNvContentPartPr/>
                <p14:nvPr/>
              </p14:nvContentPartPr>
              <p14:xfrm>
                <a:off x="2908770" y="4292355"/>
                <a:ext cx="360" cy="158040"/>
              </p14:xfrm>
            </p:contentPart>
          </mc:Choice>
          <mc:Fallback xmlns=""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C0C1C63F-6ADE-3650-CC44-87BED2ADA53B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900130" y="4283355"/>
                  <a:ext cx="1800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0D8E24F5-6BAA-3684-AA80-DFE0F89F681C}"/>
                    </a:ext>
                  </a:extLst>
                </p14:cNvPr>
                <p14:cNvContentPartPr/>
                <p14:nvPr/>
              </p14:nvContentPartPr>
              <p14:xfrm>
                <a:off x="2818410" y="4342035"/>
                <a:ext cx="187920" cy="43920"/>
              </p14:xfrm>
            </p:contentPart>
          </mc:Choice>
          <mc:Fallback xmlns=""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0D8E24F5-6BAA-3684-AA80-DFE0F89F681C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2809770" y="4333395"/>
                  <a:ext cx="20556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3A91D0C6-94B0-152F-667A-231F34888830}"/>
                    </a:ext>
                  </a:extLst>
                </p14:cNvPr>
                <p14:cNvContentPartPr/>
                <p14:nvPr/>
              </p14:nvContentPartPr>
              <p14:xfrm>
                <a:off x="3136290" y="4101915"/>
                <a:ext cx="274680" cy="367920"/>
              </p14:xfrm>
            </p:contentPart>
          </mc:Choice>
          <mc:Fallback xmlns=""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3A91D0C6-94B0-152F-667A-231F34888830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3127290" y="4092915"/>
                  <a:ext cx="292320" cy="38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86C3BF39-D739-D47A-9F79-4E958165083A}"/>
                    </a:ext>
                  </a:extLst>
                </p14:cNvPr>
                <p14:cNvContentPartPr/>
                <p14:nvPr/>
              </p14:nvContentPartPr>
              <p14:xfrm>
                <a:off x="3444450" y="4438875"/>
                <a:ext cx="262440" cy="139680"/>
              </p14:xfrm>
            </p:contentPart>
          </mc:Choice>
          <mc:Fallback xmlns=""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86C3BF39-D739-D47A-9F79-4E958165083A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3435450" y="4430235"/>
                  <a:ext cx="28008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D8E99D15-45E2-9DE1-0A01-DB23C3C1F5B9}"/>
                    </a:ext>
                  </a:extLst>
                </p14:cNvPr>
                <p14:cNvContentPartPr/>
                <p14:nvPr/>
              </p14:nvContentPartPr>
              <p14:xfrm>
                <a:off x="3795810" y="4288755"/>
                <a:ext cx="87840" cy="170640"/>
              </p14:xfrm>
            </p:contentPart>
          </mc:Choice>
          <mc:Fallback xmlns=""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D8E99D15-45E2-9DE1-0A01-DB23C3C1F5B9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3786810" y="4279755"/>
                  <a:ext cx="10548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8492175A-B465-7E7A-735D-B18C847800C7}"/>
                    </a:ext>
                  </a:extLst>
                </p14:cNvPr>
                <p14:cNvContentPartPr/>
                <p14:nvPr/>
              </p14:nvContentPartPr>
              <p14:xfrm>
                <a:off x="3971850" y="4339875"/>
                <a:ext cx="52560" cy="152280"/>
              </p14:xfrm>
            </p:contentPart>
          </mc:Choice>
          <mc:Fallback xmlns=""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8492175A-B465-7E7A-735D-B18C847800C7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3962850" y="4331235"/>
                  <a:ext cx="7020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A5225C6A-A187-D304-D0DA-FBE5CF1712D1}"/>
                    </a:ext>
                  </a:extLst>
                </p14:cNvPr>
                <p14:cNvContentPartPr/>
                <p14:nvPr/>
              </p14:nvContentPartPr>
              <p14:xfrm>
                <a:off x="3998850" y="4216395"/>
                <a:ext cx="360" cy="34920"/>
              </p14:xfrm>
            </p:contentPart>
          </mc:Choice>
          <mc:Fallback xmlns=""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A5225C6A-A187-D304-D0DA-FBE5CF1712D1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3989850" y="4207755"/>
                  <a:ext cx="18000" cy="52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9">
            <p14:nvContentPartPr>
              <p14:cNvPr id="315" name="Ink 314">
                <a:extLst>
                  <a:ext uri="{FF2B5EF4-FFF2-40B4-BE49-F238E27FC236}">
                    <a16:creationId xmlns:a16="http://schemas.microsoft.com/office/drawing/2014/main" id="{E4615F46-E4C4-4DB4-1E73-52841F91ED79}"/>
                  </a:ext>
                </a:extLst>
              </p14:cNvPr>
              <p14:cNvContentPartPr/>
              <p14:nvPr/>
            </p14:nvContentPartPr>
            <p14:xfrm>
              <a:off x="6358545" y="1760760"/>
              <a:ext cx="274680" cy="41040"/>
            </p14:xfrm>
          </p:contentPart>
        </mc:Choice>
        <mc:Fallback xmlns="">
          <p:pic>
            <p:nvPicPr>
              <p:cNvPr id="315" name="Ink 314">
                <a:extLst>
                  <a:ext uri="{FF2B5EF4-FFF2-40B4-BE49-F238E27FC236}">
                    <a16:creationId xmlns:a16="http://schemas.microsoft.com/office/drawing/2014/main" id="{E4615F46-E4C4-4DB4-1E73-52841F91ED79}"/>
                  </a:ext>
                </a:extLst>
              </p:cNvPr>
              <p:cNvPicPr/>
              <p:nvPr/>
            </p:nvPicPr>
            <p:blipFill>
              <a:blip r:embed="rId150"/>
              <a:stretch>
                <a:fillRect/>
              </a:stretch>
            </p:blipFill>
            <p:spPr>
              <a:xfrm>
                <a:off x="6349545" y="1752120"/>
                <a:ext cx="292320" cy="5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1">
            <p14:nvContentPartPr>
              <p14:cNvPr id="316" name="Ink 315">
                <a:extLst>
                  <a:ext uri="{FF2B5EF4-FFF2-40B4-BE49-F238E27FC236}">
                    <a16:creationId xmlns:a16="http://schemas.microsoft.com/office/drawing/2014/main" id="{DEBB0819-8A95-FB93-7B9A-AC3526BAC3F5}"/>
                  </a:ext>
                </a:extLst>
              </p14:cNvPr>
              <p14:cNvContentPartPr/>
              <p14:nvPr/>
            </p14:nvContentPartPr>
            <p14:xfrm>
              <a:off x="1273185" y="2815200"/>
              <a:ext cx="534600" cy="102600"/>
            </p14:xfrm>
          </p:contentPart>
        </mc:Choice>
        <mc:Fallback xmlns="">
          <p:pic>
            <p:nvPicPr>
              <p:cNvPr id="316" name="Ink 315">
                <a:extLst>
                  <a:ext uri="{FF2B5EF4-FFF2-40B4-BE49-F238E27FC236}">
                    <a16:creationId xmlns:a16="http://schemas.microsoft.com/office/drawing/2014/main" id="{DEBB0819-8A95-FB93-7B9A-AC3526BAC3F5}"/>
                  </a:ext>
                </a:extLst>
              </p:cNvPr>
              <p:cNvPicPr/>
              <p:nvPr/>
            </p:nvPicPr>
            <p:blipFill>
              <a:blip r:embed="rId152"/>
              <a:stretch>
                <a:fillRect/>
              </a:stretch>
            </p:blipFill>
            <p:spPr>
              <a:xfrm>
                <a:off x="1264185" y="2806560"/>
                <a:ext cx="552240" cy="12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3">
            <p14:nvContentPartPr>
              <p14:cNvPr id="317" name="Ink 316">
                <a:extLst>
                  <a:ext uri="{FF2B5EF4-FFF2-40B4-BE49-F238E27FC236}">
                    <a16:creationId xmlns:a16="http://schemas.microsoft.com/office/drawing/2014/main" id="{69DE9655-C9B2-D2AB-5D8E-F9D0D031ACF1}"/>
                  </a:ext>
                </a:extLst>
              </p14:cNvPr>
              <p14:cNvContentPartPr/>
              <p14:nvPr/>
            </p14:nvContentPartPr>
            <p14:xfrm>
              <a:off x="7434225" y="1732680"/>
              <a:ext cx="332280" cy="33120"/>
            </p14:xfrm>
          </p:contentPart>
        </mc:Choice>
        <mc:Fallback xmlns="">
          <p:pic>
            <p:nvPicPr>
              <p:cNvPr id="317" name="Ink 316">
                <a:extLst>
                  <a:ext uri="{FF2B5EF4-FFF2-40B4-BE49-F238E27FC236}">
                    <a16:creationId xmlns:a16="http://schemas.microsoft.com/office/drawing/2014/main" id="{69DE9655-C9B2-D2AB-5D8E-F9D0D031ACF1}"/>
                  </a:ext>
                </a:extLst>
              </p:cNvPr>
              <p:cNvPicPr/>
              <p:nvPr/>
            </p:nvPicPr>
            <p:blipFill>
              <a:blip r:embed="rId154"/>
              <a:stretch>
                <a:fillRect/>
              </a:stretch>
            </p:blipFill>
            <p:spPr>
              <a:xfrm>
                <a:off x="7425225" y="1723680"/>
                <a:ext cx="349920" cy="50760"/>
              </a:xfrm>
              <a:prstGeom prst="rect">
                <a:avLst/>
              </a:prstGeom>
            </p:spPr>
          </p:pic>
        </mc:Fallback>
      </mc:AlternateContent>
      <p:grpSp>
        <p:nvGrpSpPr>
          <p:cNvPr id="318" name="Group 317">
            <a:extLst>
              <a:ext uri="{FF2B5EF4-FFF2-40B4-BE49-F238E27FC236}">
                <a16:creationId xmlns:a16="http://schemas.microsoft.com/office/drawing/2014/main" id="{61A88630-B3C2-257A-94F6-4DFE629FA840}"/>
              </a:ext>
            </a:extLst>
          </p:cNvPr>
          <p:cNvGrpSpPr/>
          <p:nvPr/>
        </p:nvGrpSpPr>
        <p:grpSpPr>
          <a:xfrm>
            <a:off x="8539065" y="2323800"/>
            <a:ext cx="2883960" cy="801720"/>
            <a:chOff x="8586690" y="4015155"/>
            <a:chExt cx="2883960" cy="801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B80007A3-BB2C-9A27-D0CA-986FC5BD078D}"/>
                    </a:ext>
                  </a:extLst>
                </p14:cNvPr>
                <p14:cNvContentPartPr/>
                <p14:nvPr/>
              </p14:nvContentPartPr>
              <p14:xfrm>
                <a:off x="8593530" y="4023795"/>
                <a:ext cx="25560" cy="318600"/>
              </p14:xfrm>
            </p:contentPart>
          </mc:Choice>
          <mc:Fallback xmlns=""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B80007A3-BB2C-9A27-D0CA-986FC5BD078D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8584530" y="4015155"/>
                  <a:ext cx="43200" cy="33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668CB3B2-2618-03E6-0C21-D8A0DB32EDE3}"/>
                    </a:ext>
                  </a:extLst>
                </p14:cNvPr>
                <p14:cNvContentPartPr/>
                <p14:nvPr/>
              </p14:nvContentPartPr>
              <p14:xfrm>
                <a:off x="8586690" y="4129995"/>
                <a:ext cx="1338840" cy="109440"/>
              </p14:xfrm>
            </p:contentPart>
          </mc:Choice>
          <mc:Fallback xmlns=""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668CB3B2-2618-03E6-0C21-D8A0DB32EDE3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8578050" y="4120995"/>
                  <a:ext cx="135648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321" name="Ink 320">
                  <a:extLst>
                    <a:ext uri="{FF2B5EF4-FFF2-40B4-BE49-F238E27FC236}">
                      <a16:creationId xmlns:a16="http://schemas.microsoft.com/office/drawing/2014/main" id="{88D7E26A-7DF2-82B6-372E-1024F407CA05}"/>
                    </a:ext>
                  </a:extLst>
                </p14:cNvPr>
                <p14:cNvContentPartPr/>
                <p14:nvPr/>
              </p14:nvContentPartPr>
              <p14:xfrm>
                <a:off x="9925170" y="4032435"/>
                <a:ext cx="360" cy="303480"/>
              </p14:xfrm>
            </p:contentPart>
          </mc:Choice>
          <mc:Fallback xmlns="">
            <p:pic>
              <p:nvPicPr>
                <p:cNvPr id="321" name="Ink 320">
                  <a:extLst>
                    <a:ext uri="{FF2B5EF4-FFF2-40B4-BE49-F238E27FC236}">
                      <a16:creationId xmlns:a16="http://schemas.microsoft.com/office/drawing/2014/main" id="{88D7E26A-7DF2-82B6-372E-1024F407CA05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9916170" y="4023795"/>
                  <a:ext cx="18000" cy="32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322" name="Ink 321">
                  <a:extLst>
                    <a:ext uri="{FF2B5EF4-FFF2-40B4-BE49-F238E27FC236}">
                      <a16:creationId xmlns:a16="http://schemas.microsoft.com/office/drawing/2014/main" id="{84685389-B1B7-926D-E48B-623A83E20022}"/>
                    </a:ext>
                  </a:extLst>
                </p14:cNvPr>
                <p14:cNvContentPartPr/>
                <p14:nvPr/>
              </p14:nvContentPartPr>
              <p14:xfrm>
                <a:off x="8947050" y="4349595"/>
                <a:ext cx="245880" cy="324360"/>
              </p14:xfrm>
            </p:contentPart>
          </mc:Choice>
          <mc:Fallback xmlns="">
            <p:pic>
              <p:nvPicPr>
                <p:cNvPr id="322" name="Ink 321">
                  <a:extLst>
                    <a:ext uri="{FF2B5EF4-FFF2-40B4-BE49-F238E27FC236}">
                      <a16:creationId xmlns:a16="http://schemas.microsoft.com/office/drawing/2014/main" id="{84685389-B1B7-926D-E48B-623A83E20022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8938410" y="4340955"/>
                  <a:ext cx="263520" cy="34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4BF7856C-AB73-82A0-BDD0-630981DB10A5}"/>
                    </a:ext>
                  </a:extLst>
                </p14:cNvPr>
                <p14:cNvContentPartPr/>
                <p14:nvPr/>
              </p14:nvContentPartPr>
              <p14:xfrm>
                <a:off x="9242610" y="4622835"/>
                <a:ext cx="73080" cy="99720"/>
              </p14:xfrm>
            </p:contentPart>
          </mc:Choice>
          <mc:Fallback xmlns=""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4BF7856C-AB73-82A0-BDD0-630981DB10A5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9233970" y="4613835"/>
                  <a:ext cx="9072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0E171FD7-20B9-85BA-5FC6-EA70A7BF82A9}"/>
                    </a:ext>
                  </a:extLst>
                </p14:cNvPr>
                <p14:cNvContentPartPr/>
                <p14:nvPr/>
              </p14:nvContentPartPr>
              <p14:xfrm>
                <a:off x="9997170" y="4093275"/>
                <a:ext cx="1473480" cy="162360"/>
              </p14:xfrm>
            </p:contentPart>
          </mc:Choice>
          <mc:Fallback xmlns=""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0E171FD7-20B9-85BA-5FC6-EA70A7BF82A9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9988530" y="4084275"/>
                  <a:ext cx="149112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E619D916-09B9-0EA6-9BFE-999EA12C7928}"/>
                    </a:ext>
                  </a:extLst>
                </p14:cNvPr>
                <p14:cNvContentPartPr/>
                <p14:nvPr/>
              </p14:nvContentPartPr>
              <p14:xfrm>
                <a:off x="10427010" y="4376235"/>
                <a:ext cx="205920" cy="359280"/>
              </p14:xfrm>
            </p:contentPart>
          </mc:Choice>
          <mc:Fallback xmlns=""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E619D916-09B9-0EA6-9BFE-999EA12C7928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10418010" y="4367595"/>
                  <a:ext cx="223560" cy="37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326" name="Ink 325">
                  <a:extLst>
                    <a:ext uri="{FF2B5EF4-FFF2-40B4-BE49-F238E27FC236}">
                      <a16:creationId xmlns:a16="http://schemas.microsoft.com/office/drawing/2014/main" id="{050A4446-129B-F702-2297-95AD81ED6B44}"/>
                    </a:ext>
                  </a:extLst>
                </p14:cNvPr>
                <p14:cNvContentPartPr/>
                <p14:nvPr/>
              </p14:nvContentPartPr>
              <p14:xfrm>
                <a:off x="10682970" y="4673595"/>
                <a:ext cx="94320" cy="143280"/>
              </p14:xfrm>
            </p:contentPart>
          </mc:Choice>
          <mc:Fallback xmlns="">
            <p:pic>
              <p:nvPicPr>
                <p:cNvPr id="326" name="Ink 325">
                  <a:extLst>
                    <a:ext uri="{FF2B5EF4-FFF2-40B4-BE49-F238E27FC236}">
                      <a16:creationId xmlns:a16="http://schemas.microsoft.com/office/drawing/2014/main" id="{050A4446-129B-F702-2297-95AD81ED6B44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10674330" y="4664595"/>
                  <a:ext cx="11196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327" name="Ink 326">
                  <a:extLst>
                    <a:ext uri="{FF2B5EF4-FFF2-40B4-BE49-F238E27FC236}">
                      <a16:creationId xmlns:a16="http://schemas.microsoft.com/office/drawing/2014/main" id="{5DFAB7F8-D7AF-229A-DA79-90620656ACAD}"/>
                    </a:ext>
                  </a:extLst>
                </p14:cNvPr>
                <p14:cNvContentPartPr/>
                <p14:nvPr/>
              </p14:nvContentPartPr>
              <p14:xfrm>
                <a:off x="10199490" y="4047555"/>
                <a:ext cx="115920" cy="169200"/>
              </p14:xfrm>
            </p:contentPart>
          </mc:Choice>
          <mc:Fallback xmlns="">
            <p:pic>
              <p:nvPicPr>
                <p:cNvPr id="327" name="Ink 326">
                  <a:extLst>
                    <a:ext uri="{FF2B5EF4-FFF2-40B4-BE49-F238E27FC236}">
                      <a16:creationId xmlns:a16="http://schemas.microsoft.com/office/drawing/2014/main" id="{5DFAB7F8-D7AF-229A-DA79-90620656ACAD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10190490" y="4038915"/>
                  <a:ext cx="13356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328" name="Ink 327">
                  <a:extLst>
                    <a:ext uri="{FF2B5EF4-FFF2-40B4-BE49-F238E27FC236}">
                      <a16:creationId xmlns:a16="http://schemas.microsoft.com/office/drawing/2014/main" id="{B37D681C-D77D-E0A0-4F43-25AE3C888FC6}"/>
                    </a:ext>
                  </a:extLst>
                </p14:cNvPr>
                <p14:cNvContentPartPr/>
                <p14:nvPr/>
              </p14:nvContentPartPr>
              <p14:xfrm>
                <a:off x="10221090" y="4075635"/>
                <a:ext cx="54360" cy="169200"/>
              </p14:xfrm>
            </p:contentPart>
          </mc:Choice>
          <mc:Fallback xmlns="">
            <p:pic>
              <p:nvPicPr>
                <p:cNvPr id="328" name="Ink 327">
                  <a:extLst>
                    <a:ext uri="{FF2B5EF4-FFF2-40B4-BE49-F238E27FC236}">
                      <a16:creationId xmlns:a16="http://schemas.microsoft.com/office/drawing/2014/main" id="{B37D681C-D77D-E0A0-4F43-25AE3C888FC6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10212450" y="4066995"/>
                  <a:ext cx="7200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329" name="Ink 328">
                  <a:extLst>
                    <a:ext uri="{FF2B5EF4-FFF2-40B4-BE49-F238E27FC236}">
                      <a16:creationId xmlns:a16="http://schemas.microsoft.com/office/drawing/2014/main" id="{7665C6AE-D651-7B65-0AA2-68F56C77F46A}"/>
                    </a:ext>
                  </a:extLst>
                </p14:cNvPr>
                <p14:cNvContentPartPr/>
                <p14:nvPr/>
              </p14:nvContentPartPr>
              <p14:xfrm>
                <a:off x="10163490" y="4168875"/>
                <a:ext cx="271080" cy="13320"/>
              </p14:xfrm>
            </p:contentPart>
          </mc:Choice>
          <mc:Fallback xmlns="">
            <p:pic>
              <p:nvPicPr>
                <p:cNvPr id="329" name="Ink 328">
                  <a:extLst>
                    <a:ext uri="{FF2B5EF4-FFF2-40B4-BE49-F238E27FC236}">
                      <a16:creationId xmlns:a16="http://schemas.microsoft.com/office/drawing/2014/main" id="{7665C6AE-D651-7B65-0AA2-68F56C77F46A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10154490" y="4160235"/>
                  <a:ext cx="28872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330" name="Ink 329">
                  <a:extLst>
                    <a:ext uri="{FF2B5EF4-FFF2-40B4-BE49-F238E27FC236}">
                      <a16:creationId xmlns:a16="http://schemas.microsoft.com/office/drawing/2014/main" id="{1C518A68-D647-B439-40F4-13B5528B4EB3}"/>
                    </a:ext>
                  </a:extLst>
                </p14:cNvPr>
                <p14:cNvContentPartPr/>
                <p14:nvPr/>
              </p14:nvContentPartPr>
              <p14:xfrm>
                <a:off x="10646970" y="4106235"/>
                <a:ext cx="148320" cy="118080"/>
              </p14:xfrm>
            </p:contentPart>
          </mc:Choice>
          <mc:Fallback xmlns="">
            <p:pic>
              <p:nvPicPr>
                <p:cNvPr id="330" name="Ink 329">
                  <a:extLst>
                    <a:ext uri="{FF2B5EF4-FFF2-40B4-BE49-F238E27FC236}">
                      <a16:creationId xmlns:a16="http://schemas.microsoft.com/office/drawing/2014/main" id="{1C518A68-D647-B439-40F4-13B5528B4EB3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10638330" y="4097235"/>
                  <a:ext cx="16596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331" name="Ink 330">
                  <a:extLst>
                    <a:ext uri="{FF2B5EF4-FFF2-40B4-BE49-F238E27FC236}">
                      <a16:creationId xmlns:a16="http://schemas.microsoft.com/office/drawing/2014/main" id="{841DAA8F-88B1-91A3-7184-F59F1A681210}"/>
                    </a:ext>
                  </a:extLst>
                </p14:cNvPr>
                <p14:cNvContentPartPr/>
                <p14:nvPr/>
              </p14:nvContentPartPr>
              <p14:xfrm>
                <a:off x="10719330" y="4054035"/>
                <a:ext cx="39960" cy="212400"/>
              </p14:xfrm>
            </p:contentPart>
          </mc:Choice>
          <mc:Fallback xmlns="">
            <p:pic>
              <p:nvPicPr>
                <p:cNvPr id="331" name="Ink 330">
                  <a:extLst>
                    <a:ext uri="{FF2B5EF4-FFF2-40B4-BE49-F238E27FC236}">
                      <a16:creationId xmlns:a16="http://schemas.microsoft.com/office/drawing/2014/main" id="{841DAA8F-88B1-91A3-7184-F59F1A681210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10710330" y="4045395"/>
                  <a:ext cx="5760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332" name="Ink 331">
                  <a:extLst>
                    <a:ext uri="{FF2B5EF4-FFF2-40B4-BE49-F238E27FC236}">
                      <a16:creationId xmlns:a16="http://schemas.microsoft.com/office/drawing/2014/main" id="{22296D2E-6A67-9835-4F1C-CC21E76E4D51}"/>
                    </a:ext>
                  </a:extLst>
                </p14:cNvPr>
                <p14:cNvContentPartPr/>
                <p14:nvPr/>
              </p14:nvContentPartPr>
              <p14:xfrm>
                <a:off x="10661370" y="4160235"/>
                <a:ext cx="220680" cy="28440"/>
              </p14:xfrm>
            </p:contentPart>
          </mc:Choice>
          <mc:Fallback xmlns="">
            <p:pic>
              <p:nvPicPr>
                <p:cNvPr id="332" name="Ink 331">
                  <a:extLst>
                    <a:ext uri="{FF2B5EF4-FFF2-40B4-BE49-F238E27FC236}">
                      <a16:creationId xmlns:a16="http://schemas.microsoft.com/office/drawing/2014/main" id="{22296D2E-6A67-9835-4F1C-CC21E76E4D51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10652730" y="4151595"/>
                  <a:ext cx="23832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333" name="Ink 332">
                  <a:extLst>
                    <a:ext uri="{FF2B5EF4-FFF2-40B4-BE49-F238E27FC236}">
                      <a16:creationId xmlns:a16="http://schemas.microsoft.com/office/drawing/2014/main" id="{4768C439-4685-6151-6E3F-90EBE626F0ED}"/>
                    </a:ext>
                  </a:extLst>
                </p14:cNvPr>
                <p14:cNvContentPartPr/>
                <p14:nvPr/>
              </p14:nvContentPartPr>
              <p14:xfrm>
                <a:off x="11138010" y="4015155"/>
                <a:ext cx="169920" cy="251640"/>
              </p14:xfrm>
            </p:contentPart>
          </mc:Choice>
          <mc:Fallback xmlns="">
            <p:pic>
              <p:nvPicPr>
                <p:cNvPr id="333" name="Ink 332">
                  <a:extLst>
                    <a:ext uri="{FF2B5EF4-FFF2-40B4-BE49-F238E27FC236}">
                      <a16:creationId xmlns:a16="http://schemas.microsoft.com/office/drawing/2014/main" id="{4768C439-4685-6151-6E3F-90EBE626F0ED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11129010" y="4006515"/>
                  <a:ext cx="187560" cy="2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334" name="Ink 333">
                  <a:extLst>
                    <a:ext uri="{FF2B5EF4-FFF2-40B4-BE49-F238E27FC236}">
                      <a16:creationId xmlns:a16="http://schemas.microsoft.com/office/drawing/2014/main" id="{6D932285-4EA9-3AC2-6D48-F35A368F450E}"/>
                    </a:ext>
                  </a:extLst>
                </p14:cNvPr>
                <p14:cNvContentPartPr/>
                <p14:nvPr/>
              </p14:nvContentPartPr>
              <p14:xfrm>
                <a:off x="11116050" y="4127835"/>
                <a:ext cx="220680" cy="21960"/>
              </p14:xfrm>
            </p:contentPart>
          </mc:Choice>
          <mc:Fallback xmlns="">
            <p:pic>
              <p:nvPicPr>
                <p:cNvPr id="334" name="Ink 333">
                  <a:extLst>
                    <a:ext uri="{FF2B5EF4-FFF2-40B4-BE49-F238E27FC236}">
                      <a16:creationId xmlns:a16="http://schemas.microsoft.com/office/drawing/2014/main" id="{6D932285-4EA9-3AC2-6D48-F35A368F450E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11107410" y="4118835"/>
                  <a:ext cx="238320" cy="39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5" name="Group 334">
            <a:extLst>
              <a:ext uri="{FF2B5EF4-FFF2-40B4-BE49-F238E27FC236}">
                <a16:creationId xmlns:a16="http://schemas.microsoft.com/office/drawing/2014/main" id="{CD5A78B9-70B6-E2FD-D052-90EE212FC81C}"/>
              </a:ext>
            </a:extLst>
          </p:cNvPr>
          <p:cNvGrpSpPr/>
          <p:nvPr/>
        </p:nvGrpSpPr>
        <p:grpSpPr>
          <a:xfrm>
            <a:off x="10080945" y="1994040"/>
            <a:ext cx="186840" cy="237240"/>
            <a:chOff x="10128570" y="3685395"/>
            <a:chExt cx="186840" cy="237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336" name="Ink 335">
                  <a:extLst>
                    <a:ext uri="{FF2B5EF4-FFF2-40B4-BE49-F238E27FC236}">
                      <a16:creationId xmlns:a16="http://schemas.microsoft.com/office/drawing/2014/main" id="{3AB76EF0-8C0E-EA28-6F6C-4DD39C9E1174}"/>
                    </a:ext>
                  </a:extLst>
                </p14:cNvPr>
                <p14:cNvContentPartPr/>
                <p14:nvPr/>
              </p14:nvContentPartPr>
              <p14:xfrm>
                <a:off x="10128570" y="3685395"/>
                <a:ext cx="118080" cy="161640"/>
              </p14:xfrm>
            </p:contentPart>
          </mc:Choice>
          <mc:Fallback xmlns="">
            <p:pic>
              <p:nvPicPr>
                <p:cNvPr id="336" name="Ink 335">
                  <a:extLst>
                    <a:ext uri="{FF2B5EF4-FFF2-40B4-BE49-F238E27FC236}">
                      <a16:creationId xmlns:a16="http://schemas.microsoft.com/office/drawing/2014/main" id="{3AB76EF0-8C0E-EA28-6F6C-4DD39C9E1174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10119570" y="3676755"/>
                  <a:ext cx="13572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337" name="Ink 336">
                  <a:extLst>
                    <a:ext uri="{FF2B5EF4-FFF2-40B4-BE49-F238E27FC236}">
                      <a16:creationId xmlns:a16="http://schemas.microsoft.com/office/drawing/2014/main" id="{EC4FCE3C-0D07-9CA9-D340-CA7664015706}"/>
                    </a:ext>
                  </a:extLst>
                </p14:cNvPr>
                <p14:cNvContentPartPr/>
                <p14:nvPr/>
              </p14:nvContentPartPr>
              <p14:xfrm>
                <a:off x="10315050" y="3820395"/>
                <a:ext cx="360" cy="102240"/>
              </p14:xfrm>
            </p:contentPart>
          </mc:Choice>
          <mc:Fallback xmlns="">
            <p:pic>
              <p:nvPicPr>
                <p:cNvPr id="337" name="Ink 336">
                  <a:extLst>
                    <a:ext uri="{FF2B5EF4-FFF2-40B4-BE49-F238E27FC236}">
                      <a16:creationId xmlns:a16="http://schemas.microsoft.com/office/drawing/2014/main" id="{EC4FCE3C-0D07-9CA9-D340-CA7664015706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10306050" y="3811395"/>
                  <a:ext cx="18000" cy="119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8" name="Group 337">
            <a:extLst>
              <a:ext uri="{FF2B5EF4-FFF2-40B4-BE49-F238E27FC236}">
                <a16:creationId xmlns:a16="http://schemas.microsoft.com/office/drawing/2014/main" id="{59754340-8A2D-394D-A1EE-1C6B5BEE8DD8}"/>
              </a:ext>
            </a:extLst>
          </p:cNvPr>
          <p:cNvGrpSpPr/>
          <p:nvPr/>
        </p:nvGrpSpPr>
        <p:grpSpPr>
          <a:xfrm>
            <a:off x="10588185" y="1976400"/>
            <a:ext cx="760320" cy="220320"/>
            <a:chOff x="10635810" y="3667755"/>
            <a:chExt cx="760320" cy="220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339" name="Ink 338">
                  <a:extLst>
                    <a:ext uri="{FF2B5EF4-FFF2-40B4-BE49-F238E27FC236}">
                      <a16:creationId xmlns:a16="http://schemas.microsoft.com/office/drawing/2014/main" id="{FDB90068-8E93-E14D-8A25-EC0642476534}"/>
                    </a:ext>
                  </a:extLst>
                </p14:cNvPr>
                <p14:cNvContentPartPr/>
                <p14:nvPr/>
              </p14:nvContentPartPr>
              <p14:xfrm>
                <a:off x="10635810" y="3687195"/>
                <a:ext cx="94680" cy="146520"/>
              </p14:xfrm>
            </p:contentPart>
          </mc:Choice>
          <mc:Fallback xmlns="">
            <p:pic>
              <p:nvPicPr>
                <p:cNvPr id="339" name="Ink 338">
                  <a:extLst>
                    <a:ext uri="{FF2B5EF4-FFF2-40B4-BE49-F238E27FC236}">
                      <a16:creationId xmlns:a16="http://schemas.microsoft.com/office/drawing/2014/main" id="{FDB90068-8E93-E14D-8A25-EC0642476534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10627170" y="3678195"/>
                  <a:ext cx="11232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340" name="Ink 339">
                  <a:extLst>
                    <a:ext uri="{FF2B5EF4-FFF2-40B4-BE49-F238E27FC236}">
                      <a16:creationId xmlns:a16="http://schemas.microsoft.com/office/drawing/2014/main" id="{6AF326C4-24D8-D11A-72BE-0DE4AE9A64EC}"/>
                    </a:ext>
                  </a:extLst>
                </p14:cNvPr>
                <p14:cNvContentPartPr/>
                <p14:nvPr/>
              </p14:nvContentPartPr>
              <p14:xfrm>
                <a:off x="10780530" y="3769995"/>
                <a:ext cx="148320" cy="111240"/>
              </p14:xfrm>
            </p:contentPart>
          </mc:Choice>
          <mc:Fallback xmlns="">
            <p:pic>
              <p:nvPicPr>
                <p:cNvPr id="340" name="Ink 339">
                  <a:extLst>
                    <a:ext uri="{FF2B5EF4-FFF2-40B4-BE49-F238E27FC236}">
                      <a16:creationId xmlns:a16="http://schemas.microsoft.com/office/drawing/2014/main" id="{6AF326C4-24D8-D11A-72BE-0DE4AE9A64EC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10771890" y="3761355"/>
                  <a:ext cx="16596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341" name="Ink 340">
                  <a:extLst>
                    <a:ext uri="{FF2B5EF4-FFF2-40B4-BE49-F238E27FC236}">
                      <a16:creationId xmlns:a16="http://schemas.microsoft.com/office/drawing/2014/main" id="{6AB71628-B188-E8BC-88F5-AD1DE80EFAE7}"/>
                    </a:ext>
                  </a:extLst>
                </p14:cNvPr>
                <p14:cNvContentPartPr/>
                <p14:nvPr/>
              </p14:nvContentPartPr>
              <p14:xfrm>
                <a:off x="11108130" y="3667755"/>
                <a:ext cx="199800" cy="162360"/>
              </p14:xfrm>
            </p:contentPart>
          </mc:Choice>
          <mc:Fallback xmlns="">
            <p:pic>
              <p:nvPicPr>
                <p:cNvPr id="341" name="Ink 340">
                  <a:extLst>
                    <a:ext uri="{FF2B5EF4-FFF2-40B4-BE49-F238E27FC236}">
                      <a16:creationId xmlns:a16="http://schemas.microsoft.com/office/drawing/2014/main" id="{6AB71628-B188-E8BC-88F5-AD1DE80EFAE7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11099130" y="3658755"/>
                  <a:ext cx="21744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342" name="Ink 341">
                  <a:extLst>
                    <a:ext uri="{FF2B5EF4-FFF2-40B4-BE49-F238E27FC236}">
                      <a16:creationId xmlns:a16="http://schemas.microsoft.com/office/drawing/2014/main" id="{72CCE99F-82AA-6819-C9E2-8E778E98DA93}"/>
                    </a:ext>
                  </a:extLst>
                </p14:cNvPr>
                <p14:cNvContentPartPr/>
                <p14:nvPr/>
              </p14:nvContentPartPr>
              <p14:xfrm>
                <a:off x="11303970" y="3712755"/>
                <a:ext cx="92160" cy="175320"/>
              </p14:xfrm>
            </p:contentPart>
          </mc:Choice>
          <mc:Fallback xmlns="">
            <p:pic>
              <p:nvPicPr>
                <p:cNvPr id="342" name="Ink 341">
                  <a:extLst>
                    <a:ext uri="{FF2B5EF4-FFF2-40B4-BE49-F238E27FC236}">
                      <a16:creationId xmlns:a16="http://schemas.microsoft.com/office/drawing/2014/main" id="{72CCE99F-82AA-6819-C9E2-8E778E98DA93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11294970" y="3704115"/>
                  <a:ext cx="109800" cy="192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3" name="Group 342">
            <a:extLst>
              <a:ext uri="{FF2B5EF4-FFF2-40B4-BE49-F238E27FC236}">
                <a16:creationId xmlns:a16="http://schemas.microsoft.com/office/drawing/2014/main" id="{926B8CD6-1C9A-A710-0258-8015E053FCED}"/>
              </a:ext>
            </a:extLst>
          </p:cNvPr>
          <p:cNvGrpSpPr/>
          <p:nvPr/>
        </p:nvGrpSpPr>
        <p:grpSpPr>
          <a:xfrm>
            <a:off x="8220465" y="2720160"/>
            <a:ext cx="268200" cy="317520"/>
            <a:chOff x="8268090" y="4411515"/>
            <a:chExt cx="268200" cy="317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344" name="Ink 343">
                  <a:extLst>
                    <a:ext uri="{FF2B5EF4-FFF2-40B4-BE49-F238E27FC236}">
                      <a16:creationId xmlns:a16="http://schemas.microsoft.com/office/drawing/2014/main" id="{4F751992-978B-1C31-9A19-B90489DF6E15}"/>
                    </a:ext>
                  </a:extLst>
                </p14:cNvPr>
                <p14:cNvContentPartPr/>
                <p14:nvPr/>
              </p14:nvContentPartPr>
              <p14:xfrm>
                <a:off x="8268090" y="4411515"/>
                <a:ext cx="141480" cy="305640"/>
              </p14:xfrm>
            </p:contentPart>
          </mc:Choice>
          <mc:Fallback xmlns="">
            <p:pic>
              <p:nvPicPr>
                <p:cNvPr id="344" name="Ink 343">
                  <a:extLst>
                    <a:ext uri="{FF2B5EF4-FFF2-40B4-BE49-F238E27FC236}">
                      <a16:creationId xmlns:a16="http://schemas.microsoft.com/office/drawing/2014/main" id="{4F751992-978B-1C31-9A19-B90489DF6E15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8259450" y="4402515"/>
                  <a:ext cx="159120" cy="32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345" name="Ink 344">
                  <a:extLst>
                    <a:ext uri="{FF2B5EF4-FFF2-40B4-BE49-F238E27FC236}">
                      <a16:creationId xmlns:a16="http://schemas.microsoft.com/office/drawing/2014/main" id="{6FEE8A32-22FE-480D-E8AB-52065E5B7797}"/>
                    </a:ext>
                  </a:extLst>
                </p14:cNvPr>
                <p14:cNvContentPartPr/>
                <p14:nvPr/>
              </p14:nvContentPartPr>
              <p14:xfrm>
                <a:off x="8322810" y="4563075"/>
                <a:ext cx="137520" cy="11160"/>
              </p14:xfrm>
            </p:contentPart>
          </mc:Choice>
          <mc:Fallback xmlns="">
            <p:pic>
              <p:nvPicPr>
                <p:cNvPr id="345" name="Ink 344">
                  <a:extLst>
                    <a:ext uri="{FF2B5EF4-FFF2-40B4-BE49-F238E27FC236}">
                      <a16:creationId xmlns:a16="http://schemas.microsoft.com/office/drawing/2014/main" id="{6FEE8A32-22FE-480D-E8AB-52065E5B7797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8313810" y="4554075"/>
                  <a:ext cx="15516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346" name="Ink 345">
                  <a:extLst>
                    <a:ext uri="{FF2B5EF4-FFF2-40B4-BE49-F238E27FC236}">
                      <a16:creationId xmlns:a16="http://schemas.microsoft.com/office/drawing/2014/main" id="{563A9124-CB5C-93EF-26A7-A972B7A14EDC}"/>
                    </a:ext>
                  </a:extLst>
                </p14:cNvPr>
                <p14:cNvContentPartPr/>
                <p14:nvPr/>
              </p14:nvContentPartPr>
              <p14:xfrm>
                <a:off x="8467170" y="4617075"/>
                <a:ext cx="69120" cy="111960"/>
              </p14:xfrm>
            </p:contentPart>
          </mc:Choice>
          <mc:Fallback xmlns="">
            <p:pic>
              <p:nvPicPr>
                <p:cNvPr id="346" name="Ink 345">
                  <a:extLst>
                    <a:ext uri="{FF2B5EF4-FFF2-40B4-BE49-F238E27FC236}">
                      <a16:creationId xmlns:a16="http://schemas.microsoft.com/office/drawing/2014/main" id="{563A9124-CB5C-93EF-26A7-A972B7A14EDC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8458170" y="4608435"/>
                  <a:ext cx="86760" cy="129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7" name="Group 346">
            <a:extLst>
              <a:ext uri="{FF2B5EF4-FFF2-40B4-BE49-F238E27FC236}">
                <a16:creationId xmlns:a16="http://schemas.microsoft.com/office/drawing/2014/main" id="{B64B2220-EDCC-B41B-4606-D6E4030D7FBA}"/>
              </a:ext>
            </a:extLst>
          </p:cNvPr>
          <p:cNvGrpSpPr/>
          <p:nvPr/>
        </p:nvGrpSpPr>
        <p:grpSpPr>
          <a:xfrm>
            <a:off x="9761985" y="2769840"/>
            <a:ext cx="278280" cy="288360"/>
            <a:chOff x="9809610" y="4461195"/>
            <a:chExt cx="278280" cy="288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348" name="Ink 347">
                  <a:extLst>
                    <a:ext uri="{FF2B5EF4-FFF2-40B4-BE49-F238E27FC236}">
                      <a16:creationId xmlns:a16="http://schemas.microsoft.com/office/drawing/2014/main" id="{795E95D9-9AA8-2E55-55E8-57810F3C886D}"/>
                    </a:ext>
                  </a:extLst>
                </p14:cNvPr>
                <p14:cNvContentPartPr/>
                <p14:nvPr/>
              </p14:nvContentPartPr>
              <p14:xfrm>
                <a:off x="9833370" y="4461195"/>
                <a:ext cx="81360" cy="182160"/>
              </p14:xfrm>
            </p:contentPart>
          </mc:Choice>
          <mc:Fallback xmlns="">
            <p:pic>
              <p:nvPicPr>
                <p:cNvPr id="348" name="Ink 347">
                  <a:extLst>
                    <a:ext uri="{FF2B5EF4-FFF2-40B4-BE49-F238E27FC236}">
                      <a16:creationId xmlns:a16="http://schemas.microsoft.com/office/drawing/2014/main" id="{795E95D9-9AA8-2E55-55E8-57810F3C886D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9824730" y="4452555"/>
                  <a:ext cx="9900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349" name="Ink 348">
                  <a:extLst>
                    <a:ext uri="{FF2B5EF4-FFF2-40B4-BE49-F238E27FC236}">
                      <a16:creationId xmlns:a16="http://schemas.microsoft.com/office/drawing/2014/main" id="{E400C8F0-9279-1179-981D-BA2629BCE8BA}"/>
                    </a:ext>
                  </a:extLst>
                </p14:cNvPr>
                <p14:cNvContentPartPr/>
                <p14:nvPr/>
              </p14:nvContentPartPr>
              <p14:xfrm>
                <a:off x="9809610" y="4532835"/>
                <a:ext cx="108720" cy="17640"/>
              </p14:xfrm>
            </p:contentPart>
          </mc:Choice>
          <mc:Fallback xmlns="">
            <p:pic>
              <p:nvPicPr>
                <p:cNvPr id="349" name="Ink 348">
                  <a:extLst>
                    <a:ext uri="{FF2B5EF4-FFF2-40B4-BE49-F238E27FC236}">
                      <a16:creationId xmlns:a16="http://schemas.microsoft.com/office/drawing/2014/main" id="{E400C8F0-9279-1179-981D-BA2629BCE8BA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9800970" y="4523835"/>
                  <a:ext cx="12636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350" name="Ink 349">
                  <a:extLst>
                    <a:ext uri="{FF2B5EF4-FFF2-40B4-BE49-F238E27FC236}">
                      <a16:creationId xmlns:a16="http://schemas.microsoft.com/office/drawing/2014/main" id="{CC58A3B5-D61C-BD4F-9710-A867723E6C04}"/>
                    </a:ext>
                  </a:extLst>
                </p14:cNvPr>
                <p14:cNvContentPartPr/>
                <p14:nvPr/>
              </p14:nvContentPartPr>
              <p14:xfrm>
                <a:off x="9968370" y="4604115"/>
                <a:ext cx="119520" cy="145440"/>
              </p14:xfrm>
            </p:contentPart>
          </mc:Choice>
          <mc:Fallback xmlns="">
            <p:pic>
              <p:nvPicPr>
                <p:cNvPr id="350" name="Ink 349">
                  <a:extLst>
                    <a:ext uri="{FF2B5EF4-FFF2-40B4-BE49-F238E27FC236}">
                      <a16:creationId xmlns:a16="http://schemas.microsoft.com/office/drawing/2014/main" id="{CC58A3B5-D61C-BD4F-9710-A867723E6C04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9959730" y="4595475"/>
                  <a:ext cx="137160" cy="163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1" name="Group 350">
            <a:extLst>
              <a:ext uri="{FF2B5EF4-FFF2-40B4-BE49-F238E27FC236}">
                <a16:creationId xmlns:a16="http://schemas.microsoft.com/office/drawing/2014/main" id="{1DD588D5-F500-EE9E-0C43-2CC47EBBC6EB}"/>
              </a:ext>
            </a:extLst>
          </p:cNvPr>
          <p:cNvGrpSpPr/>
          <p:nvPr/>
        </p:nvGrpSpPr>
        <p:grpSpPr>
          <a:xfrm>
            <a:off x="11349945" y="2694600"/>
            <a:ext cx="321840" cy="316800"/>
            <a:chOff x="11397570" y="4385955"/>
            <a:chExt cx="321840" cy="316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352" name="Ink 351">
                  <a:extLst>
                    <a:ext uri="{FF2B5EF4-FFF2-40B4-BE49-F238E27FC236}">
                      <a16:creationId xmlns:a16="http://schemas.microsoft.com/office/drawing/2014/main" id="{EDDFA2D2-1A06-50DC-0121-2EC2A4C54A9B}"/>
                    </a:ext>
                  </a:extLst>
                </p14:cNvPr>
                <p14:cNvContentPartPr/>
                <p14:nvPr/>
              </p14:nvContentPartPr>
              <p14:xfrm>
                <a:off x="11397570" y="4385955"/>
                <a:ext cx="115920" cy="217800"/>
              </p14:xfrm>
            </p:contentPart>
          </mc:Choice>
          <mc:Fallback xmlns="">
            <p:pic>
              <p:nvPicPr>
                <p:cNvPr id="352" name="Ink 351">
                  <a:extLst>
                    <a:ext uri="{FF2B5EF4-FFF2-40B4-BE49-F238E27FC236}">
                      <a16:creationId xmlns:a16="http://schemas.microsoft.com/office/drawing/2014/main" id="{EDDFA2D2-1A06-50DC-0121-2EC2A4C54A9B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11388930" y="4376955"/>
                  <a:ext cx="13356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353" name="Ink 352">
                  <a:extLst>
                    <a:ext uri="{FF2B5EF4-FFF2-40B4-BE49-F238E27FC236}">
                      <a16:creationId xmlns:a16="http://schemas.microsoft.com/office/drawing/2014/main" id="{06D83A8B-8365-5959-51F3-DA79CD854DE5}"/>
                    </a:ext>
                  </a:extLst>
                </p14:cNvPr>
                <p14:cNvContentPartPr/>
                <p14:nvPr/>
              </p14:nvContentPartPr>
              <p14:xfrm>
                <a:off x="11430330" y="4480635"/>
                <a:ext cx="137520" cy="28440"/>
              </p14:xfrm>
            </p:contentPart>
          </mc:Choice>
          <mc:Fallback xmlns="">
            <p:pic>
              <p:nvPicPr>
                <p:cNvPr id="353" name="Ink 352">
                  <a:extLst>
                    <a:ext uri="{FF2B5EF4-FFF2-40B4-BE49-F238E27FC236}">
                      <a16:creationId xmlns:a16="http://schemas.microsoft.com/office/drawing/2014/main" id="{06D83A8B-8365-5959-51F3-DA79CD854DE5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11421330" y="4471995"/>
                  <a:ext cx="15516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354" name="Ink 353">
                  <a:extLst>
                    <a:ext uri="{FF2B5EF4-FFF2-40B4-BE49-F238E27FC236}">
                      <a16:creationId xmlns:a16="http://schemas.microsoft.com/office/drawing/2014/main" id="{070CF117-5576-50D9-2A62-137CA6E9DCEA}"/>
                    </a:ext>
                  </a:extLst>
                </p14:cNvPr>
                <p14:cNvContentPartPr/>
                <p14:nvPr/>
              </p14:nvContentPartPr>
              <p14:xfrm>
                <a:off x="11578290" y="4536435"/>
                <a:ext cx="141120" cy="166320"/>
              </p14:xfrm>
            </p:contentPart>
          </mc:Choice>
          <mc:Fallback xmlns="">
            <p:pic>
              <p:nvPicPr>
                <p:cNvPr id="354" name="Ink 353">
                  <a:extLst>
                    <a:ext uri="{FF2B5EF4-FFF2-40B4-BE49-F238E27FC236}">
                      <a16:creationId xmlns:a16="http://schemas.microsoft.com/office/drawing/2014/main" id="{070CF117-5576-50D9-2A62-137CA6E9DCEA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11569290" y="4527795"/>
                  <a:ext cx="158760" cy="183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4" name="Group 363">
            <a:extLst>
              <a:ext uri="{FF2B5EF4-FFF2-40B4-BE49-F238E27FC236}">
                <a16:creationId xmlns:a16="http://schemas.microsoft.com/office/drawing/2014/main" id="{7C836F5A-A3DA-213D-8363-4E2BAA374484}"/>
              </a:ext>
            </a:extLst>
          </p:cNvPr>
          <p:cNvGrpSpPr/>
          <p:nvPr/>
        </p:nvGrpSpPr>
        <p:grpSpPr>
          <a:xfrm>
            <a:off x="509010" y="3378675"/>
            <a:ext cx="4767840" cy="996120"/>
            <a:chOff x="509010" y="3378675"/>
            <a:chExt cx="4767840" cy="996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355" name="Ink 354">
                  <a:extLst>
                    <a:ext uri="{FF2B5EF4-FFF2-40B4-BE49-F238E27FC236}">
                      <a16:creationId xmlns:a16="http://schemas.microsoft.com/office/drawing/2014/main" id="{9891A64A-53CE-9656-F79F-4FB02D876092}"/>
                    </a:ext>
                  </a:extLst>
                </p14:cNvPr>
                <p14:cNvContentPartPr/>
                <p14:nvPr/>
              </p14:nvContentPartPr>
              <p14:xfrm>
                <a:off x="509010" y="3661995"/>
                <a:ext cx="707400" cy="322920"/>
              </p14:xfrm>
            </p:contentPart>
          </mc:Choice>
          <mc:Fallback xmlns="">
            <p:pic>
              <p:nvPicPr>
                <p:cNvPr id="355" name="Ink 354">
                  <a:extLst>
                    <a:ext uri="{FF2B5EF4-FFF2-40B4-BE49-F238E27FC236}">
                      <a16:creationId xmlns:a16="http://schemas.microsoft.com/office/drawing/2014/main" id="{9891A64A-53CE-9656-F79F-4FB02D876092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500010" y="3652995"/>
                  <a:ext cx="725040" cy="34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356" name="Ink 355">
                  <a:extLst>
                    <a:ext uri="{FF2B5EF4-FFF2-40B4-BE49-F238E27FC236}">
                      <a16:creationId xmlns:a16="http://schemas.microsoft.com/office/drawing/2014/main" id="{F18C0336-9C5D-445D-F007-076F434C42ED}"/>
                    </a:ext>
                  </a:extLst>
                </p14:cNvPr>
                <p14:cNvContentPartPr/>
                <p14:nvPr/>
              </p14:nvContentPartPr>
              <p14:xfrm>
                <a:off x="1158450" y="3681795"/>
                <a:ext cx="65160" cy="67320"/>
              </p14:xfrm>
            </p:contentPart>
          </mc:Choice>
          <mc:Fallback xmlns="">
            <p:pic>
              <p:nvPicPr>
                <p:cNvPr id="356" name="Ink 355">
                  <a:extLst>
                    <a:ext uri="{FF2B5EF4-FFF2-40B4-BE49-F238E27FC236}">
                      <a16:creationId xmlns:a16="http://schemas.microsoft.com/office/drawing/2014/main" id="{F18C0336-9C5D-445D-F007-076F434C42ED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1149450" y="3672795"/>
                  <a:ext cx="8280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357" name="Ink 356">
                  <a:extLst>
                    <a:ext uri="{FF2B5EF4-FFF2-40B4-BE49-F238E27FC236}">
                      <a16:creationId xmlns:a16="http://schemas.microsoft.com/office/drawing/2014/main" id="{968D20F3-1FBB-1C86-766E-1DD18A4790B2}"/>
                    </a:ext>
                  </a:extLst>
                </p14:cNvPr>
                <p14:cNvContentPartPr/>
                <p14:nvPr/>
              </p14:nvContentPartPr>
              <p14:xfrm>
                <a:off x="1284450" y="3822555"/>
                <a:ext cx="170280" cy="552240"/>
              </p14:xfrm>
            </p:contentPart>
          </mc:Choice>
          <mc:Fallback xmlns="">
            <p:pic>
              <p:nvPicPr>
                <p:cNvPr id="357" name="Ink 356">
                  <a:extLst>
                    <a:ext uri="{FF2B5EF4-FFF2-40B4-BE49-F238E27FC236}">
                      <a16:creationId xmlns:a16="http://schemas.microsoft.com/office/drawing/2014/main" id="{968D20F3-1FBB-1C86-766E-1DD18A4790B2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1275450" y="3813555"/>
                  <a:ext cx="187920" cy="56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358" name="Ink 357">
                  <a:extLst>
                    <a:ext uri="{FF2B5EF4-FFF2-40B4-BE49-F238E27FC236}">
                      <a16:creationId xmlns:a16="http://schemas.microsoft.com/office/drawing/2014/main" id="{06916BBF-0724-8017-9F29-53CCE20071D7}"/>
                    </a:ext>
                  </a:extLst>
                </p14:cNvPr>
                <p14:cNvContentPartPr/>
                <p14:nvPr/>
              </p14:nvContentPartPr>
              <p14:xfrm>
                <a:off x="1695570" y="3541035"/>
                <a:ext cx="462960" cy="456120"/>
              </p14:xfrm>
            </p:contentPart>
          </mc:Choice>
          <mc:Fallback xmlns="">
            <p:pic>
              <p:nvPicPr>
                <p:cNvPr id="358" name="Ink 357">
                  <a:extLst>
                    <a:ext uri="{FF2B5EF4-FFF2-40B4-BE49-F238E27FC236}">
                      <a16:creationId xmlns:a16="http://schemas.microsoft.com/office/drawing/2014/main" id="{06916BBF-0724-8017-9F29-53CCE20071D7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1686930" y="3532035"/>
                  <a:ext cx="480600" cy="47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359" name="Ink 358">
                  <a:extLst>
                    <a:ext uri="{FF2B5EF4-FFF2-40B4-BE49-F238E27FC236}">
                      <a16:creationId xmlns:a16="http://schemas.microsoft.com/office/drawing/2014/main" id="{7821DC17-AB2C-C424-0BF3-78D2C0DE8DB5}"/>
                    </a:ext>
                  </a:extLst>
                </p14:cNvPr>
                <p14:cNvContentPartPr/>
                <p14:nvPr/>
              </p14:nvContentPartPr>
              <p14:xfrm>
                <a:off x="2510970" y="3714195"/>
                <a:ext cx="878040" cy="234360"/>
              </p14:xfrm>
            </p:contentPart>
          </mc:Choice>
          <mc:Fallback xmlns="">
            <p:pic>
              <p:nvPicPr>
                <p:cNvPr id="359" name="Ink 358">
                  <a:extLst>
                    <a:ext uri="{FF2B5EF4-FFF2-40B4-BE49-F238E27FC236}">
                      <a16:creationId xmlns:a16="http://schemas.microsoft.com/office/drawing/2014/main" id="{7821DC17-AB2C-C424-0BF3-78D2C0DE8DB5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2502330" y="3705195"/>
                  <a:ext cx="89568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360" name="Ink 359">
                  <a:extLst>
                    <a:ext uri="{FF2B5EF4-FFF2-40B4-BE49-F238E27FC236}">
                      <a16:creationId xmlns:a16="http://schemas.microsoft.com/office/drawing/2014/main" id="{9CEB6429-E968-3CFD-10E7-138B890C14E7}"/>
                    </a:ext>
                  </a:extLst>
                </p14:cNvPr>
                <p14:cNvContentPartPr/>
                <p14:nvPr/>
              </p14:nvContentPartPr>
              <p14:xfrm>
                <a:off x="3659370" y="3426555"/>
                <a:ext cx="1159200" cy="756000"/>
              </p14:xfrm>
            </p:contentPart>
          </mc:Choice>
          <mc:Fallback xmlns="">
            <p:pic>
              <p:nvPicPr>
                <p:cNvPr id="360" name="Ink 359">
                  <a:extLst>
                    <a:ext uri="{FF2B5EF4-FFF2-40B4-BE49-F238E27FC236}">
                      <a16:creationId xmlns:a16="http://schemas.microsoft.com/office/drawing/2014/main" id="{9CEB6429-E968-3CFD-10E7-138B890C14E7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3650730" y="3417555"/>
                  <a:ext cx="1176840" cy="77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361" name="Ink 360">
                  <a:extLst>
                    <a:ext uri="{FF2B5EF4-FFF2-40B4-BE49-F238E27FC236}">
                      <a16:creationId xmlns:a16="http://schemas.microsoft.com/office/drawing/2014/main" id="{CC3F8D7A-DB6C-616B-311C-B771DE7271B9}"/>
                    </a:ext>
                  </a:extLst>
                </p14:cNvPr>
                <p14:cNvContentPartPr/>
                <p14:nvPr/>
              </p14:nvContentPartPr>
              <p14:xfrm>
                <a:off x="4821810" y="3718875"/>
                <a:ext cx="209520" cy="145080"/>
              </p14:xfrm>
            </p:contentPart>
          </mc:Choice>
          <mc:Fallback xmlns="">
            <p:pic>
              <p:nvPicPr>
                <p:cNvPr id="361" name="Ink 360">
                  <a:extLst>
                    <a:ext uri="{FF2B5EF4-FFF2-40B4-BE49-F238E27FC236}">
                      <a16:creationId xmlns:a16="http://schemas.microsoft.com/office/drawing/2014/main" id="{CC3F8D7A-DB6C-616B-311C-B771DE7271B9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4812810" y="3709875"/>
                  <a:ext cx="22716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362" name="Ink 361">
                  <a:extLst>
                    <a:ext uri="{FF2B5EF4-FFF2-40B4-BE49-F238E27FC236}">
                      <a16:creationId xmlns:a16="http://schemas.microsoft.com/office/drawing/2014/main" id="{50C56E4F-9EA9-634D-FEE4-1D869C14655D}"/>
                    </a:ext>
                  </a:extLst>
                </p14:cNvPr>
                <p14:cNvContentPartPr/>
                <p14:nvPr/>
              </p14:nvContentPartPr>
              <p14:xfrm>
                <a:off x="5236890" y="3378675"/>
                <a:ext cx="11160" cy="379440"/>
              </p14:xfrm>
            </p:contentPart>
          </mc:Choice>
          <mc:Fallback xmlns="">
            <p:pic>
              <p:nvPicPr>
                <p:cNvPr id="362" name="Ink 361">
                  <a:extLst>
                    <a:ext uri="{FF2B5EF4-FFF2-40B4-BE49-F238E27FC236}">
                      <a16:creationId xmlns:a16="http://schemas.microsoft.com/office/drawing/2014/main" id="{50C56E4F-9EA9-634D-FEE4-1D869C14655D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5227890" y="3369675"/>
                  <a:ext cx="28800" cy="39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363" name="Ink 362">
                  <a:extLst>
                    <a:ext uri="{FF2B5EF4-FFF2-40B4-BE49-F238E27FC236}">
                      <a16:creationId xmlns:a16="http://schemas.microsoft.com/office/drawing/2014/main" id="{517BBCED-EC76-3C90-75BF-DD5EE8CEADE9}"/>
                    </a:ext>
                  </a:extLst>
                </p14:cNvPr>
                <p14:cNvContentPartPr/>
                <p14:nvPr/>
              </p14:nvContentPartPr>
              <p14:xfrm>
                <a:off x="5234370" y="3915435"/>
                <a:ext cx="42480" cy="27000"/>
              </p14:xfrm>
            </p:contentPart>
          </mc:Choice>
          <mc:Fallback xmlns="">
            <p:pic>
              <p:nvPicPr>
                <p:cNvPr id="363" name="Ink 362">
                  <a:extLst>
                    <a:ext uri="{FF2B5EF4-FFF2-40B4-BE49-F238E27FC236}">
                      <a16:creationId xmlns:a16="http://schemas.microsoft.com/office/drawing/2014/main" id="{517BBCED-EC76-3C90-75BF-DD5EE8CEADE9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5225370" y="3906795"/>
                  <a:ext cx="60120" cy="44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35">
            <p14:nvContentPartPr>
              <p14:cNvPr id="447" name="Ink 446">
                <a:extLst>
                  <a:ext uri="{FF2B5EF4-FFF2-40B4-BE49-F238E27FC236}">
                    <a16:creationId xmlns:a16="http://schemas.microsoft.com/office/drawing/2014/main" id="{D234E11C-EA03-1695-0CD9-53E6A1DB023E}"/>
                  </a:ext>
                </a:extLst>
              </p14:cNvPr>
              <p14:cNvContentPartPr/>
              <p14:nvPr/>
            </p14:nvContentPartPr>
            <p14:xfrm>
              <a:off x="537450" y="4628595"/>
              <a:ext cx="202680" cy="581400"/>
            </p14:xfrm>
          </p:contentPart>
        </mc:Choice>
        <mc:Fallback xmlns="">
          <p:pic>
            <p:nvPicPr>
              <p:cNvPr id="447" name="Ink 446">
                <a:extLst>
                  <a:ext uri="{FF2B5EF4-FFF2-40B4-BE49-F238E27FC236}">
                    <a16:creationId xmlns:a16="http://schemas.microsoft.com/office/drawing/2014/main" id="{D234E11C-EA03-1695-0CD9-53E6A1DB023E}"/>
                  </a:ext>
                </a:extLst>
              </p:cNvPr>
              <p:cNvPicPr/>
              <p:nvPr/>
            </p:nvPicPr>
            <p:blipFill>
              <a:blip r:embed="rId236"/>
              <a:stretch>
                <a:fillRect/>
              </a:stretch>
            </p:blipFill>
            <p:spPr>
              <a:xfrm>
                <a:off x="528810" y="4619955"/>
                <a:ext cx="220320" cy="59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7">
            <p14:nvContentPartPr>
              <p14:cNvPr id="448" name="Ink 447">
                <a:extLst>
                  <a:ext uri="{FF2B5EF4-FFF2-40B4-BE49-F238E27FC236}">
                    <a16:creationId xmlns:a16="http://schemas.microsoft.com/office/drawing/2014/main" id="{AE3AC124-0E6C-6CC4-732C-9C2F2FD53D52}"/>
                  </a:ext>
                </a:extLst>
              </p14:cNvPr>
              <p14:cNvContentPartPr/>
              <p14:nvPr/>
            </p14:nvContentPartPr>
            <p14:xfrm>
              <a:off x="839490" y="4823355"/>
              <a:ext cx="160560" cy="131760"/>
            </p14:xfrm>
          </p:contentPart>
        </mc:Choice>
        <mc:Fallback xmlns="">
          <p:pic>
            <p:nvPicPr>
              <p:cNvPr id="448" name="Ink 447">
                <a:extLst>
                  <a:ext uri="{FF2B5EF4-FFF2-40B4-BE49-F238E27FC236}">
                    <a16:creationId xmlns:a16="http://schemas.microsoft.com/office/drawing/2014/main" id="{AE3AC124-0E6C-6CC4-732C-9C2F2FD53D52}"/>
                  </a:ext>
                </a:extLst>
              </p:cNvPr>
              <p:cNvPicPr/>
              <p:nvPr/>
            </p:nvPicPr>
            <p:blipFill>
              <a:blip r:embed="rId238"/>
              <a:stretch>
                <a:fillRect/>
              </a:stretch>
            </p:blipFill>
            <p:spPr>
              <a:xfrm>
                <a:off x="830490" y="4814715"/>
                <a:ext cx="178200" cy="14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9">
            <p14:nvContentPartPr>
              <p14:cNvPr id="449" name="Ink 448">
                <a:extLst>
                  <a:ext uri="{FF2B5EF4-FFF2-40B4-BE49-F238E27FC236}">
                    <a16:creationId xmlns:a16="http://schemas.microsoft.com/office/drawing/2014/main" id="{3C178436-CD5A-73D3-B5CB-DBC0D940B26A}"/>
                  </a:ext>
                </a:extLst>
              </p14:cNvPr>
              <p14:cNvContentPartPr/>
              <p14:nvPr/>
            </p14:nvContentPartPr>
            <p14:xfrm>
              <a:off x="1089690" y="4796715"/>
              <a:ext cx="360" cy="145440"/>
            </p14:xfrm>
          </p:contentPart>
        </mc:Choice>
        <mc:Fallback xmlns="">
          <p:pic>
            <p:nvPicPr>
              <p:cNvPr id="449" name="Ink 448">
                <a:extLst>
                  <a:ext uri="{FF2B5EF4-FFF2-40B4-BE49-F238E27FC236}">
                    <a16:creationId xmlns:a16="http://schemas.microsoft.com/office/drawing/2014/main" id="{3C178436-CD5A-73D3-B5CB-DBC0D940B26A}"/>
                  </a:ext>
                </a:extLst>
              </p:cNvPr>
              <p:cNvPicPr/>
              <p:nvPr/>
            </p:nvPicPr>
            <p:blipFill>
              <a:blip r:embed="rId240"/>
              <a:stretch>
                <a:fillRect/>
              </a:stretch>
            </p:blipFill>
            <p:spPr>
              <a:xfrm>
                <a:off x="1081050" y="4788075"/>
                <a:ext cx="1800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1">
            <p14:nvContentPartPr>
              <p14:cNvPr id="450" name="Ink 449">
                <a:extLst>
                  <a:ext uri="{FF2B5EF4-FFF2-40B4-BE49-F238E27FC236}">
                    <a16:creationId xmlns:a16="http://schemas.microsoft.com/office/drawing/2014/main" id="{F1849B44-F41C-6006-CCAC-093A2FC59748}"/>
                  </a:ext>
                </a:extLst>
              </p14:cNvPr>
              <p14:cNvContentPartPr/>
              <p14:nvPr/>
            </p14:nvContentPartPr>
            <p14:xfrm>
              <a:off x="1060890" y="4861875"/>
              <a:ext cx="97920" cy="9000"/>
            </p14:xfrm>
          </p:contentPart>
        </mc:Choice>
        <mc:Fallback xmlns="">
          <p:pic>
            <p:nvPicPr>
              <p:cNvPr id="450" name="Ink 449">
                <a:extLst>
                  <a:ext uri="{FF2B5EF4-FFF2-40B4-BE49-F238E27FC236}">
                    <a16:creationId xmlns:a16="http://schemas.microsoft.com/office/drawing/2014/main" id="{F1849B44-F41C-6006-CCAC-093A2FC59748}"/>
                  </a:ext>
                </a:extLst>
              </p:cNvPr>
              <p:cNvPicPr/>
              <p:nvPr/>
            </p:nvPicPr>
            <p:blipFill>
              <a:blip r:embed="rId242"/>
              <a:stretch>
                <a:fillRect/>
              </a:stretch>
            </p:blipFill>
            <p:spPr>
              <a:xfrm>
                <a:off x="1051890" y="4852875"/>
                <a:ext cx="115560" cy="2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3">
            <p14:nvContentPartPr>
              <p14:cNvPr id="451" name="Ink 450">
                <a:extLst>
                  <a:ext uri="{FF2B5EF4-FFF2-40B4-BE49-F238E27FC236}">
                    <a16:creationId xmlns:a16="http://schemas.microsoft.com/office/drawing/2014/main" id="{8C3118E9-0B36-202F-6CA3-FFD99D23B603}"/>
                  </a:ext>
                </a:extLst>
              </p14:cNvPr>
              <p14:cNvContentPartPr/>
              <p14:nvPr/>
            </p14:nvContentPartPr>
            <p14:xfrm>
              <a:off x="1237650" y="4800315"/>
              <a:ext cx="87120" cy="161280"/>
            </p14:xfrm>
          </p:contentPart>
        </mc:Choice>
        <mc:Fallback xmlns="">
          <p:pic>
            <p:nvPicPr>
              <p:cNvPr id="451" name="Ink 450">
                <a:extLst>
                  <a:ext uri="{FF2B5EF4-FFF2-40B4-BE49-F238E27FC236}">
                    <a16:creationId xmlns:a16="http://schemas.microsoft.com/office/drawing/2014/main" id="{8C3118E9-0B36-202F-6CA3-FFD99D23B603}"/>
                  </a:ext>
                </a:extLst>
              </p:cNvPr>
              <p:cNvPicPr/>
              <p:nvPr/>
            </p:nvPicPr>
            <p:blipFill>
              <a:blip r:embed="rId244"/>
              <a:stretch>
                <a:fillRect/>
              </a:stretch>
            </p:blipFill>
            <p:spPr>
              <a:xfrm>
                <a:off x="1229010" y="4791315"/>
                <a:ext cx="104760" cy="178920"/>
              </a:xfrm>
              <a:prstGeom prst="rect">
                <a:avLst/>
              </a:prstGeom>
            </p:spPr>
          </p:pic>
        </mc:Fallback>
      </mc:AlternateContent>
      <p:grpSp>
        <p:nvGrpSpPr>
          <p:cNvPr id="480" name="Group 479">
            <a:extLst>
              <a:ext uri="{FF2B5EF4-FFF2-40B4-BE49-F238E27FC236}">
                <a16:creationId xmlns:a16="http://schemas.microsoft.com/office/drawing/2014/main" id="{B87242B8-97EC-F468-30D0-16D18D566A6E}"/>
              </a:ext>
            </a:extLst>
          </p:cNvPr>
          <p:cNvGrpSpPr/>
          <p:nvPr/>
        </p:nvGrpSpPr>
        <p:grpSpPr>
          <a:xfrm>
            <a:off x="1573530" y="4380915"/>
            <a:ext cx="3429000" cy="935640"/>
            <a:chOff x="1573530" y="4380915"/>
            <a:chExt cx="3429000" cy="935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453" name="Ink 452">
                  <a:extLst>
                    <a:ext uri="{FF2B5EF4-FFF2-40B4-BE49-F238E27FC236}">
                      <a16:creationId xmlns:a16="http://schemas.microsoft.com/office/drawing/2014/main" id="{8EFC8CD7-56D5-66CF-0AFB-54E8BB2F5245}"/>
                    </a:ext>
                  </a:extLst>
                </p14:cNvPr>
                <p14:cNvContentPartPr/>
                <p14:nvPr/>
              </p14:nvContentPartPr>
              <p14:xfrm>
                <a:off x="1587930" y="4779795"/>
                <a:ext cx="169200" cy="30240"/>
              </p14:xfrm>
            </p:contentPart>
          </mc:Choice>
          <mc:Fallback xmlns="">
            <p:pic>
              <p:nvPicPr>
                <p:cNvPr id="453" name="Ink 452">
                  <a:extLst>
                    <a:ext uri="{FF2B5EF4-FFF2-40B4-BE49-F238E27FC236}">
                      <a16:creationId xmlns:a16="http://schemas.microsoft.com/office/drawing/2014/main" id="{8EFC8CD7-56D5-66CF-0AFB-54E8BB2F5245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1578930" y="4771155"/>
                  <a:ext cx="18684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454" name="Ink 453">
                  <a:extLst>
                    <a:ext uri="{FF2B5EF4-FFF2-40B4-BE49-F238E27FC236}">
                      <a16:creationId xmlns:a16="http://schemas.microsoft.com/office/drawing/2014/main" id="{8863C789-D15A-2ABA-B3D7-0F591A8F9A26}"/>
                    </a:ext>
                  </a:extLst>
                </p14:cNvPr>
                <p14:cNvContentPartPr/>
                <p14:nvPr/>
              </p14:nvContentPartPr>
              <p14:xfrm>
                <a:off x="1573530" y="4642995"/>
                <a:ext cx="274680" cy="51840"/>
              </p14:xfrm>
            </p:contentPart>
          </mc:Choice>
          <mc:Fallback xmlns="">
            <p:pic>
              <p:nvPicPr>
                <p:cNvPr id="454" name="Ink 453">
                  <a:extLst>
                    <a:ext uri="{FF2B5EF4-FFF2-40B4-BE49-F238E27FC236}">
                      <a16:creationId xmlns:a16="http://schemas.microsoft.com/office/drawing/2014/main" id="{8863C789-D15A-2ABA-B3D7-0F591A8F9A26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1564530" y="4634355"/>
                  <a:ext cx="29232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455" name="Ink 454">
                  <a:extLst>
                    <a:ext uri="{FF2B5EF4-FFF2-40B4-BE49-F238E27FC236}">
                      <a16:creationId xmlns:a16="http://schemas.microsoft.com/office/drawing/2014/main" id="{8FC75F2A-9143-811D-630B-EDE3A98B4E50}"/>
                    </a:ext>
                  </a:extLst>
                </p14:cNvPr>
                <p14:cNvContentPartPr/>
                <p14:nvPr/>
              </p14:nvContentPartPr>
              <p14:xfrm>
                <a:off x="1985010" y="4650555"/>
                <a:ext cx="235080" cy="539280"/>
              </p14:xfrm>
            </p:contentPart>
          </mc:Choice>
          <mc:Fallback xmlns="">
            <p:pic>
              <p:nvPicPr>
                <p:cNvPr id="455" name="Ink 454">
                  <a:extLst>
                    <a:ext uri="{FF2B5EF4-FFF2-40B4-BE49-F238E27FC236}">
                      <a16:creationId xmlns:a16="http://schemas.microsoft.com/office/drawing/2014/main" id="{8FC75F2A-9143-811D-630B-EDE3A98B4E50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1976010" y="4641555"/>
                  <a:ext cx="252720" cy="55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456" name="Ink 455">
                  <a:extLst>
                    <a:ext uri="{FF2B5EF4-FFF2-40B4-BE49-F238E27FC236}">
                      <a16:creationId xmlns:a16="http://schemas.microsoft.com/office/drawing/2014/main" id="{115EF87D-6281-8D02-1B7B-7C26A473F72C}"/>
                    </a:ext>
                  </a:extLst>
                </p14:cNvPr>
                <p14:cNvContentPartPr/>
                <p14:nvPr/>
              </p14:nvContentPartPr>
              <p14:xfrm>
                <a:off x="2269050" y="4831275"/>
                <a:ext cx="228600" cy="144000"/>
              </p14:xfrm>
            </p:contentPart>
          </mc:Choice>
          <mc:Fallback xmlns="">
            <p:pic>
              <p:nvPicPr>
                <p:cNvPr id="456" name="Ink 455">
                  <a:extLst>
                    <a:ext uri="{FF2B5EF4-FFF2-40B4-BE49-F238E27FC236}">
                      <a16:creationId xmlns:a16="http://schemas.microsoft.com/office/drawing/2014/main" id="{115EF87D-6281-8D02-1B7B-7C26A473F72C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2260410" y="4822635"/>
                  <a:ext cx="24624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457" name="Ink 456">
                  <a:extLst>
                    <a:ext uri="{FF2B5EF4-FFF2-40B4-BE49-F238E27FC236}">
                      <a16:creationId xmlns:a16="http://schemas.microsoft.com/office/drawing/2014/main" id="{F7203133-C7EF-7578-A64C-D695A6394783}"/>
                    </a:ext>
                  </a:extLst>
                </p14:cNvPr>
                <p14:cNvContentPartPr/>
                <p14:nvPr/>
              </p14:nvContentPartPr>
              <p14:xfrm>
                <a:off x="2623650" y="4716795"/>
                <a:ext cx="14760" cy="175320"/>
              </p14:xfrm>
            </p:contentPart>
          </mc:Choice>
          <mc:Fallback xmlns="">
            <p:pic>
              <p:nvPicPr>
                <p:cNvPr id="457" name="Ink 456">
                  <a:extLst>
                    <a:ext uri="{FF2B5EF4-FFF2-40B4-BE49-F238E27FC236}">
                      <a16:creationId xmlns:a16="http://schemas.microsoft.com/office/drawing/2014/main" id="{F7203133-C7EF-7578-A64C-D695A6394783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2615010" y="4707795"/>
                  <a:ext cx="3240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458" name="Ink 457">
                  <a:extLst>
                    <a:ext uri="{FF2B5EF4-FFF2-40B4-BE49-F238E27FC236}">
                      <a16:creationId xmlns:a16="http://schemas.microsoft.com/office/drawing/2014/main" id="{E5CC26F8-2148-0428-0D87-5AF443040B12}"/>
                    </a:ext>
                  </a:extLst>
                </p14:cNvPr>
                <p14:cNvContentPartPr/>
                <p14:nvPr/>
              </p14:nvContentPartPr>
              <p14:xfrm>
                <a:off x="2587650" y="4796715"/>
                <a:ext cx="191520" cy="21960"/>
              </p14:xfrm>
            </p:contentPart>
          </mc:Choice>
          <mc:Fallback xmlns="">
            <p:pic>
              <p:nvPicPr>
                <p:cNvPr id="458" name="Ink 457">
                  <a:extLst>
                    <a:ext uri="{FF2B5EF4-FFF2-40B4-BE49-F238E27FC236}">
                      <a16:creationId xmlns:a16="http://schemas.microsoft.com/office/drawing/2014/main" id="{E5CC26F8-2148-0428-0D87-5AF443040B12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2578650" y="4788075"/>
                  <a:ext cx="20916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459" name="Ink 458">
                  <a:extLst>
                    <a:ext uri="{FF2B5EF4-FFF2-40B4-BE49-F238E27FC236}">
                      <a16:creationId xmlns:a16="http://schemas.microsoft.com/office/drawing/2014/main" id="{16D60505-13C9-7232-ED8F-A72325AF5D1B}"/>
                    </a:ext>
                  </a:extLst>
                </p14:cNvPr>
                <p14:cNvContentPartPr/>
                <p14:nvPr/>
              </p14:nvContentPartPr>
              <p14:xfrm>
                <a:off x="2944410" y="4537875"/>
                <a:ext cx="210240" cy="374400"/>
              </p14:xfrm>
            </p:contentPart>
          </mc:Choice>
          <mc:Fallback xmlns="">
            <p:pic>
              <p:nvPicPr>
                <p:cNvPr id="459" name="Ink 458">
                  <a:extLst>
                    <a:ext uri="{FF2B5EF4-FFF2-40B4-BE49-F238E27FC236}">
                      <a16:creationId xmlns:a16="http://schemas.microsoft.com/office/drawing/2014/main" id="{16D60505-13C9-7232-ED8F-A72325AF5D1B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2935770" y="4528875"/>
                  <a:ext cx="227880" cy="39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460" name="Ink 459">
                  <a:extLst>
                    <a:ext uri="{FF2B5EF4-FFF2-40B4-BE49-F238E27FC236}">
                      <a16:creationId xmlns:a16="http://schemas.microsoft.com/office/drawing/2014/main" id="{6A4167CB-FE68-DE95-B59A-02E03C2A84B0}"/>
                    </a:ext>
                  </a:extLst>
                </p14:cNvPr>
                <p14:cNvContentPartPr/>
                <p14:nvPr/>
              </p14:nvContentPartPr>
              <p14:xfrm>
                <a:off x="3154290" y="4906515"/>
                <a:ext cx="191520" cy="159840"/>
              </p14:xfrm>
            </p:contentPart>
          </mc:Choice>
          <mc:Fallback xmlns="">
            <p:pic>
              <p:nvPicPr>
                <p:cNvPr id="460" name="Ink 459">
                  <a:extLst>
                    <a:ext uri="{FF2B5EF4-FFF2-40B4-BE49-F238E27FC236}">
                      <a16:creationId xmlns:a16="http://schemas.microsoft.com/office/drawing/2014/main" id="{6A4167CB-FE68-DE95-B59A-02E03C2A84B0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3145290" y="4897875"/>
                  <a:ext cx="20916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462" name="Ink 461">
                  <a:extLst>
                    <a:ext uri="{FF2B5EF4-FFF2-40B4-BE49-F238E27FC236}">
                      <a16:creationId xmlns:a16="http://schemas.microsoft.com/office/drawing/2014/main" id="{D5B00E28-B74B-DEDD-3596-9F72638DCCF2}"/>
                    </a:ext>
                  </a:extLst>
                </p14:cNvPr>
                <p14:cNvContentPartPr/>
                <p14:nvPr/>
              </p14:nvContentPartPr>
              <p14:xfrm>
                <a:off x="3507810" y="4637595"/>
                <a:ext cx="219240" cy="16920"/>
              </p14:xfrm>
            </p:contentPart>
          </mc:Choice>
          <mc:Fallback xmlns="">
            <p:pic>
              <p:nvPicPr>
                <p:cNvPr id="462" name="Ink 461">
                  <a:extLst>
                    <a:ext uri="{FF2B5EF4-FFF2-40B4-BE49-F238E27FC236}">
                      <a16:creationId xmlns:a16="http://schemas.microsoft.com/office/drawing/2014/main" id="{D5B00E28-B74B-DEDD-3596-9F72638DCCF2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3499170" y="4628595"/>
                  <a:ext cx="23688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463" name="Ink 462">
                  <a:extLst>
                    <a:ext uri="{FF2B5EF4-FFF2-40B4-BE49-F238E27FC236}">
                      <a16:creationId xmlns:a16="http://schemas.microsoft.com/office/drawing/2014/main" id="{494CDCB2-A17F-CDE5-6311-E4B8526E2B3C}"/>
                    </a:ext>
                  </a:extLst>
                </p14:cNvPr>
                <p14:cNvContentPartPr/>
                <p14:nvPr/>
              </p14:nvContentPartPr>
              <p14:xfrm>
                <a:off x="3551370" y="4667115"/>
                <a:ext cx="151920" cy="95760"/>
              </p14:xfrm>
            </p:contentPart>
          </mc:Choice>
          <mc:Fallback xmlns="">
            <p:pic>
              <p:nvPicPr>
                <p:cNvPr id="463" name="Ink 462">
                  <a:extLst>
                    <a:ext uri="{FF2B5EF4-FFF2-40B4-BE49-F238E27FC236}">
                      <a16:creationId xmlns:a16="http://schemas.microsoft.com/office/drawing/2014/main" id="{494CDCB2-A17F-CDE5-6311-E4B8526E2B3C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3542370" y="4658115"/>
                  <a:ext cx="16956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464" name="Ink 463">
                  <a:extLst>
                    <a:ext uri="{FF2B5EF4-FFF2-40B4-BE49-F238E27FC236}">
                      <a16:creationId xmlns:a16="http://schemas.microsoft.com/office/drawing/2014/main" id="{0495BA93-DCAA-2B16-81AF-EB4A1424F810}"/>
                    </a:ext>
                  </a:extLst>
                </p14:cNvPr>
                <p14:cNvContentPartPr/>
                <p14:nvPr/>
              </p14:nvContentPartPr>
              <p14:xfrm>
                <a:off x="3507810" y="4794555"/>
                <a:ext cx="169920" cy="180000"/>
              </p14:xfrm>
            </p:contentPart>
          </mc:Choice>
          <mc:Fallback xmlns="">
            <p:pic>
              <p:nvPicPr>
                <p:cNvPr id="464" name="Ink 463">
                  <a:extLst>
                    <a:ext uri="{FF2B5EF4-FFF2-40B4-BE49-F238E27FC236}">
                      <a16:creationId xmlns:a16="http://schemas.microsoft.com/office/drawing/2014/main" id="{0495BA93-DCAA-2B16-81AF-EB4A1424F810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3499170" y="4785915"/>
                  <a:ext cx="18756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465" name="Ink 464">
                  <a:extLst>
                    <a:ext uri="{FF2B5EF4-FFF2-40B4-BE49-F238E27FC236}">
                      <a16:creationId xmlns:a16="http://schemas.microsoft.com/office/drawing/2014/main" id="{DE97435C-A656-2AC9-BEE0-180356B0EE8C}"/>
                    </a:ext>
                  </a:extLst>
                </p14:cNvPr>
                <p14:cNvContentPartPr/>
                <p14:nvPr/>
              </p14:nvContentPartPr>
              <p14:xfrm>
                <a:off x="3565770" y="4935315"/>
                <a:ext cx="249480" cy="50040"/>
              </p14:xfrm>
            </p:contentPart>
          </mc:Choice>
          <mc:Fallback xmlns="">
            <p:pic>
              <p:nvPicPr>
                <p:cNvPr id="465" name="Ink 464">
                  <a:extLst>
                    <a:ext uri="{FF2B5EF4-FFF2-40B4-BE49-F238E27FC236}">
                      <a16:creationId xmlns:a16="http://schemas.microsoft.com/office/drawing/2014/main" id="{DE97435C-A656-2AC9-BEE0-180356B0EE8C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3556770" y="4926675"/>
                  <a:ext cx="26712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466" name="Ink 465">
                  <a:extLst>
                    <a:ext uri="{FF2B5EF4-FFF2-40B4-BE49-F238E27FC236}">
                      <a16:creationId xmlns:a16="http://schemas.microsoft.com/office/drawing/2014/main" id="{17E0B860-5959-50EF-D082-A1D9883CF53A}"/>
                    </a:ext>
                  </a:extLst>
                </p14:cNvPr>
                <p14:cNvContentPartPr/>
                <p14:nvPr/>
              </p14:nvContentPartPr>
              <p14:xfrm>
                <a:off x="3598170" y="5143395"/>
                <a:ext cx="112320" cy="150480"/>
              </p14:xfrm>
            </p:contentPart>
          </mc:Choice>
          <mc:Fallback xmlns="">
            <p:pic>
              <p:nvPicPr>
                <p:cNvPr id="466" name="Ink 465">
                  <a:extLst>
                    <a:ext uri="{FF2B5EF4-FFF2-40B4-BE49-F238E27FC236}">
                      <a16:creationId xmlns:a16="http://schemas.microsoft.com/office/drawing/2014/main" id="{17E0B860-5959-50EF-D082-A1D9883CF53A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3589530" y="5134395"/>
                  <a:ext cx="12996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467" name="Ink 466">
                  <a:extLst>
                    <a:ext uri="{FF2B5EF4-FFF2-40B4-BE49-F238E27FC236}">
                      <a16:creationId xmlns:a16="http://schemas.microsoft.com/office/drawing/2014/main" id="{C7CAA3C9-B77B-BEF1-506D-B265768DB40C}"/>
                    </a:ext>
                  </a:extLst>
                </p14:cNvPr>
                <p14:cNvContentPartPr/>
                <p14:nvPr/>
              </p14:nvContentPartPr>
              <p14:xfrm>
                <a:off x="3728130" y="5091555"/>
                <a:ext cx="43560" cy="11160"/>
              </p14:xfrm>
            </p:contentPart>
          </mc:Choice>
          <mc:Fallback xmlns="">
            <p:pic>
              <p:nvPicPr>
                <p:cNvPr id="467" name="Ink 466">
                  <a:extLst>
                    <a:ext uri="{FF2B5EF4-FFF2-40B4-BE49-F238E27FC236}">
                      <a16:creationId xmlns:a16="http://schemas.microsoft.com/office/drawing/2014/main" id="{C7CAA3C9-B77B-BEF1-506D-B265768DB40C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3719130" y="5082555"/>
                  <a:ext cx="6120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468" name="Ink 467">
                  <a:extLst>
                    <a:ext uri="{FF2B5EF4-FFF2-40B4-BE49-F238E27FC236}">
                      <a16:creationId xmlns:a16="http://schemas.microsoft.com/office/drawing/2014/main" id="{ED42964C-CB5A-F0D5-9BD6-24541CF6AA37}"/>
                    </a:ext>
                  </a:extLst>
                </p14:cNvPr>
                <p14:cNvContentPartPr/>
                <p14:nvPr/>
              </p14:nvContentPartPr>
              <p14:xfrm>
                <a:off x="3771330" y="5197395"/>
                <a:ext cx="105120" cy="11160"/>
              </p14:xfrm>
            </p:contentPart>
          </mc:Choice>
          <mc:Fallback xmlns="">
            <p:pic>
              <p:nvPicPr>
                <p:cNvPr id="468" name="Ink 467">
                  <a:extLst>
                    <a:ext uri="{FF2B5EF4-FFF2-40B4-BE49-F238E27FC236}">
                      <a16:creationId xmlns:a16="http://schemas.microsoft.com/office/drawing/2014/main" id="{ED42964C-CB5A-F0D5-9BD6-24541CF6AA37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3762690" y="5188755"/>
                  <a:ext cx="12276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469" name="Ink 468">
                  <a:extLst>
                    <a:ext uri="{FF2B5EF4-FFF2-40B4-BE49-F238E27FC236}">
                      <a16:creationId xmlns:a16="http://schemas.microsoft.com/office/drawing/2014/main" id="{D311153F-4B05-5948-98AD-80F09164390A}"/>
                    </a:ext>
                  </a:extLst>
                </p14:cNvPr>
                <p14:cNvContentPartPr/>
                <p14:nvPr/>
              </p14:nvContentPartPr>
              <p14:xfrm>
                <a:off x="3771330" y="5271195"/>
                <a:ext cx="126720" cy="37080"/>
              </p14:xfrm>
            </p:contentPart>
          </mc:Choice>
          <mc:Fallback xmlns="">
            <p:pic>
              <p:nvPicPr>
                <p:cNvPr id="469" name="Ink 468">
                  <a:extLst>
                    <a:ext uri="{FF2B5EF4-FFF2-40B4-BE49-F238E27FC236}">
                      <a16:creationId xmlns:a16="http://schemas.microsoft.com/office/drawing/2014/main" id="{D311153F-4B05-5948-98AD-80F09164390A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3762690" y="5262195"/>
                  <a:ext cx="14436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470" name="Ink 469">
                  <a:extLst>
                    <a:ext uri="{FF2B5EF4-FFF2-40B4-BE49-F238E27FC236}">
                      <a16:creationId xmlns:a16="http://schemas.microsoft.com/office/drawing/2014/main" id="{8F50AC21-BA6B-2F5B-D344-A4BD33616BBF}"/>
                    </a:ext>
                  </a:extLst>
                </p14:cNvPr>
                <p14:cNvContentPartPr/>
                <p14:nvPr/>
              </p14:nvContentPartPr>
              <p14:xfrm>
                <a:off x="3970050" y="5122875"/>
                <a:ext cx="83880" cy="193680"/>
              </p14:xfrm>
            </p:contentPart>
          </mc:Choice>
          <mc:Fallback xmlns="">
            <p:pic>
              <p:nvPicPr>
                <p:cNvPr id="470" name="Ink 469">
                  <a:extLst>
                    <a:ext uri="{FF2B5EF4-FFF2-40B4-BE49-F238E27FC236}">
                      <a16:creationId xmlns:a16="http://schemas.microsoft.com/office/drawing/2014/main" id="{8F50AC21-BA6B-2F5B-D344-A4BD33616BBF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3961050" y="5114235"/>
                  <a:ext cx="10152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472" name="Ink 471">
                  <a:extLst>
                    <a:ext uri="{FF2B5EF4-FFF2-40B4-BE49-F238E27FC236}">
                      <a16:creationId xmlns:a16="http://schemas.microsoft.com/office/drawing/2014/main" id="{0D4B9C78-8E40-E6AF-5CA1-919F35C4D202}"/>
                    </a:ext>
                  </a:extLst>
                </p14:cNvPr>
                <p14:cNvContentPartPr/>
                <p14:nvPr/>
              </p14:nvContentPartPr>
              <p14:xfrm>
                <a:off x="3594570" y="4380915"/>
                <a:ext cx="112320" cy="213120"/>
              </p14:xfrm>
            </p:contentPart>
          </mc:Choice>
          <mc:Fallback xmlns="">
            <p:pic>
              <p:nvPicPr>
                <p:cNvPr id="472" name="Ink 471">
                  <a:extLst>
                    <a:ext uri="{FF2B5EF4-FFF2-40B4-BE49-F238E27FC236}">
                      <a16:creationId xmlns:a16="http://schemas.microsoft.com/office/drawing/2014/main" id="{0D4B9C78-8E40-E6AF-5CA1-919F35C4D202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3585570" y="4372275"/>
                  <a:ext cx="12996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473" name="Ink 472">
                  <a:extLst>
                    <a:ext uri="{FF2B5EF4-FFF2-40B4-BE49-F238E27FC236}">
                      <a16:creationId xmlns:a16="http://schemas.microsoft.com/office/drawing/2014/main" id="{0F409768-E914-A12B-6EDA-D479CDEB33D6}"/>
                    </a:ext>
                  </a:extLst>
                </p14:cNvPr>
                <p14:cNvContentPartPr/>
                <p14:nvPr/>
              </p14:nvContentPartPr>
              <p14:xfrm>
                <a:off x="4027650" y="4603395"/>
                <a:ext cx="350280" cy="340920"/>
              </p14:xfrm>
            </p:contentPart>
          </mc:Choice>
          <mc:Fallback xmlns="">
            <p:pic>
              <p:nvPicPr>
                <p:cNvPr id="473" name="Ink 472">
                  <a:extLst>
                    <a:ext uri="{FF2B5EF4-FFF2-40B4-BE49-F238E27FC236}">
                      <a16:creationId xmlns:a16="http://schemas.microsoft.com/office/drawing/2014/main" id="{0F409768-E914-A12B-6EDA-D479CDEB33D6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4019010" y="4594755"/>
                  <a:ext cx="367920" cy="35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474" name="Ink 473">
                  <a:extLst>
                    <a:ext uri="{FF2B5EF4-FFF2-40B4-BE49-F238E27FC236}">
                      <a16:creationId xmlns:a16="http://schemas.microsoft.com/office/drawing/2014/main" id="{AFC17EBB-D741-DFF7-61A9-A74E8964E051}"/>
                    </a:ext>
                  </a:extLst>
                </p14:cNvPr>
                <p14:cNvContentPartPr/>
                <p14:nvPr/>
              </p14:nvContentPartPr>
              <p14:xfrm>
                <a:off x="4337970" y="4922715"/>
                <a:ext cx="155520" cy="80280"/>
              </p14:xfrm>
            </p:contentPart>
          </mc:Choice>
          <mc:Fallback xmlns="">
            <p:pic>
              <p:nvPicPr>
                <p:cNvPr id="474" name="Ink 473">
                  <a:extLst>
                    <a:ext uri="{FF2B5EF4-FFF2-40B4-BE49-F238E27FC236}">
                      <a16:creationId xmlns:a16="http://schemas.microsoft.com/office/drawing/2014/main" id="{AFC17EBB-D741-DFF7-61A9-A74E8964E051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4329330" y="4914075"/>
                  <a:ext cx="17316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475" name="Ink 474">
                  <a:extLst>
                    <a:ext uri="{FF2B5EF4-FFF2-40B4-BE49-F238E27FC236}">
                      <a16:creationId xmlns:a16="http://schemas.microsoft.com/office/drawing/2014/main" id="{A82F44FA-0147-4A2B-AC37-AF3A0DDE6BA6}"/>
                    </a:ext>
                  </a:extLst>
                </p14:cNvPr>
                <p14:cNvContentPartPr/>
                <p14:nvPr/>
              </p14:nvContentPartPr>
              <p14:xfrm>
                <a:off x="4536690" y="4712475"/>
                <a:ext cx="25560" cy="11160"/>
              </p14:xfrm>
            </p:contentPart>
          </mc:Choice>
          <mc:Fallback xmlns="">
            <p:pic>
              <p:nvPicPr>
                <p:cNvPr id="475" name="Ink 474">
                  <a:extLst>
                    <a:ext uri="{FF2B5EF4-FFF2-40B4-BE49-F238E27FC236}">
                      <a16:creationId xmlns:a16="http://schemas.microsoft.com/office/drawing/2014/main" id="{A82F44FA-0147-4A2B-AC37-AF3A0DDE6BA6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4527690" y="4703475"/>
                  <a:ext cx="4320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476" name="Ink 475">
                  <a:extLst>
                    <a:ext uri="{FF2B5EF4-FFF2-40B4-BE49-F238E27FC236}">
                      <a16:creationId xmlns:a16="http://schemas.microsoft.com/office/drawing/2014/main" id="{2C2788DB-0C37-39D8-4F8A-B657F036D915}"/>
                    </a:ext>
                  </a:extLst>
                </p14:cNvPr>
                <p14:cNvContentPartPr/>
                <p14:nvPr/>
              </p14:nvContentPartPr>
              <p14:xfrm>
                <a:off x="4684650" y="4768635"/>
                <a:ext cx="159120" cy="217440"/>
              </p14:xfrm>
            </p:contentPart>
          </mc:Choice>
          <mc:Fallback xmlns="">
            <p:pic>
              <p:nvPicPr>
                <p:cNvPr id="476" name="Ink 475">
                  <a:extLst>
                    <a:ext uri="{FF2B5EF4-FFF2-40B4-BE49-F238E27FC236}">
                      <a16:creationId xmlns:a16="http://schemas.microsoft.com/office/drawing/2014/main" id="{2C2788DB-0C37-39D8-4F8A-B657F036D915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4675650" y="4759995"/>
                  <a:ext cx="17676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477" name="Ink 476">
                  <a:extLst>
                    <a:ext uri="{FF2B5EF4-FFF2-40B4-BE49-F238E27FC236}">
                      <a16:creationId xmlns:a16="http://schemas.microsoft.com/office/drawing/2014/main" id="{BAB15A3A-C4F6-61A7-5F2C-D8954CF0D797}"/>
                    </a:ext>
                  </a:extLst>
                </p14:cNvPr>
                <p14:cNvContentPartPr/>
                <p14:nvPr/>
              </p14:nvContentPartPr>
              <p14:xfrm>
                <a:off x="4774650" y="4930995"/>
                <a:ext cx="90720" cy="87120"/>
              </p14:xfrm>
            </p:contentPart>
          </mc:Choice>
          <mc:Fallback xmlns="">
            <p:pic>
              <p:nvPicPr>
                <p:cNvPr id="477" name="Ink 476">
                  <a:extLst>
                    <a:ext uri="{FF2B5EF4-FFF2-40B4-BE49-F238E27FC236}">
                      <a16:creationId xmlns:a16="http://schemas.microsoft.com/office/drawing/2014/main" id="{BAB15A3A-C4F6-61A7-5F2C-D8954CF0D797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4766010" y="4922355"/>
                  <a:ext cx="10836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478" name="Ink 477">
                  <a:extLst>
                    <a:ext uri="{FF2B5EF4-FFF2-40B4-BE49-F238E27FC236}">
                      <a16:creationId xmlns:a16="http://schemas.microsoft.com/office/drawing/2014/main" id="{2C27DDCC-8868-B11F-18A2-1328C08C2697}"/>
                    </a:ext>
                  </a:extLst>
                </p14:cNvPr>
                <p14:cNvContentPartPr/>
                <p14:nvPr/>
              </p14:nvContentPartPr>
              <p14:xfrm>
                <a:off x="4946730" y="4922355"/>
                <a:ext cx="55800" cy="116280"/>
              </p14:xfrm>
            </p:contentPart>
          </mc:Choice>
          <mc:Fallback xmlns="">
            <p:pic>
              <p:nvPicPr>
                <p:cNvPr id="478" name="Ink 477">
                  <a:extLst>
                    <a:ext uri="{FF2B5EF4-FFF2-40B4-BE49-F238E27FC236}">
                      <a16:creationId xmlns:a16="http://schemas.microsoft.com/office/drawing/2014/main" id="{2C27DDCC-8868-B11F-18A2-1328C08C2697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4937730" y="4913715"/>
                  <a:ext cx="7344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479" name="Ink 478">
                  <a:extLst>
                    <a:ext uri="{FF2B5EF4-FFF2-40B4-BE49-F238E27FC236}">
                      <a16:creationId xmlns:a16="http://schemas.microsoft.com/office/drawing/2014/main" id="{1A0770D5-EF4C-5D62-244F-BA9CE639A231}"/>
                    </a:ext>
                  </a:extLst>
                </p14:cNvPr>
                <p14:cNvContentPartPr/>
                <p14:nvPr/>
              </p14:nvContentPartPr>
              <p14:xfrm>
                <a:off x="4980570" y="4801395"/>
                <a:ext cx="7560" cy="10800"/>
              </p14:xfrm>
            </p:contentPart>
          </mc:Choice>
          <mc:Fallback xmlns="">
            <p:pic>
              <p:nvPicPr>
                <p:cNvPr id="479" name="Ink 478">
                  <a:extLst>
                    <a:ext uri="{FF2B5EF4-FFF2-40B4-BE49-F238E27FC236}">
                      <a16:creationId xmlns:a16="http://schemas.microsoft.com/office/drawing/2014/main" id="{1A0770D5-EF4C-5D62-244F-BA9CE639A231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4971570" y="4792395"/>
                  <a:ext cx="25200" cy="28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95" name="Group 494">
            <a:extLst>
              <a:ext uri="{FF2B5EF4-FFF2-40B4-BE49-F238E27FC236}">
                <a16:creationId xmlns:a16="http://schemas.microsoft.com/office/drawing/2014/main" id="{1A49B7B4-0F18-BA1C-2B6F-48A7866DB9F1}"/>
              </a:ext>
            </a:extLst>
          </p:cNvPr>
          <p:cNvGrpSpPr/>
          <p:nvPr/>
        </p:nvGrpSpPr>
        <p:grpSpPr>
          <a:xfrm>
            <a:off x="2450490" y="5721555"/>
            <a:ext cx="379440" cy="335880"/>
            <a:chOff x="2450490" y="5721555"/>
            <a:chExt cx="379440" cy="335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481" name="Ink 480">
                  <a:extLst>
                    <a:ext uri="{FF2B5EF4-FFF2-40B4-BE49-F238E27FC236}">
                      <a16:creationId xmlns:a16="http://schemas.microsoft.com/office/drawing/2014/main" id="{FEAB6F19-2576-3709-6776-C36BE648D146}"/>
                    </a:ext>
                  </a:extLst>
                </p14:cNvPr>
                <p14:cNvContentPartPr/>
                <p14:nvPr/>
              </p14:nvContentPartPr>
              <p14:xfrm>
                <a:off x="2450490" y="5721555"/>
                <a:ext cx="169920" cy="281880"/>
              </p14:xfrm>
            </p:contentPart>
          </mc:Choice>
          <mc:Fallback xmlns="">
            <p:pic>
              <p:nvPicPr>
                <p:cNvPr id="481" name="Ink 480">
                  <a:extLst>
                    <a:ext uri="{FF2B5EF4-FFF2-40B4-BE49-F238E27FC236}">
                      <a16:creationId xmlns:a16="http://schemas.microsoft.com/office/drawing/2014/main" id="{FEAB6F19-2576-3709-6776-C36BE648D146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2441490" y="5712555"/>
                  <a:ext cx="187560" cy="29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482" name="Ink 481">
                  <a:extLst>
                    <a:ext uri="{FF2B5EF4-FFF2-40B4-BE49-F238E27FC236}">
                      <a16:creationId xmlns:a16="http://schemas.microsoft.com/office/drawing/2014/main" id="{0C4FF902-B833-CDC7-A08A-BD7C19CC2F1D}"/>
                    </a:ext>
                  </a:extLst>
                </p14:cNvPr>
                <p14:cNvContentPartPr/>
                <p14:nvPr/>
              </p14:nvContentPartPr>
              <p14:xfrm>
                <a:off x="2540490" y="5896875"/>
                <a:ext cx="90720" cy="123840"/>
              </p14:xfrm>
            </p:contentPart>
          </mc:Choice>
          <mc:Fallback xmlns="">
            <p:pic>
              <p:nvPicPr>
                <p:cNvPr id="482" name="Ink 481">
                  <a:extLst>
                    <a:ext uri="{FF2B5EF4-FFF2-40B4-BE49-F238E27FC236}">
                      <a16:creationId xmlns:a16="http://schemas.microsoft.com/office/drawing/2014/main" id="{0C4FF902-B833-CDC7-A08A-BD7C19CC2F1D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2531850" y="5888235"/>
                  <a:ext cx="10836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483" name="Ink 482">
                  <a:extLst>
                    <a:ext uri="{FF2B5EF4-FFF2-40B4-BE49-F238E27FC236}">
                      <a16:creationId xmlns:a16="http://schemas.microsoft.com/office/drawing/2014/main" id="{452983BE-65A1-3B61-A35B-8D11BA803679}"/>
                    </a:ext>
                  </a:extLst>
                </p14:cNvPr>
                <p14:cNvContentPartPr/>
                <p14:nvPr/>
              </p14:nvContentPartPr>
              <p14:xfrm>
                <a:off x="2699610" y="5942595"/>
                <a:ext cx="130320" cy="114840"/>
              </p14:xfrm>
            </p:contentPart>
          </mc:Choice>
          <mc:Fallback xmlns="">
            <p:pic>
              <p:nvPicPr>
                <p:cNvPr id="483" name="Ink 482">
                  <a:extLst>
                    <a:ext uri="{FF2B5EF4-FFF2-40B4-BE49-F238E27FC236}">
                      <a16:creationId xmlns:a16="http://schemas.microsoft.com/office/drawing/2014/main" id="{452983BE-65A1-3B61-A35B-8D11BA803679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2690610" y="5933595"/>
                  <a:ext cx="14796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484" name="Ink 483">
                  <a:extLst>
                    <a:ext uri="{FF2B5EF4-FFF2-40B4-BE49-F238E27FC236}">
                      <a16:creationId xmlns:a16="http://schemas.microsoft.com/office/drawing/2014/main" id="{43479DFE-D1BA-50FA-0019-C5FED58A1A72}"/>
                    </a:ext>
                  </a:extLst>
                </p14:cNvPr>
                <p14:cNvContentPartPr/>
                <p14:nvPr/>
              </p14:nvContentPartPr>
              <p14:xfrm>
                <a:off x="2796810" y="5797155"/>
                <a:ext cx="32760" cy="21960"/>
              </p14:xfrm>
            </p:contentPart>
          </mc:Choice>
          <mc:Fallback xmlns="">
            <p:pic>
              <p:nvPicPr>
                <p:cNvPr id="484" name="Ink 483">
                  <a:extLst>
                    <a:ext uri="{FF2B5EF4-FFF2-40B4-BE49-F238E27FC236}">
                      <a16:creationId xmlns:a16="http://schemas.microsoft.com/office/drawing/2014/main" id="{43479DFE-D1BA-50FA-0019-C5FED58A1A72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2788170" y="5788515"/>
                  <a:ext cx="50400" cy="39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4" name="Group 503">
            <a:extLst>
              <a:ext uri="{FF2B5EF4-FFF2-40B4-BE49-F238E27FC236}">
                <a16:creationId xmlns:a16="http://schemas.microsoft.com/office/drawing/2014/main" id="{B11CD767-FD41-601F-F019-68EC5D285B7C}"/>
              </a:ext>
            </a:extLst>
          </p:cNvPr>
          <p:cNvGrpSpPr/>
          <p:nvPr/>
        </p:nvGrpSpPr>
        <p:grpSpPr>
          <a:xfrm>
            <a:off x="3078330" y="5591595"/>
            <a:ext cx="2945520" cy="759600"/>
            <a:chOff x="3078330" y="5591595"/>
            <a:chExt cx="2945520" cy="759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485" name="Ink 484">
                  <a:extLst>
                    <a:ext uri="{FF2B5EF4-FFF2-40B4-BE49-F238E27FC236}">
                      <a16:creationId xmlns:a16="http://schemas.microsoft.com/office/drawing/2014/main" id="{2629D020-FF86-D124-5977-A58DB89835BE}"/>
                    </a:ext>
                  </a:extLst>
                </p14:cNvPr>
                <p14:cNvContentPartPr/>
                <p14:nvPr/>
              </p14:nvContentPartPr>
              <p14:xfrm>
                <a:off x="3078330" y="5946915"/>
                <a:ext cx="155520" cy="21960"/>
              </p14:xfrm>
            </p:contentPart>
          </mc:Choice>
          <mc:Fallback xmlns="">
            <p:pic>
              <p:nvPicPr>
                <p:cNvPr id="485" name="Ink 484">
                  <a:extLst>
                    <a:ext uri="{FF2B5EF4-FFF2-40B4-BE49-F238E27FC236}">
                      <a16:creationId xmlns:a16="http://schemas.microsoft.com/office/drawing/2014/main" id="{2629D020-FF86-D124-5977-A58DB89835BE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3069690" y="5937915"/>
                  <a:ext cx="17316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486" name="Ink 485">
                  <a:extLst>
                    <a:ext uri="{FF2B5EF4-FFF2-40B4-BE49-F238E27FC236}">
                      <a16:creationId xmlns:a16="http://schemas.microsoft.com/office/drawing/2014/main" id="{EF77457E-1D35-52BD-149D-17098C006802}"/>
                    </a:ext>
                  </a:extLst>
                </p14:cNvPr>
                <p14:cNvContentPartPr/>
                <p14:nvPr/>
              </p14:nvContentPartPr>
              <p14:xfrm>
                <a:off x="3089130" y="6031155"/>
                <a:ext cx="155520" cy="6840"/>
              </p14:xfrm>
            </p:contentPart>
          </mc:Choice>
          <mc:Fallback xmlns="">
            <p:pic>
              <p:nvPicPr>
                <p:cNvPr id="486" name="Ink 485">
                  <a:extLst>
                    <a:ext uri="{FF2B5EF4-FFF2-40B4-BE49-F238E27FC236}">
                      <a16:creationId xmlns:a16="http://schemas.microsoft.com/office/drawing/2014/main" id="{EF77457E-1D35-52BD-149D-17098C006802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3080490" y="6022515"/>
                  <a:ext cx="17316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487" name="Ink 486">
                  <a:extLst>
                    <a:ext uri="{FF2B5EF4-FFF2-40B4-BE49-F238E27FC236}">
                      <a16:creationId xmlns:a16="http://schemas.microsoft.com/office/drawing/2014/main" id="{C2696DC3-F458-EB9A-ACF8-74A8480983FD}"/>
                    </a:ext>
                  </a:extLst>
                </p14:cNvPr>
                <p14:cNvContentPartPr/>
                <p14:nvPr/>
              </p14:nvContentPartPr>
              <p14:xfrm>
                <a:off x="3443010" y="5591595"/>
                <a:ext cx="278640" cy="759600"/>
              </p14:xfrm>
            </p:contentPart>
          </mc:Choice>
          <mc:Fallback xmlns="">
            <p:pic>
              <p:nvPicPr>
                <p:cNvPr id="487" name="Ink 486">
                  <a:extLst>
                    <a:ext uri="{FF2B5EF4-FFF2-40B4-BE49-F238E27FC236}">
                      <a16:creationId xmlns:a16="http://schemas.microsoft.com/office/drawing/2014/main" id="{C2696DC3-F458-EB9A-ACF8-74A8480983FD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3434370" y="5582955"/>
                  <a:ext cx="296280" cy="77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488" name="Ink 487">
                  <a:extLst>
                    <a:ext uri="{FF2B5EF4-FFF2-40B4-BE49-F238E27FC236}">
                      <a16:creationId xmlns:a16="http://schemas.microsoft.com/office/drawing/2014/main" id="{A98D24F2-546B-A985-D28F-2174E940B173}"/>
                    </a:ext>
                  </a:extLst>
                </p14:cNvPr>
                <p14:cNvContentPartPr/>
                <p14:nvPr/>
              </p14:nvContentPartPr>
              <p14:xfrm>
                <a:off x="3829650" y="5617515"/>
                <a:ext cx="108000" cy="486000"/>
              </p14:xfrm>
            </p:contentPart>
          </mc:Choice>
          <mc:Fallback xmlns="">
            <p:pic>
              <p:nvPicPr>
                <p:cNvPr id="488" name="Ink 487">
                  <a:extLst>
                    <a:ext uri="{FF2B5EF4-FFF2-40B4-BE49-F238E27FC236}">
                      <a16:creationId xmlns:a16="http://schemas.microsoft.com/office/drawing/2014/main" id="{A98D24F2-546B-A985-D28F-2174E940B173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3821010" y="5608875"/>
                  <a:ext cx="125640" cy="50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489" name="Ink 488">
                  <a:extLst>
                    <a:ext uri="{FF2B5EF4-FFF2-40B4-BE49-F238E27FC236}">
                      <a16:creationId xmlns:a16="http://schemas.microsoft.com/office/drawing/2014/main" id="{29B00126-2088-EF03-FD85-1ED5E135DE04}"/>
                    </a:ext>
                  </a:extLst>
                </p14:cNvPr>
                <p14:cNvContentPartPr/>
                <p14:nvPr/>
              </p14:nvContentPartPr>
              <p14:xfrm>
                <a:off x="4096050" y="5702115"/>
                <a:ext cx="47520" cy="308520"/>
              </p14:xfrm>
            </p:contentPart>
          </mc:Choice>
          <mc:Fallback xmlns="">
            <p:pic>
              <p:nvPicPr>
                <p:cNvPr id="489" name="Ink 488">
                  <a:extLst>
                    <a:ext uri="{FF2B5EF4-FFF2-40B4-BE49-F238E27FC236}">
                      <a16:creationId xmlns:a16="http://schemas.microsoft.com/office/drawing/2014/main" id="{29B00126-2088-EF03-FD85-1ED5E135DE04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4087050" y="5693115"/>
                  <a:ext cx="65160" cy="32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490" name="Ink 489">
                  <a:extLst>
                    <a:ext uri="{FF2B5EF4-FFF2-40B4-BE49-F238E27FC236}">
                      <a16:creationId xmlns:a16="http://schemas.microsoft.com/office/drawing/2014/main" id="{84642EF9-2E59-1EE1-2A52-F7E3D0052F9D}"/>
                    </a:ext>
                  </a:extLst>
                </p14:cNvPr>
                <p14:cNvContentPartPr/>
                <p14:nvPr/>
              </p14:nvContentPartPr>
              <p14:xfrm>
                <a:off x="4078050" y="5862315"/>
                <a:ext cx="144720" cy="21960"/>
              </p14:xfrm>
            </p:contentPart>
          </mc:Choice>
          <mc:Fallback xmlns="">
            <p:pic>
              <p:nvPicPr>
                <p:cNvPr id="490" name="Ink 489">
                  <a:extLst>
                    <a:ext uri="{FF2B5EF4-FFF2-40B4-BE49-F238E27FC236}">
                      <a16:creationId xmlns:a16="http://schemas.microsoft.com/office/drawing/2014/main" id="{84642EF9-2E59-1EE1-2A52-F7E3D0052F9D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4069410" y="5853315"/>
                  <a:ext cx="16236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491" name="Ink 490">
                  <a:extLst>
                    <a:ext uri="{FF2B5EF4-FFF2-40B4-BE49-F238E27FC236}">
                      <a16:creationId xmlns:a16="http://schemas.microsoft.com/office/drawing/2014/main" id="{4CEF874C-27BF-D9EF-771D-981AEA1A1A92}"/>
                    </a:ext>
                  </a:extLst>
                </p14:cNvPr>
                <p14:cNvContentPartPr/>
                <p14:nvPr/>
              </p14:nvContentPartPr>
              <p14:xfrm>
                <a:off x="4215210" y="5899755"/>
                <a:ext cx="217080" cy="181800"/>
              </p14:xfrm>
            </p:contentPart>
          </mc:Choice>
          <mc:Fallback xmlns="">
            <p:pic>
              <p:nvPicPr>
                <p:cNvPr id="491" name="Ink 490">
                  <a:extLst>
                    <a:ext uri="{FF2B5EF4-FFF2-40B4-BE49-F238E27FC236}">
                      <a16:creationId xmlns:a16="http://schemas.microsoft.com/office/drawing/2014/main" id="{4CEF874C-27BF-D9EF-771D-981AEA1A1A92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4206570" y="5890755"/>
                  <a:ext cx="23472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7">
              <p14:nvContentPartPr>
                <p14:cNvPr id="492" name="Ink 491">
                  <a:extLst>
                    <a:ext uri="{FF2B5EF4-FFF2-40B4-BE49-F238E27FC236}">
                      <a16:creationId xmlns:a16="http://schemas.microsoft.com/office/drawing/2014/main" id="{7654CAAC-2EA6-1D26-865F-3B85AF8389BE}"/>
                    </a:ext>
                  </a:extLst>
                </p14:cNvPr>
                <p14:cNvContentPartPr/>
                <p14:nvPr/>
              </p14:nvContentPartPr>
              <p14:xfrm>
                <a:off x="4677450" y="5816955"/>
                <a:ext cx="7560" cy="195120"/>
              </p14:xfrm>
            </p:contentPart>
          </mc:Choice>
          <mc:Fallback xmlns="">
            <p:pic>
              <p:nvPicPr>
                <p:cNvPr id="492" name="Ink 491">
                  <a:extLst>
                    <a:ext uri="{FF2B5EF4-FFF2-40B4-BE49-F238E27FC236}">
                      <a16:creationId xmlns:a16="http://schemas.microsoft.com/office/drawing/2014/main" id="{7654CAAC-2EA6-1D26-865F-3B85AF8389BE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4668450" y="5807955"/>
                  <a:ext cx="2520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493" name="Ink 492">
                  <a:extLst>
                    <a:ext uri="{FF2B5EF4-FFF2-40B4-BE49-F238E27FC236}">
                      <a16:creationId xmlns:a16="http://schemas.microsoft.com/office/drawing/2014/main" id="{079B9885-1EA3-9CB9-FD4D-DD41C4E29568}"/>
                    </a:ext>
                  </a:extLst>
                </p14:cNvPr>
                <p14:cNvContentPartPr/>
                <p14:nvPr/>
              </p14:nvContentPartPr>
              <p14:xfrm>
                <a:off x="4605090" y="5916315"/>
                <a:ext cx="220680" cy="360"/>
              </p14:xfrm>
            </p:contentPart>
          </mc:Choice>
          <mc:Fallback xmlns="">
            <p:pic>
              <p:nvPicPr>
                <p:cNvPr id="493" name="Ink 492">
                  <a:extLst>
                    <a:ext uri="{FF2B5EF4-FFF2-40B4-BE49-F238E27FC236}">
                      <a16:creationId xmlns:a16="http://schemas.microsoft.com/office/drawing/2014/main" id="{079B9885-1EA3-9CB9-FD4D-DD41C4E29568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4596450" y="5907675"/>
                  <a:ext cx="23832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1">
              <p14:nvContentPartPr>
                <p14:cNvPr id="496" name="Ink 495">
                  <a:extLst>
                    <a:ext uri="{FF2B5EF4-FFF2-40B4-BE49-F238E27FC236}">
                      <a16:creationId xmlns:a16="http://schemas.microsoft.com/office/drawing/2014/main" id="{48F8D328-ED8E-8864-ACA2-E76C1DAC84AD}"/>
                    </a:ext>
                  </a:extLst>
                </p14:cNvPr>
                <p14:cNvContentPartPr/>
                <p14:nvPr/>
              </p14:nvContentPartPr>
              <p14:xfrm>
                <a:off x="4994970" y="5821995"/>
                <a:ext cx="123120" cy="188640"/>
              </p14:xfrm>
            </p:contentPart>
          </mc:Choice>
          <mc:Fallback xmlns="">
            <p:pic>
              <p:nvPicPr>
                <p:cNvPr id="496" name="Ink 495">
                  <a:extLst>
                    <a:ext uri="{FF2B5EF4-FFF2-40B4-BE49-F238E27FC236}">
                      <a16:creationId xmlns:a16="http://schemas.microsoft.com/office/drawing/2014/main" id="{48F8D328-ED8E-8864-ACA2-E76C1DAC84AD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4985970" y="5812995"/>
                  <a:ext cx="14076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497" name="Ink 496">
                  <a:extLst>
                    <a:ext uri="{FF2B5EF4-FFF2-40B4-BE49-F238E27FC236}">
                      <a16:creationId xmlns:a16="http://schemas.microsoft.com/office/drawing/2014/main" id="{F45E2429-CE07-2619-8F9F-274167227C17}"/>
                    </a:ext>
                  </a:extLst>
                </p14:cNvPr>
                <p14:cNvContentPartPr/>
                <p14:nvPr/>
              </p14:nvContentPartPr>
              <p14:xfrm>
                <a:off x="5096130" y="6002715"/>
                <a:ext cx="133920" cy="106200"/>
              </p14:xfrm>
            </p:contentPart>
          </mc:Choice>
          <mc:Fallback xmlns="">
            <p:pic>
              <p:nvPicPr>
                <p:cNvPr id="497" name="Ink 496">
                  <a:extLst>
                    <a:ext uri="{FF2B5EF4-FFF2-40B4-BE49-F238E27FC236}">
                      <a16:creationId xmlns:a16="http://schemas.microsoft.com/office/drawing/2014/main" id="{F45E2429-CE07-2619-8F9F-274167227C17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5087130" y="5993715"/>
                  <a:ext cx="15156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498" name="Ink 497">
                  <a:extLst>
                    <a:ext uri="{FF2B5EF4-FFF2-40B4-BE49-F238E27FC236}">
                      <a16:creationId xmlns:a16="http://schemas.microsoft.com/office/drawing/2014/main" id="{4D7953F0-D0A3-6BB8-AB0B-F362CE7160C3}"/>
                    </a:ext>
                  </a:extLst>
                </p14:cNvPr>
                <p14:cNvContentPartPr/>
                <p14:nvPr/>
              </p14:nvContentPartPr>
              <p14:xfrm>
                <a:off x="5186130" y="5892555"/>
                <a:ext cx="360" cy="360"/>
              </p14:xfrm>
            </p:contentPart>
          </mc:Choice>
          <mc:Fallback xmlns="">
            <p:pic>
              <p:nvPicPr>
                <p:cNvPr id="498" name="Ink 497">
                  <a:extLst>
                    <a:ext uri="{FF2B5EF4-FFF2-40B4-BE49-F238E27FC236}">
                      <a16:creationId xmlns:a16="http://schemas.microsoft.com/office/drawing/2014/main" id="{4D7953F0-D0A3-6BB8-AB0B-F362CE7160C3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5177490" y="588391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499" name="Ink 498">
                  <a:extLst>
                    <a:ext uri="{FF2B5EF4-FFF2-40B4-BE49-F238E27FC236}">
                      <a16:creationId xmlns:a16="http://schemas.microsoft.com/office/drawing/2014/main" id="{A875CCF7-95B8-C92E-CEE4-3EC796E162E9}"/>
                    </a:ext>
                  </a:extLst>
                </p14:cNvPr>
                <p14:cNvContentPartPr/>
                <p14:nvPr/>
              </p14:nvContentPartPr>
              <p14:xfrm>
                <a:off x="5326890" y="5652075"/>
                <a:ext cx="220680" cy="395280"/>
              </p14:xfrm>
            </p:contentPart>
          </mc:Choice>
          <mc:Fallback xmlns="">
            <p:pic>
              <p:nvPicPr>
                <p:cNvPr id="499" name="Ink 498">
                  <a:extLst>
                    <a:ext uri="{FF2B5EF4-FFF2-40B4-BE49-F238E27FC236}">
                      <a16:creationId xmlns:a16="http://schemas.microsoft.com/office/drawing/2014/main" id="{A875CCF7-95B8-C92E-CEE4-3EC796E162E9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5318250" y="5643435"/>
                  <a:ext cx="238320" cy="41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500" name="Ink 499">
                  <a:extLst>
                    <a:ext uri="{FF2B5EF4-FFF2-40B4-BE49-F238E27FC236}">
                      <a16:creationId xmlns:a16="http://schemas.microsoft.com/office/drawing/2014/main" id="{83723AD3-ABA3-FE0A-C539-4B3C56FC49C0}"/>
                    </a:ext>
                  </a:extLst>
                </p14:cNvPr>
                <p14:cNvContentPartPr/>
                <p14:nvPr/>
              </p14:nvContentPartPr>
              <p14:xfrm>
                <a:off x="5568450" y="5972835"/>
                <a:ext cx="242280" cy="129960"/>
              </p14:xfrm>
            </p:contentPart>
          </mc:Choice>
          <mc:Fallback xmlns="">
            <p:pic>
              <p:nvPicPr>
                <p:cNvPr id="500" name="Ink 499">
                  <a:extLst>
                    <a:ext uri="{FF2B5EF4-FFF2-40B4-BE49-F238E27FC236}">
                      <a16:creationId xmlns:a16="http://schemas.microsoft.com/office/drawing/2014/main" id="{83723AD3-ABA3-FE0A-C539-4B3C56FC49C0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5559810" y="5964195"/>
                  <a:ext cx="25992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501" name="Ink 500">
                  <a:extLst>
                    <a:ext uri="{FF2B5EF4-FFF2-40B4-BE49-F238E27FC236}">
                      <a16:creationId xmlns:a16="http://schemas.microsoft.com/office/drawing/2014/main" id="{77FC5CEC-7C4F-E709-369F-3C17AB886ADB}"/>
                    </a:ext>
                  </a:extLst>
                </p14:cNvPr>
                <p14:cNvContentPartPr/>
                <p14:nvPr/>
              </p14:nvContentPartPr>
              <p14:xfrm>
                <a:off x="5207730" y="5827035"/>
                <a:ext cx="50760" cy="46800"/>
              </p14:xfrm>
            </p:contentPart>
          </mc:Choice>
          <mc:Fallback xmlns="">
            <p:pic>
              <p:nvPicPr>
                <p:cNvPr id="501" name="Ink 500">
                  <a:extLst>
                    <a:ext uri="{FF2B5EF4-FFF2-40B4-BE49-F238E27FC236}">
                      <a16:creationId xmlns:a16="http://schemas.microsoft.com/office/drawing/2014/main" id="{77FC5CEC-7C4F-E709-369F-3C17AB886ADB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5199090" y="5818035"/>
                  <a:ext cx="6840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503" name="Ink 502">
                  <a:extLst>
                    <a:ext uri="{FF2B5EF4-FFF2-40B4-BE49-F238E27FC236}">
                      <a16:creationId xmlns:a16="http://schemas.microsoft.com/office/drawing/2014/main" id="{ADC9E9FE-68F8-56C1-5620-BC4FF95B24F1}"/>
                    </a:ext>
                  </a:extLst>
                </p14:cNvPr>
                <p14:cNvContentPartPr/>
                <p14:nvPr/>
              </p14:nvContentPartPr>
              <p14:xfrm>
                <a:off x="5998290" y="5974995"/>
                <a:ext cx="25560" cy="175680"/>
              </p14:xfrm>
            </p:contentPart>
          </mc:Choice>
          <mc:Fallback xmlns="">
            <p:pic>
              <p:nvPicPr>
                <p:cNvPr id="503" name="Ink 502">
                  <a:extLst>
                    <a:ext uri="{FF2B5EF4-FFF2-40B4-BE49-F238E27FC236}">
                      <a16:creationId xmlns:a16="http://schemas.microsoft.com/office/drawing/2014/main" id="{ADC9E9FE-68F8-56C1-5620-BC4FF95B24F1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5989650" y="5965995"/>
                  <a:ext cx="43200" cy="193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7" name="Group 506">
            <a:extLst>
              <a:ext uri="{FF2B5EF4-FFF2-40B4-BE49-F238E27FC236}">
                <a16:creationId xmlns:a16="http://schemas.microsoft.com/office/drawing/2014/main" id="{E168385C-89A4-AB23-B1E5-A730BBB01C3A}"/>
              </a:ext>
            </a:extLst>
          </p:cNvPr>
          <p:cNvGrpSpPr/>
          <p:nvPr/>
        </p:nvGrpSpPr>
        <p:grpSpPr>
          <a:xfrm>
            <a:off x="6269010" y="5784195"/>
            <a:ext cx="552600" cy="542520"/>
            <a:chOff x="6269010" y="5784195"/>
            <a:chExt cx="552600" cy="542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505" name="Ink 504">
                  <a:extLst>
                    <a:ext uri="{FF2B5EF4-FFF2-40B4-BE49-F238E27FC236}">
                      <a16:creationId xmlns:a16="http://schemas.microsoft.com/office/drawing/2014/main" id="{97D72B4B-62A5-A257-C217-DECB60C96DCE}"/>
                    </a:ext>
                  </a:extLst>
                </p14:cNvPr>
                <p14:cNvContentPartPr/>
                <p14:nvPr/>
              </p14:nvContentPartPr>
              <p14:xfrm>
                <a:off x="6269010" y="5784195"/>
                <a:ext cx="225360" cy="542520"/>
              </p14:xfrm>
            </p:contentPart>
          </mc:Choice>
          <mc:Fallback xmlns="">
            <p:pic>
              <p:nvPicPr>
                <p:cNvPr id="505" name="Ink 504">
                  <a:extLst>
                    <a:ext uri="{FF2B5EF4-FFF2-40B4-BE49-F238E27FC236}">
                      <a16:creationId xmlns:a16="http://schemas.microsoft.com/office/drawing/2014/main" id="{97D72B4B-62A5-A257-C217-DECB60C96DCE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6260010" y="5775555"/>
                  <a:ext cx="243000" cy="56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506" name="Ink 505">
                  <a:extLst>
                    <a:ext uri="{FF2B5EF4-FFF2-40B4-BE49-F238E27FC236}">
                      <a16:creationId xmlns:a16="http://schemas.microsoft.com/office/drawing/2014/main" id="{6048F1BB-7089-9B88-4A93-E43C358E03F1}"/>
                    </a:ext>
                  </a:extLst>
                </p14:cNvPr>
                <p14:cNvContentPartPr/>
                <p14:nvPr/>
              </p14:nvContentPartPr>
              <p14:xfrm>
                <a:off x="6597330" y="5969595"/>
                <a:ext cx="224280" cy="150120"/>
              </p14:xfrm>
            </p:contentPart>
          </mc:Choice>
          <mc:Fallback xmlns="">
            <p:pic>
              <p:nvPicPr>
                <p:cNvPr id="506" name="Ink 505">
                  <a:extLst>
                    <a:ext uri="{FF2B5EF4-FFF2-40B4-BE49-F238E27FC236}">
                      <a16:creationId xmlns:a16="http://schemas.microsoft.com/office/drawing/2014/main" id="{6048F1BB-7089-9B88-4A93-E43C358E03F1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6588330" y="5960595"/>
                  <a:ext cx="241920" cy="167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0" name="Group 509">
            <a:extLst>
              <a:ext uri="{FF2B5EF4-FFF2-40B4-BE49-F238E27FC236}">
                <a16:creationId xmlns:a16="http://schemas.microsoft.com/office/drawing/2014/main" id="{6E8173C3-23B7-92CB-53B5-CB9525BE72C0}"/>
              </a:ext>
            </a:extLst>
          </p:cNvPr>
          <p:cNvGrpSpPr/>
          <p:nvPr/>
        </p:nvGrpSpPr>
        <p:grpSpPr>
          <a:xfrm>
            <a:off x="7022850" y="5800395"/>
            <a:ext cx="213840" cy="200520"/>
            <a:chOff x="7022850" y="5800395"/>
            <a:chExt cx="213840" cy="200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508" name="Ink 507">
                  <a:extLst>
                    <a:ext uri="{FF2B5EF4-FFF2-40B4-BE49-F238E27FC236}">
                      <a16:creationId xmlns:a16="http://schemas.microsoft.com/office/drawing/2014/main" id="{D4A19E4D-98DC-EE04-4FAE-4C0F3229F093}"/>
                    </a:ext>
                  </a:extLst>
                </p14:cNvPr>
                <p14:cNvContentPartPr/>
                <p14:nvPr/>
              </p14:nvContentPartPr>
              <p14:xfrm>
                <a:off x="7081170" y="5800395"/>
                <a:ext cx="3960" cy="200520"/>
              </p14:xfrm>
            </p:contentPart>
          </mc:Choice>
          <mc:Fallback xmlns="">
            <p:pic>
              <p:nvPicPr>
                <p:cNvPr id="508" name="Ink 507">
                  <a:extLst>
                    <a:ext uri="{FF2B5EF4-FFF2-40B4-BE49-F238E27FC236}">
                      <a16:creationId xmlns:a16="http://schemas.microsoft.com/office/drawing/2014/main" id="{D4A19E4D-98DC-EE04-4FAE-4C0F3229F093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7072170" y="5791395"/>
                  <a:ext cx="2160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509" name="Ink 508">
                  <a:extLst>
                    <a:ext uri="{FF2B5EF4-FFF2-40B4-BE49-F238E27FC236}">
                      <a16:creationId xmlns:a16="http://schemas.microsoft.com/office/drawing/2014/main" id="{FE7C1D3F-4FC0-E31A-E691-49AFF677C902}"/>
                    </a:ext>
                  </a:extLst>
                </p14:cNvPr>
                <p14:cNvContentPartPr/>
                <p14:nvPr/>
              </p14:nvContentPartPr>
              <p14:xfrm>
                <a:off x="7022850" y="5875275"/>
                <a:ext cx="213840" cy="19800"/>
              </p14:xfrm>
            </p:contentPart>
          </mc:Choice>
          <mc:Fallback xmlns="">
            <p:pic>
              <p:nvPicPr>
                <p:cNvPr id="509" name="Ink 508">
                  <a:extLst>
                    <a:ext uri="{FF2B5EF4-FFF2-40B4-BE49-F238E27FC236}">
                      <a16:creationId xmlns:a16="http://schemas.microsoft.com/office/drawing/2014/main" id="{FE7C1D3F-4FC0-E31A-E691-49AFF677C902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7014210" y="5866635"/>
                  <a:ext cx="231480" cy="37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3" name="Group 512">
            <a:extLst>
              <a:ext uri="{FF2B5EF4-FFF2-40B4-BE49-F238E27FC236}">
                <a16:creationId xmlns:a16="http://schemas.microsoft.com/office/drawing/2014/main" id="{FBC5940D-95B5-FC0E-2D23-80B6BCF8B01E}"/>
              </a:ext>
            </a:extLst>
          </p:cNvPr>
          <p:cNvGrpSpPr/>
          <p:nvPr/>
        </p:nvGrpSpPr>
        <p:grpSpPr>
          <a:xfrm>
            <a:off x="7391490" y="5738835"/>
            <a:ext cx="447840" cy="491760"/>
            <a:chOff x="7391490" y="5738835"/>
            <a:chExt cx="447840" cy="491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511" name="Ink 510">
                  <a:extLst>
                    <a:ext uri="{FF2B5EF4-FFF2-40B4-BE49-F238E27FC236}">
                      <a16:creationId xmlns:a16="http://schemas.microsoft.com/office/drawing/2014/main" id="{CC5663A9-A9C4-3E70-2667-724976BA9C80}"/>
                    </a:ext>
                  </a:extLst>
                </p14:cNvPr>
                <p14:cNvContentPartPr/>
                <p14:nvPr/>
              </p14:nvContentPartPr>
              <p14:xfrm>
                <a:off x="7391490" y="5738835"/>
                <a:ext cx="263880" cy="354600"/>
              </p14:xfrm>
            </p:contentPart>
          </mc:Choice>
          <mc:Fallback xmlns="">
            <p:pic>
              <p:nvPicPr>
                <p:cNvPr id="511" name="Ink 510">
                  <a:extLst>
                    <a:ext uri="{FF2B5EF4-FFF2-40B4-BE49-F238E27FC236}">
                      <a16:creationId xmlns:a16="http://schemas.microsoft.com/office/drawing/2014/main" id="{CC5663A9-A9C4-3E70-2667-724976BA9C80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7382490" y="5730195"/>
                  <a:ext cx="281520" cy="37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512" name="Ink 511">
                  <a:extLst>
                    <a:ext uri="{FF2B5EF4-FFF2-40B4-BE49-F238E27FC236}">
                      <a16:creationId xmlns:a16="http://schemas.microsoft.com/office/drawing/2014/main" id="{BED24E53-6E59-8973-1C2F-6B57B3FDB9A4}"/>
                    </a:ext>
                  </a:extLst>
                </p14:cNvPr>
                <p14:cNvContentPartPr/>
                <p14:nvPr/>
              </p14:nvContentPartPr>
              <p14:xfrm>
                <a:off x="7633410" y="6085155"/>
                <a:ext cx="205920" cy="145440"/>
              </p14:xfrm>
            </p:contentPart>
          </mc:Choice>
          <mc:Fallback xmlns="">
            <p:pic>
              <p:nvPicPr>
                <p:cNvPr id="512" name="Ink 511">
                  <a:extLst>
                    <a:ext uri="{FF2B5EF4-FFF2-40B4-BE49-F238E27FC236}">
                      <a16:creationId xmlns:a16="http://schemas.microsoft.com/office/drawing/2014/main" id="{BED24E53-6E59-8973-1C2F-6B57B3FDB9A4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7624410" y="6076155"/>
                  <a:ext cx="223560" cy="163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28" name="Group 527">
            <a:extLst>
              <a:ext uri="{FF2B5EF4-FFF2-40B4-BE49-F238E27FC236}">
                <a16:creationId xmlns:a16="http://schemas.microsoft.com/office/drawing/2014/main" id="{FA460772-8CEF-D6D1-9F16-A7962FA21E8C}"/>
              </a:ext>
            </a:extLst>
          </p:cNvPr>
          <p:cNvGrpSpPr/>
          <p:nvPr/>
        </p:nvGrpSpPr>
        <p:grpSpPr>
          <a:xfrm>
            <a:off x="8391930" y="5792835"/>
            <a:ext cx="263520" cy="309960"/>
            <a:chOff x="8391930" y="5792835"/>
            <a:chExt cx="263520" cy="309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518" name="Ink 517">
                  <a:extLst>
                    <a:ext uri="{FF2B5EF4-FFF2-40B4-BE49-F238E27FC236}">
                      <a16:creationId xmlns:a16="http://schemas.microsoft.com/office/drawing/2014/main" id="{B1FB48CD-454A-A7C2-00F3-37253C5B229B}"/>
                    </a:ext>
                  </a:extLst>
                </p14:cNvPr>
                <p14:cNvContentPartPr/>
                <p14:nvPr/>
              </p14:nvContentPartPr>
              <p14:xfrm>
                <a:off x="8394810" y="5792835"/>
                <a:ext cx="217080" cy="29520"/>
              </p14:xfrm>
            </p:contentPart>
          </mc:Choice>
          <mc:Fallback xmlns="">
            <p:pic>
              <p:nvPicPr>
                <p:cNvPr id="518" name="Ink 517">
                  <a:extLst>
                    <a:ext uri="{FF2B5EF4-FFF2-40B4-BE49-F238E27FC236}">
                      <a16:creationId xmlns:a16="http://schemas.microsoft.com/office/drawing/2014/main" id="{B1FB48CD-454A-A7C2-00F3-37253C5B229B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8386170" y="5784195"/>
                  <a:ext cx="23472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519" name="Ink 518">
                  <a:extLst>
                    <a:ext uri="{FF2B5EF4-FFF2-40B4-BE49-F238E27FC236}">
                      <a16:creationId xmlns:a16="http://schemas.microsoft.com/office/drawing/2014/main" id="{1A9CE921-D444-4693-FF37-D40FD3D90307}"/>
                    </a:ext>
                  </a:extLst>
                </p14:cNvPr>
                <p14:cNvContentPartPr/>
                <p14:nvPr/>
              </p14:nvContentPartPr>
              <p14:xfrm>
                <a:off x="8394810" y="5833155"/>
                <a:ext cx="173520" cy="118440"/>
              </p14:xfrm>
            </p:contentPart>
          </mc:Choice>
          <mc:Fallback xmlns="">
            <p:pic>
              <p:nvPicPr>
                <p:cNvPr id="519" name="Ink 518">
                  <a:extLst>
                    <a:ext uri="{FF2B5EF4-FFF2-40B4-BE49-F238E27FC236}">
                      <a16:creationId xmlns:a16="http://schemas.microsoft.com/office/drawing/2014/main" id="{1A9CE921-D444-4693-FF37-D40FD3D90307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8386170" y="5824155"/>
                  <a:ext cx="19116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520" name="Ink 519">
                  <a:extLst>
                    <a:ext uri="{FF2B5EF4-FFF2-40B4-BE49-F238E27FC236}">
                      <a16:creationId xmlns:a16="http://schemas.microsoft.com/office/drawing/2014/main" id="{3072E86E-82D4-B2E2-D5B8-994FB5461AFD}"/>
                    </a:ext>
                  </a:extLst>
                </p14:cNvPr>
                <p14:cNvContentPartPr/>
                <p14:nvPr/>
              </p14:nvContentPartPr>
              <p14:xfrm>
                <a:off x="8394810" y="5929275"/>
                <a:ext cx="155520" cy="147600"/>
              </p14:xfrm>
            </p:contentPart>
          </mc:Choice>
          <mc:Fallback xmlns="">
            <p:pic>
              <p:nvPicPr>
                <p:cNvPr id="520" name="Ink 519">
                  <a:extLst>
                    <a:ext uri="{FF2B5EF4-FFF2-40B4-BE49-F238E27FC236}">
                      <a16:creationId xmlns:a16="http://schemas.microsoft.com/office/drawing/2014/main" id="{3072E86E-82D4-B2E2-D5B8-994FB5461AFD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8386170" y="5920635"/>
                  <a:ext cx="17316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521" name="Ink 520">
                  <a:extLst>
                    <a:ext uri="{FF2B5EF4-FFF2-40B4-BE49-F238E27FC236}">
                      <a16:creationId xmlns:a16="http://schemas.microsoft.com/office/drawing/2014/main" id="{F7B63159-95C1-6173-7C89-E42AAA57C5D6}"/>
                    </a:ext>
                  </a:extLst>
                </p14:cNvPr>
                <p14:cNvContentPartPr/>
                <p14:nvPr/>
              </p14:nvContentPartPr>
              <p14:xfrm>
                <a:off x="8391930" y="6072195"/>
                <a:ext cx="263520" cy="30600"/>
              </p14:xfrm>
            </p:contentPart>
          </mc:Choice>
          <mc:Fallback xmlns="">
            <p:pic>
              <p:nvPicPr>
                <p:cNvPr id="521" name="Ink 520">
                  <a:extLst>
                    <a:ext uri="{FF2B5EF4-FFF2-40B4-BE49-F238E27FC236}">
                      <a16:creationId xmlns:a16="http://schemas.microsoft.com/office/drawing/2014/main" id="{F7B63159-95C1-6173-7C89-E42AAA57C5D6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8382930" y="6063555"/>
                  <a:ext cx="281160" cy="48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27" name="Group 526">
            <a:extLst>
              <a:ext uri="{FF2B5EF4-FFF2-40B4-BE49-F238E27FC236}">
                <a16:creationId xmlns:a16="http://schemas.microsoft.com/office/drawing/2014/main" id="{556CEEF7-92CE-62CD-98AA-0FD594E494FB}"/>
              </a:ext>
            </a:extLst>
          </p:cNvPr>
          <p:cNvGrpSpPr/>
          <p:nvPr/>
        </p:nvGrpSpPr>
        <p:grpSpPr>
          <a:xfrm>
            <a:off x="8331810" y="6217275"/>
            <a:ext cx="579600" cy="338400"/>
            <a:chOff x="8331810" y="6217275"/>
            <a:chExt cx="579600" cy="338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522" name="Ink 521">
                  <a:extLst>
                    <a:ext uri="{FF2B5EF4-FFF2-40B4-BE49-F238E27FC236}">
                      <a16:creationId xmlns:a16="http://schemas.microsoft.com/office/drawing/2014/main" id="{174A7CCB-F52D-F918-ADC4-48D6051D9FCA}"/>
                    </a:ext>
                  </a:extLst>
                </p14:cNvPr>
                <p14:cNvContentPartPr/>
                <p14:nvPr/>
              </p14:nvContentPartPr>
              <p14:xfrm>
                <a:off x="8331810" y="6245355"/>
                <a:ext cx="114480" cy="310320"/>
              </p14:xfrm>
            </p:contentPart>
          </mc:Choice>
          <mc:Fallback xmlns="">
            <p:pic>
              <p:nvPicPr>
                <p:cNvPr id="522" name="Ink 521">
                  <a:extLst>
                    <a:ext uri="{FF2B5EF4-FFF2-40B4-BE49-F238E27FC236}">
                      <a16:creationId xmlns:a16="http://schemas.microsoft.com/office/drawing/2014/main" id="{174A7CCB-F52D-F918-ADC4-48D6051D9FCA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8323170" y="6236355"/>
                  <a:ext cx="132120" cy="32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523" name="Ink 522">
                  <a:extLst>
                    <a:ext uri="{FF2B5EF4-FFF2-40B4-BE49-F238E27FC236}">
                      <a16:creationId xmlns:a16="http://schemas.microsoft.com/office/drawing/2014/main" id="{C2F8BFD4-D5D0-A9EA-5EF4-6F2DD04005BD}"/>
                    </a:ext>
                  </a:extLst>
                </p14:cNvPr>
                <p14:cNvContentPartPr/>
                <p14:nvPr/>
              </p14:nvContentPartPr>
              <p14:xfrm>
                <a:off x="8521170" y="6217275"/>
                <a:ext cx="3960" cy="360"/>
              </p14:xfrm>
            </p:contentPart>
          </mc:Choice>
          <mc:Fallback xmlns="">
            <p:pic>
              <p:nvPicPr>
                <p:cNvPr id="523" name="Ink 522">
                  <a:extLst>
                    <a:ext uri="{FF2B5EF4-FFF2-40B4-BE49-F238E27FC236}">
                      <a16:creationId xmlns:a16="http://schemas.microsoft.com/office/drawing/2014/main" id="{C2F8BFD4-D5D0-A9EA-5EF4-6F2DD04005BD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512530" y="6208635"/>
                  <a:ext cx="216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524" name="Ink 523">
                  <a:extLst>
                    <a:ext uri="{FF2B5EF4-FFF2-40B4-BE49-F238E27FC236}">
                      <a16:creationId xmlns:a16="http://schemas.microsoft.com/office/drawing/2014/main" id="{1EDF6A7E-F748-DB28-A791-7232C8542D57}"/>
                    </a:ext>
                  </a:extLst>
                </p14:cNvPr>
                <p14:cNvContentPartPr/>
                <p14:nvPr/>
              </p14:nvContentPartPr>
              <p14:xfrm>
                <a:off x="8499210" y="6340035"/>
                <a:ext cx="122040" cy="10080"/>
              </p14:xfrm>
            </p:contentPart>
          </mc:Choice>
          <mc:Fallback xmlns="">
            <p:pic>
              <p:nvPicPr>
                <p:cNvPr id="524" name="Ink 523">
                  <a:extLst>
                    <a:ext uri="{FF2B5EF4-FFF2-40B4-BE49-F238E27FC236}">
                      <a16:creationId xmlns:a16="http://schemas.microsoft.com/office/drawing/2014/main" id="{1EDF6A7E-F748-DB28-A791-7232C8542D57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8490210" y="6331035"/>
                  <a:ext cx="13968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525" name="Ink 524">
                  <a:extLst>
                    <a:ext uri="{FF2B5EF4-FFF2-40B4-BE49-F238E27FC236}">
                      <a16:creationId xmlns:a16="http://schemas.microsoft.com/office/drawing/2014/main" id="{C04625DC-8BC4-AA30-5CF7-802670514347}"/>
                    </a:ext>
                  </a:extLst>
                </p14:cNvPr>
                <p14:cNvContentPartPr/>
                <p14:nvPr/>
              </p14:nvContentPartPr>
              <p14:xfrm>
                <a:off x="8515050" y="6403755"/>
                <a:ext cx="96480" cy="6840"/>
              </p14:xfrm>
            </p:contentPart>
          </mc:Choice>
          <mc:Fallback xmlns="">
            <p:pic>
              <p:nvPicPr>
                <p:cNvPr id="525" name="Ink 524">
                  <a:extLst>
                    <a:ext uri="{FF2B5EF4-FFF2-40B4-BE49-F238E27FC236}">
                      <a16:creationId xmlns:a16="http://schemas.microsoft.com/office/drawing/2014/main" id="{C04625DC-8BC4-AA30-5CF7-802670514347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8506410" y="6394755"/>
                  <a:ext cx="11412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526" name="Ink 525">
                  <a:extLst>
                    <a:ext uri="{FF2B5EF4-FFF2-40B4-BE49-F238E27FC236}">
                      <a16:creationId xmlns:a16="http://schemas.microsoft.com/office/drawing/2014/main" id="{935C3AF7-323D-310F-6AFB-ED5E10950BB6}"/>
                    </a:ext>
                  </a:extLst>
                </p14:cNvPr>
                <p14:cNvContentPartPr/>
                <p14:nvPr/>
              </p14:nvContentPartPr>
              <p14:xfrm>
                <a:off x="8672730" y="6304395"/>
                <a:ext cx="238680" cy="160560"/>
              </p14:xfrm>
            </p:contentPart>
          </mc:Choice>
          <mc:Fallback xmlns="">
            <p:pic>
              <p:nvPicPr>
                <p:cNvPr id="526" name="Ink 525">
                  <a:extLst>
                    <a:ext uri="{FF2B5EF4-FFF2-40B4-BE49-F238E27FC236}">
                      <a16:creationId xmlns:a16="http://schemas.microsoft.com/office/drawing/2014/main" id="{935C3AF7-323D-310F-6AFB-ED5E10950BB6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8664090" y="6295395"/>
                  <a:ext cx="256320" cy="178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63">
            <p14:nvContentPartPr>
              <p14:cNvPr id="529" name="Ink 528">
                <a:extLst>
                  <a:ext uri="{FF2B5EF4-FFF2-40B4-BE49-F238E27FC236}">
                    <a16:creationId xmlns:a16="http://schemas.microsoft.com/office/drawing/2014/main" id="{23B50E26-B7D0-99C8-DDDB-30B6662BF13C}"/>
                  </a:ext>
                </a:extLst>
              </p14:cNvPr>
              <p14:cNvContentPartPr/>
              <p14:nvPr/>
            </p14:nvContentPartPr>
            <p14:xfrm>
              <a:off x="8409210" y="5499075"/>
              <a:ext cx="141120" cy="173160"/>
            </p14:xfrm>
          </p:contentPart>
        </mc:Choice>
        <mc:Fallback xmlns="">
          <p:pic>
            <p:nvPicPr>
              <p:cNvPr id="529" name="Ink 528">
                <a:extLst>
                  <a:ext uri="{FF2B5EF4-FFF2-40B4-BE49-F238E27FC236}">
                    <a16:creationId xmlns:a16="http://schemas.microsoft.com/office/drawing/2014/main" id="{23B50E26-B7D0-99C8-DDDB-30B6662BF13C}"/>
                  </a:ext>
                </a:extLst>
              </p:cNvPr>
              <p:cNvPicPr/>
              <p:nvPr/>
            </p:nvPicPr>
            <p:blipFill>
              <a:blip r:embed="rId364"/>
              <a:stretch>
                <a:fillRect/>
              </a:stretch>
            </p:blipFill>
            <p:spPr>
              <a:xfrm>
                <a:off x="8400570" y="5490075"/>
                <a:ext cx="158760" cy="190800"/>
              </a:xfrm>
              <a:prstGeom prst="rect">
                <a:avLst/>
              </a:prstGeom>
            </p:spPr>
          </p:pic>
        </mc:Fallback>
      </mc:AlternateContent>
      <p:grpSp>
        <p:nvGrpSpPr>
          <p:cNvPr id="545" name="Group 544">
            <a:extLst>
              <a:ext uri="{FF2B5EF4-FFF2-40B4-BE49-F238E27FC236}">
                <a16:creationId xmlns:a16="http://schemas.microsoft.com/office/drawing/2014/main" id="{F67639A3-D01A-89D7-FA17-65AC67DFCDE8}"/>
              </a:ext>
            </a:extLst>
          </p:cNvPr>
          <p:cNvGrpSpPr/>
          <p:nvPr/>
        </p:nvGrpSpPr>
        <p:grpSpPr>
          <a:xfrm>
            <a:off x="8957850" y="5899035"/>
            <a:ext cx="462240" cy="432360"/>
            <a:chOff x="8957850" y="5899035"/>
            <a:chExt cx="462240" cy="432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534" name="Ink 533">
                  <a:extLst>
                    <a:ext uri="{FF2B5EF4-FFF2-40B4-BE49-F238E27FC236}">
                      <a16:creationId xmlns:a16="http://schemas.microsoft.com/office/drawing/2014/main" id="{C57A10CB-E36E-FAE1-718E-D7C55F22AE9E}"/>
                    </a:ext>
                  </a:extLst>
                </p14:cNvPr>
                <p14:cNvContentPartPr/>
                <p14:nvPr/>
              </p14:nvContentPartPr>
              <p14:xfrm>
                <a:off x="8957850" y="5941155"/>
                <a:ext cx="209880" cy="155520"/>
              </p14:xfrm>
            </p:contentPart>
          </mc:Choice>
          <mc:Fallback xmlns="">
            <p:pic>
              <p:nvPicPr>
                <p:cNvPr id="534" name="Ink 533">
                  <a:extLst>
                    <a:ext uri="{FF2B5EF4-FFF2-40B4-BE49-F238E27FC236}">
                      <a16:creationId xmlns:a16="http://schemas.microsoft.com/office/drawing/2014/main" id="{C57A10CB-E36E-FAE1-718E-D7C55F22AE9E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8948850" y="5932515"/>
                  <a:ext cx="22752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535" name="Ink 534">
                  <a:extLst>
                    <a:ext uri="{FF2B5EF4-FFF2-40B4-BE49-F238E27FC236}">
                      <a16:creationId xmlns:a16="http://schemas.microsoft.com/office/drawing/2014/main" id="{1471BF0D-0DA8-6546-AFC7-B8BEE5E0377B}"/>
                    </a:ext>
                  </a:extLst>
                </p14:cNvPr>
                <p14:cNvContentPartPr/>
                <p14:nvPr/>
              </p14:nvContentPartPr>
              <p14:xfrm>
                <a:off x="9206970" y="6013875"/>
                <a:ext cx="36360" cy="104760"/>
              </p14:xfrm>
            </p:contentPart>
          </mc:Choice>
          <mc:Fallback xmlns="">
            <p:pic>
              <p:nvPicPr>
                <p:cNvPr id="535" name="Ink 534">
                  <a:extLst>
                    <a:ext uri="{FF2B5EF4-FFF2-40B4-BE49-F238E27FC236}">
                      <a16:creationId xmlns:a16="http://schemas.microsoft.com/office/drawing/2014/main" id="{1471BF0D-0DA8-6546-AFC7-B8BEE5E0377B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9197970" y="6005235"/>
                  <a:ext cx="5400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536" name="Ink 535">
                  <a:extLst>
                    <a:ext uri="{FF2B5EF4-FFF2-40B4-BE49-F238E27FC236}">
                      <a16:creationId xmlns:a16="http://schemas.microsoft.com/office/drawing/2014/main" id="{9482739B-0E87-C793-C9EB-72219B333751}"/>
                    </a:ext>
                  </a:extLst>
                </p14:cNvPr>
                <p14:cNvContentPartPr/>
                <p14:nvPr/>
              </p14:nvContentPartPr>
              <p14:xfrm>
                <a:off x="9253770" y="5899035"/>
                <a:ext cx="25560" cy="52200"/>
              </p14:xfrm>
            </p:contentPart>
          </mc:Choice>
          <mc:Fallback xmlns="">
            <p:pic>
              <p:nvPicPr>
                <p:cNvPr id="536" name="Ink 535">
                  <a:extLst>
                    <a:ext uri="{FF2B5EF4-FFF2-40B4-BE49-F238E27FC236}">
                      <a16:creationId xmlns:a16="http://schemas.microsoft.com/office/drawing/2014/main" id="{9482739B-0E87-C793-C9EB-72219B333751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9245130" y="5890395"/>
                  <a:ext cx="4320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1">
              <p14:nvContentPartPr>
                <p14:cNvPr id="537" name="Ink 536">
                  <a:extLst>
                    <a:ext uri="{FF2B5EF4-FFF2-40B4-BE49-F238E27FC236}">
                      <a16:creationId xmlns:a16="http://schemas.microsoft.com/office/drawing/2014/main" id="{F2A40F2A-674B-3351-A90D-52627E8EA232}"/>
                    </a:ext>
                  </a:extLst>
                </p14:cNvPr>
                <p14:cNvContentPartPr/>
                <p14:nvPr/>
              </p14:nvContentPartPr>
              <p14:xfrm>
                <a:off x="9253770" y="6018195"/>
                <a:ext cx="66240" cy="313200"/>
              </p14:xfrm>
            </p:contentPart>
          </mc:Choice>
          <mc:Fallback xmlns="">
            <p:pic>
              <p:nvPicPr>
                <p:cNvPr id="537" name="Ink 536">
                  <a:extLst>
                    <a:ext uri="{FF2B5EF4-FFF2-40B4-BE49-F238E27FC236}">
                      <a16:creationId xmlns:a16="http://schemas.microsoft.com/office/drawing/2014/main" id="{F2A40F2A-674B-3351-A90D-52627E8EA232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9244770" y="6009555"/>
                  <a:ext cx="83880" cy="33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3">
              <p14:nvContentPartPr>
                <p14:cNvPr id="538" name="Ink 537">
                  <a:extLst>
                    <a:ext uri="{FF2B5EF4-FFF2-40B4-BE49-F238E27FC236}">
                      <a16:creationId xmlns:a16="http://schemas.microsoft.com/office/drawing/2014/main" id="{322491E6-A4DD-F824-2C64-191763F38093}"/>
                    </a:ext>
                  </a:extLst>
                </p14:cNvPr>
                <p14:cNvContentPartPr/>
                <p14:nvPr/>
              </p14:nvContentPartPr>
              <p14:xfrm>
                <a:off x="9401730" y="5944755"/>
                <a:ext cx="18360" cy="11160"/>
              </p14:xfrm>
            </p:contentPart>
          </mc:Choice>
          <mc:Fallback xmlns="">
            <p:pic>
              <p:nvPicPr>
                <p:cNvPr id="538" name="Ink 537">
                  <a:extLst>
                    <a:ext uri="{FF2B5EF4-FFF2-40B4-BE49-F238E27FC236}">
                      <a16:creationId xmlns:a16="http://schemas.microsoft.com/office/drawing/2014/main" id="{322491E6-A4DD-F824-2C64-191763F38093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9393090" y="5935755"/>
                  <a:ext cx="36000" cy="28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1" name="Group 550">
            <a:extLst>
              <a:ext uri="{FF2B5EF4-FFF2-40B4-BE49-F238E27FC236}">
                <a16:creationId xmlns:a16="http://schemas.microsoft.com/office/drawing/2014/main" id="{0BDA6DF9-8001-73AC-EACE-35C5A416C838}"/>
              </a:ext>
            </a:extLst>
          </p:cNvPr>
          <p:cNvGrpSpPr/>
          <p:nvPr/>
        </p:nvGrpSpPr>
        <p:grpSpPr>
          <a:xfrm>
            <a:off x="9570930" y="5658915"/>
            <a:ext cx="524160" cy="641520"/>
            <a:chOff x="9570930" y="5658915"/>
            <a:chExt cx="524160" cy="641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5">
              <p14:nvContentPartPr>
                <p14:cNvPr id="546" name="Ink 545">
                  <a:extLst>
                    <a:ext uri="{FF2B5EF4-FFF2-40B4-BE49-F238E27FC236}">
                      <a16:creationId xmlns:a16="http://schemas.microsoft.com/office/drawing/2014/main" id="{9497994F-37B4-89E1-F08C-85F62AA8136F}"/>
                    </a:ext>
                  </a:extLst>
                </p14:cNvPr>
                <p14:cNvContentPartPr/>
                <p14:nvPr/>
              </p14:nvContentPartPr>
              <p14:xfrm>
                <a:off x="9570930" y="5796435"/>
                <a:ext cx="206640" cy="349200"/>
              </p14:xfrm>
            </p:contentPart>
          </mc:Choice>
          <mc:Fallback xmlns="">
            <p:pic>
              <p:nvPicPr>
                <p:cNvPr id="546" name="Ink 545">
                  <a:extLst>
                    <a:ext uri="{FF2B5EF4-FFF2-40B4-BE49-F238E27FC236}">
                      <a16:creationId xmlns:a16="http://schemas.microsoft.com/office/drawing/2014/main" id="{9497994F-37B4-89E1-F08C-85F62AA8136F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9562290" y="5787435"/>
                  <a:ext cx="224280" cy="36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7">
              <p14:nvContentPartPr>
                <p14:cNvPr id="547" name="Ink 546">
                  <a:extLst>
                    <a:ext uri="{FF2B5EF4-FFF2-40B4-BE49-F238E27FC236}">
                      <a16:creationId xmlns:a16="http://schemas.microsoft.com/office/drawing/2014/main" id="{2B3F3B4F-134E-AF2B-B9F1-EE3A19B56A58}"/>
                    </a:ext>
                  </a:extLst>
                </p14:cNvPr>
                <p14:cNvContentPartPr/>
                <p14:nvPr/>
              </p14:nvContentPartPr>
              <p14:xfrm>
                <a:off x="9784410" y="6080835"/>
                <a:ext cx="37080" cy="219600"/>
              </p14:xfrm>
            </p:contentPart>
          </mc:Choice>
          <mc:Fallback xmlns="">
            <p:pic>
              <p:nvPicPr>
                <p:cNvPr id="547" name="Ink 546">
                  <a:extLst>
                    <a:ext uri="{FF2B5EF4-FFF2-40B4-BE49-F238E27FC236}">
                      <a16:creationId xmlns:a16="http://schemas.microsoft.com/office/drawing/2014/main" id="{2B3F3B4F-134E-AF2B-B9F1-EE3A19B56A58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9775410" y="6072195"/>
                  <a:ext cx="5472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9">
              <p14:nvContentPartPr>
                <p14:cNvPr id="548" name="Ink 547">
                  <a:extLst>
                    <a:ext uri="{FF2B5EF4-FFF2-40B4-BE49-F238E27FC236}">
                      <a16:creationId xmlns:a16="http://schemas.microsoft.com/office/drawing/2014/main" id="{74ACF3C8-496A-F6ED-EF3B-4E461930DA3E}"/>
                    </a:ext>
                  </a:extLst>
                </p14:cNvPr>
                <p14:cNvContentPartPr/>
                <p14:nvPr/>
              </p14:nvContentPartPr>
              <p14:xfrm>
                <a:off x="9849210" y="5935755"/>
                <a:ext cx="3960" cy="50040"/>
              </p14:xfrm>
            </p:contentPart>
          </mc:Choice>
          <mc:Fallback xmlns="">
            <p:pic>
              <p:nvPicPr>
                <p:cNvPr id="548" name="Ink 547">
                  <a:extLst>
                    <a:ext uri="{FF2B5EF4-FFF2-40B4-BE49-F238E27FC236}">
                      <a16:creationId xmlns:a16="http://schemas.microsoft.com/office/drawing/2014/main" id="{74ACF3C8-496A-F6ED-EF3B-4E461930DA3E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9840570" y="5927115"/>
                  <a:ext cx="2160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1">
              <p14:nvContentPartPr>
                <p14:cNvPr id="550" name="Ink 549">
                  <a:extLst>
                    <a:ext uri="{FF2B5EF4-FFF2-40B4-BE49-F238E27FC236}">
                      <a16:creationId xmlns:a16="http://schemas.microsoft.com/office/drawing/2014/main" id="{38D16AAA-7C02-42E9-3585-C74E39015B2D}"/>
                    </a:ext>
                  </a:extLst>
                </p14:cNvPr>
                <p14:cNvContentPartPr/>
                <p14:nvPr/>
              </p14:nvContentPartPr>
              <p14:xfrm>
                <a:off x="9961170" y="5658915"/>
                <a:ext cx="133920" cy="612360"/>
              </p14:xfrm>
            </p:contentPart>
          </mc:Choice>
          <mc:Fallback xmlns="">
            <p:pic>
              <p:nvPicPr>
                <p:cNvPr id="550" name="Ink 549">
                  <a:extLst>
                    <a:ext uri="{FF2B5EF4-FFF2-40B4-BE49-F238E27FC236}">
                      <a16:creationId xmlns:a16="http://schemas.microsoft.com/office/drawing/2014/main" id="{38D16AAA-7C02-42E9-3585-C74E39015B2D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9952530" y="5649915"/>
                  <a:ext cx="151560" cy="630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18079364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66E929-B263-558B-733E-6B726B4492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Runge-</a:t>
            </a:r>
            <a:r>
              <a:rPr lang="en-US" dirty="0" err="1"/>
              <a:t>Kutta</a:t>
            </a:r>
            <a:r>
              <a:rPr lang="en-US" dirty="0"/>
              <a:t> methods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9099A58-D2AB-AAD5-C901-7CD3C0664AD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5F0A0E-39C3-E209-81AA-9FFFD3E6D6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39</a:t>
            </a:fld>
            <a:endParaRPr lang="en-US"/>
          </a:p>
        </p:txBody>
      </p:sp>
      <p:pic>
        <p:nvPicPr>
          <p:cNvPr id="7" name="Content Placeholder 6" descr="A screenshot of a computer&#10;&#10;Description automatically generated">
            <a:extLst>
              <a:ext uri="{FF2B5EF4-FFF2-40B4-BE49-F238E27FC236}">
                <a16:creationId xmlns:a16="http://schemas.microsoft.com/office/drawing/2014/main" id="{DB506C47-B27C-24D2-1CF0-D822AB9F2E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5162" y="1168200"/>
            <a:ext cx="10699288" cy="5029200"/>
          </a:xfr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ABA7F98-D609-F566-C73E-EBE43D7FE414}"/>
              </a:ext>
            </a:extLst>
          </p:cNvPr>
          <p:cNvSpPr/>
          <p:nvPr/>
        </p:nvSpPr>
        <p:spPr>
          <a:xfrm>
            <a:off x="857250" y="6379199"/>
            <a:ext cx="11020425" cy="387825"/>
          </a:xfrm>
          <a:prstGeom prst="rect">
            <a:avLst/>
          </a:prstGeom>
          <a:solidFill>
            <a:srgbClr val="0000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69808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F37741-0631-E6BB-76AA-DF1CF26A68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famous example – The Lorenz system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F66626D-3159-3955-1ABD-4AA33E9BC4C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Unrestricted | © Siemens 2024 | MM-DD-2024 | Siemens Digital Industries Software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B1D2B1-6665-0061-0BB6-AF167D1CE4B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10" name="Picture 9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A2535A7A-4F06-5B5A-9A28-6773069833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9944" y="1153972"/>
            <a:ext cx="4245117" cy="5057658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87028059-674E-7FC9-6940-DED5972C753D}"/>
              </a:ext>
            </a:extLst>
          </p:cNvPr>
          <p:cNvSpPr/>
          <p:nvPr/>
        </p:nvSpPr>
        <p:spPr>
          <a:xfrm>
            <a:off x="857250" y="6419907"/>
            <a:ext cx="11020425" cy="278294"/>
          </a:xfrm>
          <a:prstGeom prst="rect">
            <a:avLst/>
          </a:prstGeom>
          <a:solidFill>
            <a:srgbClr val="0000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06B3296-2BE4-35CF-369C-975104B7F1F7}"/>
              </a:ext>
            </a:extLst>
          </p:cNvPr>
          <p:cNvSpPr/>
          <p:nvPr/>
        </p:nvSpPr>
        <p:spPr>
          <a:xfrm>
            <a:off x="1180058" y="5859097"/>
            <a:ext cx="4572000" cy="352532"/>
          </a:xfrm>
          <a:prstGeom prst="rect">
            <a:avLst/>
          </a:prstGeom>
          <a:solidFill>
            <a:srgbClr val="0000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r>
              <a:rPr lang="en-US" sz="1200" dirty="0">
                <a:hlinkClick r:id="rId4"/>
              </a:rPr>
              <a:t>https://matplotlib.org/stable/gallery/mplot3d/lorenz_attractor.html</a:t>
            </a:r>
            <a:endParaRPr lang="en-US" sz="1200" dirty="0"/>
          </a:p>
          <a:p>
            <a:pPr algn="l"/>
            <a:endParaRPr lang="en-US" sz="1200" dirty="0"/>
          </a:p>
        </p:txBody>
      </p:sp>
      <p:pic>
        <p:nvPicPr>
          <p:cNvPr id="21" name="Picture 20" descr="A graph with a blue swirl&#10;&#10;Description automatically generated">
            <a:extLst>
              <a:ext uri="{FF2B5EF4-FFF2-40B4-BE49-F238E27FC236}">
                <a16:creationId xmlns:a16="http://schemas.microsoft.com/office/drawing/2014/main" id="{D6199634-20A0-2FE4-F851-3BFCECB14E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37688" y="2698809"/>
            <a:ext cx="2978297" cy="3085303"/>
          </a:xfrm>
          <a:prstGeom prst="rect">
            <a:avLst/>
          </a:prstGeom>
        </p:spPr>
      </p:pic>
      <p:pic>
        <p:nvPicPr>
          <p:cNvPr id="22" name="Picture 21" descr="A math equations on a white background&#10;&#10;Description automatically generated">
            <a:extLst>
              <a:ext uri="{FF2B5EF4-FFF2-40B4-BE49-F238E27FC236}">
                <a16:creationId xmlns:a16="http://schemas.microsoft.com/office/drawing/2014/main" id="{19FB2D63-F8CE-20C6-901B-2D33DDF564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37689" y="1153971"/>
            <a:ext cx="2978297" cy="1469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80339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B365C3-0D61-46B1-5890-1FF335C8E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Runge-</a:t>
            </a:r>
            <a:r>
              <a:rPr lang="en-US" dirty="0" err="1"/>
              <a:t>Kutta</a:t>
            </a:r>
            <a:r>
              <a:rPr lang="en-US" dirty="0"/>
              <a:t> methods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FDD8C98-7468-38BA-A070-55DBAA5468F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0C0924-C7D3-DF5A-D06F-8E6D88DAF64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40</a:t>
            </a:fld>
            <a:endParaRPr lang="en-US"/>
          </a:p>
        </p:txBody>
      </p:sp>
      <p:pic>
        <p:nvPicPr>
          <p:cNvPr id="7" name="Content Placeholder 6" descr="A math equations on a white background&#10;&#10;Description automatically generated">
            <a:extLst>
              <a:ext uri="{FF2B5EF4-FFF2-40B4-BE49-F238E27FC236}">
                <a16:creationId xmlns:a16="http://schemas.microsoft.com/office/drawing/2014/main" id="{161FC3A8-5E83-3380-6BFA-DAC3E8ACA3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9136" y="1168200"/>
            <a:ext cx="10653728" cy="5029200"/>
          </a:xfr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7555A90-A79F-1218-200F-7948D38F9B49}"/>
              </a:ext>
            </a:extLst>
          </p:cNvPr>
          <p:cNvSpPr/>
          <p:nvPr/>
        </p:nvSpPr>
        <p:spPr>
          <a:xfrm>
            <a:off x="857250" y="6379199"/>
            <a:ext cx="11020425" cy="387825"/>
          </a:xfrm>
          <a:prstGeom prst="rect">
            <a:avLst/>
          </a:prstGeom>
          <a:solidFill>
            <a:srgbClr val="0000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879618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B0C886-F15F-6FDE-6D8D-C0C6E0B49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Runge-</a:t>
            </a:r>
            <a:r>
              <a:rPr lang="en-US" dirty="0" err="1"/>
              <a:t>Kutta</a:t>
            </a:r>
            <a:r>
              <a:rPr lang="en-US" dirty="0"/>
              <a:t> methods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1BFB534-BD2E-B965-4C6C-100ED156036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145F5E-1097-0B2D-17C3-F0B3DF3B6D4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41</a:t>
            </a:fld>
            <a:endParaRPr lang="en-US"/>
          </a:p>
        </p:txBody>
      </p:sp>
      <p:pic>
        <p:nvPicPr>
          <p:cNvPr id="7" name="Content Placeholder 6" descr="A screenshot of a math problem&#10;&#10;Description automatically generated">
            <a:extLst>
              <a:ext uri="{FF2B5EF4-FFF2-40B4-BE49-F238E27FC236}">
                <a16:creationId xmlns:a16="http://schemas.microsoft.com/office/drawing/2014/main" id="{17D42674-6615-A1B5-9ED3-2D3CCD424F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1640" y="1168200"/>
            <a:ext cx="10588720" cy="5029200"/>
          </a:xfr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D0A03BF-29E2-0B96-2582-C19F556D7198}"/>
              </a:ext>
            </a:extLst>
          </p:cNvPr>
          <p:cNvSpPr/>
          <p:nvPr/>
        </p:nvSpPr>
        <p:spPr>
          <a:xfrm>
            <a:off x="857250" y="6379199"/>
            <a:ext cx="11020425" cy="387825"/>
          </a:xfrm>
          <a:prstGeom prst="rect">
            <a:avLst/>
          </a:prstGeom>
          <a:solidFill>
            <a:srgbClr val="0000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717798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98C13-DECD-5273-8FCE-CEC25C83B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Runge </a:t>
            </a:r>
            <a:r>
              <a:rPr lang="en-US" dirty="0" err="1"/>
              <a:t>Kutta</a:t>
            </a:r>
            <a:r>
              <a:rPr lang="en-US" dirty="0"/>
              <a:t> method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E03592-3D2E-EFF9-6761-BFEE9BD2C43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F82741-E833-F69D-B9E3-E53A139D54C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42</a:t>
            </a:fld>
            <a:endParaRPr lang="en-US"/>
          </a:p>
        </p:txBody>
      </p:sp>
      <p:pic>
        <p:nvPicPr>
          <p:cNvPr id="7" name="Content Placeholder 6" descr="A math equations on a white background&#10;&#10;Description automatically generated">
            <a:extLst>
              <a:ext uri="{FF2B5EF4-FFF2-40B4-BE49-F238E27FC236}">
                <a16:creationId xmlns:a16="http://schemas.microsoft.com/office/drawing/2014/main" id="{3A82D9C4-52DE-0652-B97F-CA9D651722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1905" y="1281600"/>
            <a:ext cx="10708190" cy="5029200"/>
          </a:xfr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71B7CCF-6025-8180-08AC-659FC82BA080}"/>
              </a:ext>
            </a:extLst>
          </p:cNvPr>
          <p:cNvSpPr/>
          <p:nvPr/>
        </p:nvSpPr>
        <p:spPr>
          <a:xfrm>
            <a:off x="857250" y="6379199"/>
            <a:ext cx="11020425" cy="387825"/>
          </a:xfrm>
          <a:prstGeom prst="rect">
            <a:avLst/>
          </a:prstGeom>
          <a:solidFill>
            <a:srgbClr val="0000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841EE95-6BA1-9EE9-44A1-5E8B986C4690}"/>
              </a:ext>
            </a:extLst>
          </p:cNvPr>
          <p:cNvGrpSpPr/>
          <p:nvPr/>
        </p:nvGrpSpPr>
        <p:grpSpPr>
          <a:xfrm>
            <a:off x="6117450" y="451515"/>
            <a:ext cx="657000" cy="530280"/>
            <a:chOff x="6117450" y="451515"/>
            <a:chExt cx="657000" cy="530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743A17FE-30B3-8611-0930-88F179C72E21}"/>
                    </a:ext>
                  </a:extLst>
                </p14:cNvPr>
                <p14:cNvContentPartPr/>
                <p14:nvPr/>
              </p14:nvContentPartPr>
              <p14:xfrm>
                <a:off x="6117450" y="451515"/>
                <a:ext cx="231480" cy="53028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743A17FE-30B3-8611-0930-88F179C72E21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108450" y="442875"/>
                  <a:ext cx="249120" cy="54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B37002B3-72D0-9F9D-07B2-F8C301315565}"/>
                    </a:ext>
                  </a:extLst>
                </p14:cNvPr>
                <p14:cNvContentPartPr/>
                <p14:nvPr/>
              </p14:nvContentPartPr>
              <p14:xfrm>
                <a:off x="6386730" y="674715"/>
                <a:ext cx="147600" cy="1166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B37002B3-72D0-9F9D-07B2-F8C301315565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377730" y="665715"/>
                  <a:ext cx="16524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CE8966D8-1C60-29AE-F752-A0F70B155BB0}"/>
                    </a:ext>
                  </a:extLst>
                </p14:cNvPr>
                <p14:cNvContentPartPr/>
                <p14:nvPr/>
              </p14:nvContentPartPr>
              <p14:xfrm>
                <a:off x="6597330" y="671835"/>
                <a:ext cx="15480" cy="1234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CE8966D8-1C60-29AE-F752-A0F70B155BB0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588690" y="662835"/>
                  <a:ext cx="3312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6A97323D-CB8A-E15E-7B4B-760C21D50340}"/>
                    </a:ext>
                  </a:extLst>
                </p14:cNvPr>
                <p14:cNvContentPartPr/>
                <p14:nvPr/>
              </p14:nvContentPartPr>
              <p14:xfrm>
                <a:off x="6586530" y="721515"/>
                <a:ext cx="112320" cy="241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6A97323D-CB8A-E15E-7B4B-760C21D50340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577890" y="712515"/>
                  <a:ext cx="12996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58EA08AE-F551-0A3F-99F2-D9B0B8FB43A9}"/>
                    </a:ext>
                  </a:extLst>
                </p14:cNvPr>
                <p14:cNvContentPartPr/>
                <p14:nvPr/>
              </p14:nvContentPartPr>
              <p14:xfrm>
                <a:off x="6741690" y="630435"/>
                <a:ext cx="32760" cy="1778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58EA08AE-F551-0A3F-99F2-D9B0B8FB43A9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733050" y="621795"/>
                  <a:ext cx="50400" cy="195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FF604FD-838B-91B6-7509-F178CEE01756}"/>
              </a:ext>
            </a:extLst>
          </p:cNvPr>
          <p:cNvGrpSpPr/>
          <p:nvPr/>
        </p:nvGrpSpPr>
        <p:grpSpPr>
          <a:xfrm>
            <a:off x="6994410" y="473475"/>
            <a:ext cx="640800" cy="449640"/>
            <a:chOff x="6994410" y="473475"/>
            <a:chExt cx="640800" cy="449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ABFA9248-33E7-1FBC-4463-077ADD2C570A}"/>
                    </a:ext>
                  </a:extLst>
                </p14:cNvPr>
                <p14:cNvContentPartPr/>
                <p14:nvPr/>
              </p14:nvContentPartPr>
              <p14:xfrm>
                <a:off x="6994410" y="574275"/>
                <a:ext cx="112320" cy="68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ABFA9248-33E7-1FBC-4463-077ADD2C570A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985770" y="565275"/>
                  <a:ext cx="12996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C7ADBDCA-8EB1-9CEB-E735-75F8B4F46428}"/>
                    </a:ext>
                  </a:extLst>
                </p14:cNvPr>
                <p14:cNvContentPartPr/>
                <p14:nvPr/>
              </p14:nvContentPartPr>
              <p14:xfrm>
                <a:off x="7001610" y="498315"/>
                <a:ext cx="166320" cy="176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C7ADBDCA-8EB1-9CEB-E735-75F8B4F46428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992970" y="489675"/>
                  <a:ext cx="18396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78AF883C-A92C-39A3-8BF3-79E479A6B832}"/>
                    </a:ext>
                  </a:extLst>
                </p14:cNvPr>
                <p14:cNvContentPartPr/>
                <p14:nvPr/>
              </p14:nvContentPartPr>
              <p14:xfrm>
                <a:off x="7267290" y="473475"/>
                <a:ext cx="142920" cy="4496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78AF883C-A92C-39A3-8BF3-79E479A6B832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258290" y="464475"/>
                  <a:ext cx="160560" cy="46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8239F4A8-0821-D122-5F92-732FA80906D2}"/>
                    </a:ext>
                  </a:extLst>
                </p14:cNvPr>
                <p14:cNvContentPartPr/>
                <p14:nvPr/>
              </p14:nvContentPartPr>
              <p14:xfrm>
                <a:off x="7489050" y="603075"/>
                <a:ext cx="146160" cy="1159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8239F4A8-0821-D122-5F92-732FA80906D2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7480050" y="594435"/>
                  <a:ext cx="163800" cy="133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A7DEB09-9A28-775E-4320-B0843B3DB941}"/>
              </a:ext>
            </a:extLst>
          </p:cNvPr>
          <p:cNvGrpSpPr/>
          <p:nvPr/>
        </p:nvGrpSpPr>
        <p:grpSpPr>
          <a:xfrm>
            <a:off x="7820970" y="431355"/>
            <a:ext cx="133920" cy="190800"/>
            <a:chOff x="7820970" y="431355"/>
            <a:chExt cx="133920" cy="190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EF898433-4B24-F261-FACC-098BC578E963}"/>
                    </a:ext>
                  </a:extLst>
                </p14:cNvPr>
                <p14:cNvContentPartPr/>
                <p14:nvPr/>
              </p14:nvContentPartPr>
              <p14:xfrm>
                <a:off x="7849770" y="431355"/>
                <a:ext cx="39960" cy="19080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EF898433-4B24-F261-FACC-098BC578E963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7841130" y="422355"/>
                  <a:ext cx="5760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32AAC1B7-AC2C-5E46-DD08-A81C5D695DA7}"/>
                    </a:ext>
                  </a:extLst>
                </p14:cNvPr>
                <p14:cNvContentPartPr/>
                <p14:nvPr/>
              </p14:nvContentPartPr>
              <p14:xfrm>
                <a:off x="7820970" y="537555"/>
                <a:ext cx="133920" cy="46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32AAC1B7-AC2C-5E46-DD08-A81C5D695DA7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7812330" y="528555"/>
                  <a:ext cx="151560" cy="22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19AFE53-500D-E9DB-2116-FA7D3CBE3A79}"/>
              </a:ext>
            </a:extLst>
          </p:cNvPr>
          <p:cNvGrpSpPr/>
          <p:nvPr/>
        </p:nvGrpSpPr>
        <p:grpSpPr>
          <a:xfrm>
            <a:off x="8261250" y="286275"/>
            <a:ext cx="340200" cy="457560"/>
            <a:chOff x="8261250" y="286275"/>
            <a:chExt cx="340200" cy="457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A924C7DD-70ED-50DE-74F8-6E09B4ABCF20}"/>
                    </a:ext>
                  </a:extLst>
                </p14:cNvPr>
                <p14:cNvContentPartPr/>
                <p14:nvPr/>
              </p14:nvContentPartPr>
              <p14:xfrm>
                <a:off x="8261250" y="286275"/>
                <a:ext cx="144720" cy="35388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A924C7DD-70ED-50DE-74F8-6E09B4ABCF20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8252610" y="277275"/>
                  <a:ext cx="162360" cy="37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58CFE6EF-1166-A319-97A9-8B5823EA46C4}"/>
                    </a:ext>
                  </a:extLst>
                </p14:cNvPr>
                <p14:cNvContentPartPr/>
                <p14:nvPr/>
              </p14:nvContentPartPr>
              <p14:xfrm>
                <a:off x="8438010" y="614595"/>
                <a:ext cx="163440" cy="12924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58CFE6EF-1166-A319-97A9-8B5823EA46C4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8429370" y="605595"/>
                  <a:ext cx="181080" cy="146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11532D4-B8A9-2418-E7BD-5BEC6F0FAF41}"/>
              </a:ext>
            </a:extLst>
          </p:cNvPr>
          <p:cNvGrpSpPr/>
          <p:nvPr/>
        </p:nvGrpSpPr>
        <p:grpSpPr>
          <a:xfrm>
            <a:off x="8834730" y="210315"/>
            <a:ext cx="1195200" cy="879480"/>
            <a:chOff x="8834730" y="210315"/>
            <a:chExt cx="1195200" cy="879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55AE4533-6938-52FF-6EA7-FECD48203861}"/>
                    </a:ext>
                  </a:extLst>
                </p14:cNvPr>
                <p14:cNvContentPartPr/>
                <p14:nvPr/>
              </p14:nvContentPartPr>
              <p14:xfrm>
                <a:off x="8834730" y="251715"/>
                <a:ext cx="206640" cy="64404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55AE4533-6938-52FF-6EA7-FECD48203861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8826090" y="242715"/>
                  <a:ext cx="224280" cy="66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6C296DA0-14A4-85F4-5589-5A7211BECEC6}"/>
                    </a:ext>
                  </a:extLst>
                </p14:cNvPr>
                <p14:cNvContentPartPr/>
                <p14:nvPr/>
              </p14:nvContentPartPr>
              <p14:xfrm>
                <a:off x="8889450" y="963795"/>
                <a:ext cx="109440" cy="9684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6C296DA0-14A4-85F4-5589-5A7211BECEC6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8880450" y="955155"/>
                  <a:ext cx="12708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364F1FAF-3E72-53DA-761B-9C6D68C65883}"/>
                    </a:ext>
                  </a:extLst>
                </p14:cNvPr>
                <p14:cNvContentPartPr/>
                <p14:nvPr/>
              </p14:nvContentPartPr>
              <p14:xfrm>
                <a:off x="9178170" y="210315"/>
                <a:ext cx="108720" cy="18000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364F1FAF-3E72-53DA-761B-9C6D68C65883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9169170" y="201675"/>
                  <a:ext cx="12636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053B04DB-E3B8-4842-DA8C-78ACC1241175}"/>
                    </a:ext>
                  </a:extLst>
                </p14:cNvPr>
                <p14:cNvContentPartPr/>
                <p14:nvPr/>
              </p14:nvContentPartPr>
              <p14:xfrm>
                <a:off x="9219570" y="500835"/>
                <a:ext cx="244080" cy="5889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053B04DB-E3B8-4842-DA8C-78ACC1241175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9210570" y="492195"/>
                  <a:ext cx="261720" cy="60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7E6C7ABC-4ED5-9BE7-B2F3-A7BB055361CF}"/>
                    </a:ext>
                  </a:extLst>
                </p14:cNvPr>
                <p14:cNvContentPartPr/>
                <p14:nvPr/>
              </p14:nvContentPartPr>
              <p14:xfrm>
                <a:off x="9488130" y="539715"/>
                <a:ext cx="115920" cy="32148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7E6C7ABC-4ED5-9BE7-B2F3-A7BB055361CF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9479490" y="530715"/>
                  <a:ext cx="133560" cy="33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0F055C5D-3132-EC0C-C257-73DDB001EB94}"/>
                    </a:ext>
                  </a:extLst>
                </p14:cNvPr>
                <p14:cNvContentPartPr/>
                <p14:nvPr/>
              </p14:nvContentPartPr>
              <p14:xfrm>
                <a:off x="9694050" y="585075"/>
                <a:ext cx="65520" cy="2055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0F055C5D-3132-EC0C-C257-73DDB001EB94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9685410" y="576435"/>
                  <a:ext cx="8316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6DC0B5A7-75DD-06D5-ADD2-5FEF54A34BE6}"/>
                    </a:ext>
                  </a:extLst>
                </p14:cNvPr>
                <p14:cNvContentPartPr/>
                <p14:nvPr/>
              </p14:nvContentPartPr>
              <p14:xfrm>
                <a:off x="9686850" y="695595"/>
                <a:ext cx="97920" cy="111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6DC0B5A7-75DD-06D5-ADD2-5FEF54A34BE6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9678210" y="686595"/>
                  <a:ext cx="11556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34E9B0C6-1117-730C-FD96-CC1B4CF32D46}"/>
                    </a:ext>
                  </a:extLst>
                </p14:cNvPr>
                <p14:cNvContentPartPr/>
                <p14:nvPr/>
              </p14:nvContentPartPr>
              <p14:xfrm>
                <a:off x="9806010" y="730155"/>
                <a:ext cx="130680" cy="1191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34E9B0C6-1117-730C-FD96-CC1B4CF32D46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9797370" y="721515"/>
                  <a:ext cx="14832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704C0D11-D5A8-75C1-BFF2-96740E5FE1E3}"/>
                    </a:ext>
                  </a:extLst>
                </p14:cNvPr>
                <p14:cNvContentPartPr/>
                <p14:nvPr/>
              </p14:nvContentPartPr>
              <p14:xfrm>
                <a:off x="9989970" y="819075"/>
                <a:ext cx="39960" cy="13680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704C0D11-D5A8-75C1-BFF2-96740E5FE1E3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9981330" y="810075"/>
                  <a:ext cx="57600" cy="154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580B9005-A4E5-395B-9527-F3B90DFD5B6E}"/>
                  </a:ext>
                </a:extLst>
              </p14:cNvPr>
              <p14:cNvContentPartPr/>
              <p14:nvPr/>
            </p14:nvContentPartPr>
            <p14:xfrm>
              <a:off x="10101570" y="698475"/>
              <a:ext cx="268200" cy="36900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580B9005-A4E5-395B-9527-F3B90DFD5B6E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10092570" y="689475"/>
                <a:ext cx="285840" cy="386640"/>
              </a:xfrm>
              <a:prstGeom prst="rect">
                <a:avLst/>
              </a:prstGeom>
            </p:spPr>
          </p:pic>
        </mc:Fallback>
      </mc:AlternateContent>
      <p:grpSp>
        <p:nvGrpSpPr>
          <p:cNvPr id="42" name="Group 41">
            <a:extLst>
              <a:ext uri="{FF2B5EF4-FFF2-40B4-BE49-F238E27FC236}">
                <a16:creationId xmlns:a16="http://schemas.microsoft.com/office/drawing/2014/main" id="{9D3DFD40-A904-7438-5F8C-0CE6CFBA61EB}"/>
              </a:ext>
            </a:extLst>
          </p:cNvPr>
          <p:cNvGrpSpPr/>
          <p:nvPr/>
        </p:nvGrpSpPr>
        <p:grpSpPr>
          <a:xfrm>
            <a:off x="10424850" y="521715"/>
            <a:ext cx="756720" cy="489600"/>
            <a:chOff x="10424850" y="521715"/>
            <a:chExt cx="756720" cy="489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CFB8CB11-7AB9-4937-B9EA-CA0B344CF0B5}"/>
                    </a:ext>
                  </a:extLst>
                </p14:cNvPr>
                <p14:cNvContentPartPr/>
                <p14:nvPr/>
              </p14:nvContentPartPr>
              <p14:xfrm>
                <a:off x="10424850" y="832035"/>
                <a:ext cx="171720" cy="9684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CFB8CB11-7AB9-4937-B9EA-CA0B344CF0B5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10416210" y="823395"/>
                  <a:ext cx="18936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46B3CCD0-766C-83B1-64DF-A2AD3D5F1199}"/>
                    </a:ext>
                  </a:extLst>
                </p14:cNvPr>
                <p14:cNvContentPartPr/>
                <p14:nvPr/>
              </p14:nvContentPartPr>
              <p14:xfrm>
                <a:off x="10582170" y="540435"/>
                <a:ext cx="101880" cy="47088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46B3CCD0-766C-83B1-64DF-A2AD3D5F1199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10573170" y="531435"/>
                  <a:ext cx="119520" cy="48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0916DE49-A574-6C6D-031E-E37380D79C73}"/>
                    </a:ext>
                  </a:extLst>
                </p14:cNvPr>
                <p14:cNvContentPartPr/>
                <p14:nvPr/>
              </p14:nvContentPartPr>
              <p14:xfrm>
                <a:off x="10805730" y="521715"/>
                <a:ext cx="173520" cy="33228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0916DE49-A574-6C6D-031E-E37380D79C73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10797090" y="512715"/>
                  <a:ext cx="191160" cy="34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A669EF32-1D92-0D6C-8ECE-23AEC7A79786}"/>
                    </a:ext>
                  </a:extLst>
                </p14:cNvPr>
                <p14:cNvContentPartPr/>
                <p14:nvPr/>
              </p14:nvContentPartPr>
              <p14:xfrm>
                <a:off x="11028570" y="534675"/>
                <a:ext cx="109800" cy="3085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A669EF32-1D92-0D6C-8ECE-23AEC7A79786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11019570" y="525675"/>
                  <a:ext cx="127440" cy="32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B8BA6549-A89C-AD88-DE2A-1DA67A74FF2C}"/>
                    </a:ext>
                  </a:extLst>
                </p14:cNvPr>
                <p14:cNvContentPartPr/>
                <p14:nvPr/>
              </p14:nvContentPartPr>
              <p14:xfrm>
                <a:off x="11029650" y="689115"/>
                <a:ext cx="151920" cy="3708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B8BA6549-A89C-AD88-DE2A-1DA67A74FF2C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11020650" y="680115"/>
                  <a:ext cx="169560" cy="54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39269858-963E-87F9-A5BA-F43866F4CBB0}"/>
                  </a:ext>
                </a:extLst>
              </p14:cNvPr>
              <p14:cNvContentPartPr/>
              <p14:nvPr/>
            </p14:nvContentPartPr>
            <p14:xfrm>
              <a:off x="7766970" y="5509155"/>
              <a:ext cx="360" cy="360"/>
            </p14:xfrm>
          </p:contentPart>
        </mc:Choice>
        <mc:Fallback xmlns=""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39269858-963E-87F9-A5BA-F43866F4CBB0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7757970" y="5500515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5619440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D619E-AC45-69A8-EDA1-E3E4F47FF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Runge </a:t>
            </a:r>
            <a:r>
              <a:rPr lang="en-US" dirty="0" err="1"/>
              <a:t>Kutta</a:t>
            </a:r>
            <a:r>
              <a:rPr lang="en-US" dirty="0"/>
              <a:t> method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0C65AD-52D9-5550-707C-0E04945CF13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B9703A-1AE9-95E5-E24E-63BE9A11972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43</a:t>
            </a:fld>
            <a:endParaRPr lang="en-US"/>
          </a:p>
        </p:txBody>
      </p:sp>
      <p:pic>
        <p:nvPicPr>
          <p:cNvPr id="7" name="Content Placeholder 6" descr="A math equations on a white background&#10;&#10;Description automatically generated">
            <a:extLst>
              <a:ext uri="{FF2B5EF4-FFF2-40B4-BE49-F238E27FC236}">
                <a16:creationId xmlns:a16="http://schemas.microsoft.com/office/drawing/2014/main" id="{30D85C7C-37B3-D098-D93D-FCEFCBCF60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1601" y="1281600"/>
            <a:ext cx="10671499" cy="5029200"/>
          </a:xfr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6A86070-9E8E-2E97-D33F-D12980B73DC2}"/>
              </a:ext>
            </a:extLst>
          </p:cNvPr>
          <p:cNvSpPr/>
          <p:nvPr/>
        </p:nvSpPr>
        <p:spPr>
          <a:xfrm>
            <a:off x="857250" y="6379199"/>
            <a:ext cx="11020425" cy="387825"/>
          </a:xfrm>
          <a:prstGeom prst="rect">
            <a:avLst/>
          </a:prstGeom>
          <a:solidFill>
            <a:srgbClr val="0000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CA4452B-91C3-FE5C-896E-90BC22C3B06F}"/>
              </a:ext>
            </a:extLst>
          </p:cNvPr>
          <p:cNvGrpSpPr/>
          <p:nvPr/>
        </p:nvGrpSpPr>
        <p:grpSpPr>
          <a:xfrm>
            <a:off x="5868330" y="572115"/>
            <a:ext cx="628200" cy="516960"/>
            <a:chOff x="5868330" y="572115"/>
            <a:chExt cx="628200" cy="516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7315DDAD-33F1-8DBA-15C8-42A72E3779F4}"/>
                    </a:ext>
                  </a:extLst>
                </p14:cNvPr>
                <p14:cNvContentPartPr/>
                <p14:nvPr/>
              </p14:nvContentPartPr>
              <p14:xfrm>
                <a:off x="5868330" y="572115"/>
                <a:ext cx="207720" cy="5169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7315DDAD-33F1-8DBA-15C8-42A72E3779F4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859690" y="563115"/>
                  <a:ext cx="225360" cy="53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22CF0843-3E38-D8C2-9AEA-60A6532F66EC}"/>
                    </a:ext>
                  </a:extLst>
                </p14:cNvPr>
                <p14:cNvContentPartPr/>
                <p14:nvPr/>
              </p14:nvContentPartPr>
              <p14:xfrm>
                <a:off x="6131850" y="785955"/>
                <a:ext cx="137520" cy="1267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22CF0843-3E38-D8C2-9AEA-60A6532F66EC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123210" y="776955"/>
                  <a:ext cx="15516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BA6B0022-6831-5E31-EE5B-6377F941C79B}"/>
                    </a:ext>
                  </a:extLst>
                </p14:cNvPr>
                <p14:cNvContentPartPr/>
                <p14:nvPr/>
              </p14:nvContentPartPr>
              <p14:xfrm>
                <a:off x="6333810" y="790635"/>
                <a:ext cx="18360" cy="1432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BA6B0022-6831-5E31-EE5B-6377F941C79B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325170" y="781995"/>
                  <a:ext cx="3600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84C64732-2145-DD88-5EAB-6D39FA6CA956}"/>
                    </a:ext>
                  </a:extLst>
                </p14:cNvPr>
                <p14:cNvContentPartPr/>
                <p14:nvPr/>
              </p14:nvContentPartPr>
              <p14:xfrm>
                <a:off x="6308610" y="862275"/>
                <a:ext cx="105120" cy="25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84C64732-2145-DD88-5EAB-6D39FA6CA956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299970" y="853275"/>
                  <a:ext cx="12276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6A6E7052-BFCA-1FF5-B9AE-5D105B9BF66E}"/>
                    </a:ext>
                  </a:extLst>
                </p14:cNvPr>
                <p14:cNvContentPartPr/>
                <p14:nvPr/>
              </p14:nvContentPartPr>
              <p14:xfrm>
                <a:off x="6478170" y="753915"/>
                <a:ext cx="18360" cy="2059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6A6E7052-BFCA-1FF5-B9AE-5D105B9BF66E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469530" y="745275"/>
                  <a:ext cx="36000" cy="223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CA29DBB-95DD-02F4-F2E4-A7DB82D1AEA4}"/>
              </a:ext>
            </a:extLst>
          </p:cNvPr>
          <p:cNvGrpSpPr/>
          <p:nvPr/>
        </p:nvGrpSpPr>
        <p:grpSpPr>
          <a:xfrm>
            <a:off x="6687690" y="551955"/>
            <a:ext cx="1050840" cy="595080"/>
            <a:chOff x="6687690" y="551955"/>
            <a:chExt cx="1050840" cy="595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DA9A73FC-3A98-CFF9-A4DA-FB919DCB3FBE}"/>
                    </a:ext>
                  </a:extLst>
                </p14:cNvPr>
                <p14:cNvContentPartPr/>
                <p14:nvPr/>
              </p14:nvContentPartPr>
              <p14:xfrm>
                <a:off x="6687690" y="726555"/>
                <a:ext cx="173520" cy="543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DA9A73FC-3A98-CFF9-A4DA-FB919DCB3FBE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678690" y="717555"/>
                  <a:ext cx="19116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4CE2BB19-0863-0ACE-DA6C-89DDEB091DED}"/>
                    </a:ext>
                  </a:extLst>
                </p14:cNvPr>
                <p14:cNvContentPartPr/>
                <p14:nvPr/>
              </p14:nvContentPartPr>
              <p14:xfrm>
                <a:off x="6712890" y="551955"/>
                <a:ext cx="213480" cy="817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4CE2BB19-0863-0ACE-DA6C-89DDEB091DED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704250" y="543315"/>
                  <a:ext cx="23112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CFC8D908-E1AD-5ABE-7150-D80D2DDB1472}"/>
                    </a:ext>
                  </a:extLst>
                </p14:cNvPr>
                <p14:cNvContentPartPr/>
                <p14:nvPr/>
              </p14:nvContentPartPr>
              <p14:xfrm>
                <a:off x="7037610" y="636555"/>
                <a:ext cx="207360" cy="51048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CFC8D908-E1AD-5ABE-7150-D80D2DDB1472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028970" y="627915"/>
                  <a:ext cx="225000" cy="52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F9F4F7DA-98BA-DA52-43B0-BFDF4CF45BC4}"/>
                    </a:ext>
                  </a:extLst>
                </p14:cNvPr>
                <p14:cNvContentPartPr/>
                <p14:nvPr/>
              </p14:nvContentPartPr>
              <p14:xfrm>
                <a:off x="7330290" y="771195"/>
                <a:ext cx="155520" cy="1346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F9F4F7DA-98BA-DA52-43B0-BFDF4CF45BC4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7321290" y="762555"/>
                  <a:ext cx="17316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CC4CC686-D876-1FB0-9B4C-64E138AF4227}"/>
                    </a:ext>
                  </a:extLst>
                </p14:cNvPr>
                <p14:cNvContentPartPr/>
                <p14:nvPr/>
              </p14:nvContentPartPr>
              <p14:xfrm>
                <a:off x="7665810" y="658875"/>
                <a:ext cx="7560" cy="1771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CC4CC686-D876-1FB0-9B4C-64E138AF4227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7656810" y="649875"/>
                  <a:ext cx="2520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9B2EF2E5-5741-59D8-BF83-8EE08E1C0E92}"/>
                    </a:ext>
                  </a:extLst>
                </p14:cNvPr>
                <p14:cNvContentPartPr/>
                <p14:nvPr/>
              </p14:nvContentPartPr>
              <p14:xfrm>
                <a:off x="7640610" y="756075"/>
                <a:ext cx="97920" cy="46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9B2EF2E5-5741-59D8-BF83-8EE08E1C0E92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7631610" y="747435"/>
                  <a:ext cx="115560" cy="22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049B057-1963-102C-C431-0074737E57D6}"/>
              </a:ext>
            </a:extLst>
          </p:cNvPr>
          <p:cNvGrpSpPr/>
          <p:nvPr/>
        </p:nvGrpSpPr>
        <p:grpSpPr>
          <a:xfrm>
            <a:off x="7906650" y="297075"/>
            <a:ext cx="2043720" cy="785160"/>
            <a:chOff x="7906650" y="297075"/>
            <a:chExt cx="2043720" cy="785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0D4FE4E4-423D-DCFF-9F30-798AEF986C00}"/>
                    </a:ext>
                  </a:extLst>
                </p14:cNvPr>
                <p14:cNvContentPartPr/>
                <p14:nvPr/>
              </p14:nvContentPartPr>
              <p14:xfrm>
                <a:off x="7906650" y="390315"/>
                <a:ext cx="127440" cy="5954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0D4FE4E4-423D-DCFF-9F30-798AEF986C00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7898010" y="381315"/>
                  <a:ext cx="145080" cy="61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6CC22265-C5E3-913D-5F20-A9C8F5D92A46}"/>
                    </a:ext>
                  </a:extLst>
                </p14:cNvPr>
                <p14:cNvContentPartPr/>
                <p14:nvPr/>
              </p14:nvContentPartPr>
              <p14:xfrm>
                <a:off x="8008530" y="989715"/>
                <a:ext cx="101520" cy="925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6CC22265-C5E3-913D-5F20-A9C8F5D92A46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7999890" y="981075"/>
                  <a:ext cx="11916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7C44F215-A50A-38BF-B3F2-A1A60E2C86C3}"/>
                    </a:ext>
                  </a:extLst>
                </p14:cNvPr>
                <p14:cNvContentPartPr/>
                <p14:nvPr/>
              </p14:nvContentPartPr>
              <p14:xfrm>
                <a:off x="8171250" y="297075"/>
                <a:ext cx="21960" cy="1605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7C44F215-A50A-38BF-B3F2-A1A60E2C86C3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8162250" y="288075"/>
                  <a:ext cx="3960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2AA0A562-44AA-005E-B877-7FAF1EB94307}"/>
                    </a:ext>
                  </a:extLst>
                </p14:cNvPr>
                <p14:cNvContentPartPr/>
                <p14:nvPr/>
              </p14:nvContentPartPr>
              <p14:xfrm>
                <a:off x="8268450" y="501915"/>
                <a:ext cx="206280" cy="55260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2AA0A562-44AA-005E-B877-7FAF1EB94307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8259810" y="493275"/>
                  <a:ext cx="223920" cy="57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82E11A03-5114-BA8D-559B-6FE165E83CAB}"/>
                    </a:ext>
                  </a:extLst>
                </p14:cNvPr>
                <p14:cNvContentPartPr/>
                <p14:nvPr/>
              </p14:nvContentPartPr>
              <p14:xfrm>
                <a:off x="8570130" y="526755"/>
                <a:ext cx="92160" cy="38592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82E11A03-5114-BA8D-559B-6FE165E83CAB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8561130" y="517755"/>
                  <a:ext cx="109800" cy="40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D43B9D8F-A410-0947-5F97-9687F0BC3622}"/>
                    </a:ext>
                  </a:extLst>
                </p14:cNvPr>
                <p14:cNvContentPartPr/>
                <p14:nvPr/>
              </p14:nvContentPartPr>
              <p14:xfrm>
                <a:off x="8679930" y="603795"/>
                <a:ext cx="151920" cy="22140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D43B9D8F-A410-0947-5F97-9687F0BC3622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8671290" y="595155"/>
                  <a:ext cx="16956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CFA110E4-1A72-C1CB-7DA0-E8D5D4F54C8D}"/>
                    </a:ext>
                  </a:extLst>
                </p14:cNvPr>
                <p14:cNvContentPartPr/>
                <p14:nvPr/>
              </p14:nvContentPartPr>
              <p14:xfrm>
                <a:off x="8788290" y="708555"/>
                <a:ext cx="115920" cy="219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CFA110E4-1A72-C1CB-7DA0-E8D5D4F54C8D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8779290" y="699555"/>
                  <a:ext cx="13356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895901E2-EC24-488E-506C-3F54ACAE91EB}"/>
                    </a:ext>
                  </a:extLst>
                </p14:cNvPr>
                <p14:cNvContentPartPr/>
                <p14:nvPr/>
              </p14:nvContentPartPr>
              <p14:xfrm>
                <a:off x="8899530" y="788475"/>
                <a:ext cx="174240" cy="10872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895901E2-EC24-488E-506C-3F54ACAE91EB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8890890" y="779835"/>
                  <a:ext cx="19188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0B872520-CE1A-E7F8-66B0-165F7F464064}"/>
                    </a:ext>
                  </a:extLst>
                </p14:cNvPr>
                <p14:cNvContentPartPr/>
                <p14:nvPr/>
              </p14:nvContentPartPr>
              <p14:xfrm>
                <a:off x="9196170" y="866595"/>
                <a:ext cx="18360" cy="15192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0B872520-CE1A-E7F8-66B0-165F7F464064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9187170" y="857595"/>
                  <a:ext cx="3600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5801E4E8-9A27-65A4-5327-6EF4A5B02337}"/>
                    </a:ext>
                  </a:extLst>
                </p14:cNvPr>
                <p14:cNvContentPartPr/>
                <p14:nvPr/>
              </p14:nvContentPartPr>
              <p14:xfrm>
                <a:off x="9344130" y="689115"/>
                <a:ext cx="191880" cy="38808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5801E4E8-9A27-65A4-5327-6EF4A5B02337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9335130" y="680115"/>
                  <a:ext cx="209520" cy="40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60815FAD-1F03-DFBD-8BD4-1B00091B0E2D}"/>
                    </a:ext>
                  </a:extLst>
                </p14:cNvPr>
                <p14:cNvContentPartPr/>
                <p14:nvPr/>
              </p14:nvContentPartPr>
              <p14:xfrm>
                <a:off x="9603330" y="829875"/>
                <a:ext cx="213840" cy="1152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60815FAD-1F03-DFBD-8BD4-1B00091B0E2D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9594690" y="820875"/>
                  <a:ext cx="23148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25DA9285-E0BA-8C1B-B91E-48BF0FF824FF}"/>
                    </a:ext>
                  </a:extLst>
                </p14:cNvPr>
                <p14:cNvContentPartPr/>
                <p14:nvPr/>
              </p14:nvContentPartPr>
              <p14:xfrm>
                <a:off x="9878370" y="531075"/>
                <a:ext cx="72000" cy="44640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25DA9285-E0BA-8C1B-B91E-48BF0FF824FF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9869370" y="522075"/>
                  <a:ext cx="89640" cy="464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974D215D-E911-3793-9559-9218FB557ECB}"/>
              </a:ext>
            </a:extLst>
          </p:cNvPr>
          <p:cNvGrpSpPr/>
          <p:nvPr/>
        </p:nvGrpSpPr>
        <p:grpSpPr>
          <a:xfrm>
            <a:off x="10119930" y="498315"/>
            <a:ext cx="372240" cy="386280"/>
            <a:chOff x="10119930" y="498315"/>
            <a:chExt cx="372240" cy="386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79DE8F9D-1FDC-944D-D68C-66DEAC7ADB3F}"/>
                    </a:ext>
                  </a:extLst>
                </p14:cNvPr>
                <p14:cNvContentPartPr/>
                <p14:nvPr/>
              </p14:nvContentPartPr>
              <p14:xfrm>
                <a:off x="10119930" y="498315"/>
                <a:ext cx="180720" cy="38628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79DE8F9D-1FDC-944D-D68C-66DEAC7ADB3F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10111290" y="489675"/>
                  <a:ext cx="198360" cy="40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322177E6-7044-9A5D-AF55-30909827C355}"/>
                    </a:ext>
                  </a:extLst>
                </p14:cNvPr>
                <p14:cNvContentPartPr/>
                <p14:nvPr/>
              </p14:nvContentPartPr>
              <p14:xfrm>
                <a:off x="10376250" y="582915"/>
                <a:ext cx="25560" cy="29052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322177E6-7044-9A5D-AF55-30909827C355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10367250" y="573915"/>
                  <a:ext cx="4320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65596D61-F90D-92EA-989F-12C7E84C902B}"/>
                    </a:ext>
                  </a:extLst>
                </p14:cNvPr>
                <p14:cNvContentPartPr/>
                <p14:nvPr/>
              </p14:nvContentPartPr>
              <p14:xfrm>
                <a:off x="10340250" y="747435"/>
                <a:ext cx="151920" cy="2844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65596D61-F90D-92EA-989F-12C7E84C902B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10331250" y="738795"/>
                  <a:ext cx="169560" cy="46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9A1BD863-E007-60C4-CDB1-93BBCF7F5B6F}"/>
              </a:ext>
            </a:extLst>
          </p:cNvPr>
          <p:cNvGrpSpPr/>
          <p:nvPr/>
        </p:nvGrpSpPr>
        <p:grpSpPr>
          <a:xfrm>
            <a:off x="8580570" y="5407635"/>
            <a:ext cx="1926360" cy="470880"/>
            <a:chOff x="8580570" y="5407635"/>
            <a:chExt cx="1926360" cy="470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338F593D-C6E4-1033-CF94-A730D84B905E}"/>
                    </a:ext>
                  </a:extLst>
                </p14:cNvPr>
                <p14:cNvContentPartPr/>
                <p14:nvPr/>
              </p14:nvContentPartPr>
              <p14:xfrm>
                <a:off x="8593530" y="5539755"/>
                <a:ext cx="267120" cy="23868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338F593D-C6E4-1033-CF94-A730D84B905E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8584530" y="5530755"/>
                  <a:ext cx="28476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C651355D-C7CB-FF64-43CE-7FCE97C35B0B}"/>
                    </a:ext>
                  </a:extLst>
                </p14:cNvPr>
                <p14:cNvContentPartPr/>
                <p14:nvPr/>
              </p14:nvContentPartPr>
              <p14:xfrm>
                <a:off x="8580570" y="5407635"/>
                <a:ext cx="99720" cy="13464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C651355D-C7CB-FF64-43CE-7FCE97C35B0B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8571930" y="5398635"/>
                  <a:ext cx="11736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12AA661A-1090-F197-822B-509BD27DF5CD}"/>
                    </a:ext>
                  </a:extLst>
                </p14:cNvPr>
                <p14:cNvContentPartPr/>
                <p14:nvPr/>
              </p14:nvContentPartPr>
              <p14:xfrm>
                <a:off x="8924370" y="5645235"/>
                <a:ext cx="327600" cy="20880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12AA661A-1090-F197-822B-509BD27DF5CD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8915370" y="5636595"/>
                  <a:ext cx="34524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FF8CEE12-074D-4164-C798-3168243180D6}"/>
                    </a:ext>
                  </a:extLst>
                </p14:cNvPr>
                <p14:cNvContentPartPr/>
                <p14:nvPr/>
              </p14:nvContentPartPr>
              <p14:xfrm>
                <a:off x="9307770" y="5524635"/>
                <a:ext cx="94680" cy="35388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FF8CEE12-074D-4164-C798-3168243180D6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9298770" y="5515635"/>
                  <a:ext cx="112320" cy="37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B02618C7-9BA7-27CE-3BE5-E82EC7739830}"/>
                    </a:ext>
                  </a:extLst>
                </p14:cNvPr>
                <p14:cNvContentPartPr/>
                <p14:nvPr/>
              </p14:nvContentPartPr>
              <p14:xfrm>
                <a:off x="9333330" y="5756115"/>
                <a:ext cx="108720" cy="10008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B02618C7-9BA7-27CE-3BE5-E82EC7739830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9324330" y="5747475"/>
                  <a:ext cx="12636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DBBE544B-0DB2-2D93-364A-1EFFF125B816}"/>
                    </a:ext>
                  </a:extLst>
                </p14:cNvPr>
                <p14:cNvContentPartPr/>
                <p14:nvPr/>
              </p14:nvContentPartPr>
              <p14:xfrm>
                <a:off x="9293370" y="5608875"/>
                <a:ext cx="159120" cy="2196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DBBE544B-0DB2-2D93-364A-1EFFF125B816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9284730" y="5600235"/>
                  <a:ext cx="17676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EC5FAFEC-99AF-36BB-96A8-EAE32B651255}"/>
                    </a:ext>
                  </a:extLst>
                </p14:cNvPr>
                <p14:cNvContentPartPr/>
                <p14:nvPr/>
              </p14:nvContentPartPr>
              <p14:xfrm>
                <a:off x="9477690" y="5528955"/>
                <a:ext cx="112320" cy="32508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EC5FAFEC-99AF-36BB-96A8-EAE32B651255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9468690" y="5519955"/>
                  <a:ext cx="129960" cy="34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E5C89289-46C5-DE6A-DF70-7E6DD600C83F}"/>
                    </a:ext>
                  </a:extLst>
                </p14:cNvPr>
                <p14:cNvContentPartPr/>
                <p14:nvPr/>
              </p14:nvContentPartPr>
              <p14:xfrm>
                <a:off x="9726810" y="5464875"/>
                <a:ext cx="592560" cy="41292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E5C89289-46C5-DE6A-DF70-7E6DD600C83F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9717810" y="5456235"/>
                  <a:ext cx="610200" cy="43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C96F47F6-91E4-C52C-613F-55202B4BEC21}"/>
                    </a:ext>
                  </a:extLst>
                </p14:cNvPr>
                <p14:cNvContentPartPr/>
                <p14:nvPr/>
              </p14:nvContentPartPr>
              <p14:xfrm>
                <a:off x="10434210" y="5810475"/>
                <a:ext cx="72720" cy="2628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C96F47F6-91E4-C52C-613F-55202B4BEC21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10425210" y="5801475"/>
                  <a:ext cx="90360" cy="439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38692772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B31641-618D-C78E-1A4F-19647AE8F0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162" y="251378"/>
            <a:ext cx="9863997" cy="576000"/>
          </a:xfrm>
        </p:spPr>
        <p:txBody>
          <a:bodyPr/>
          <a:lstStyle/>
          <a:p>
            <a:r>
              <a:rPr lang="en-US" dirty="0"/>
              <a:t>Butcher Tableau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77C7A82-BD6B-BA1A-0196-E7F1AB438FD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306B10-9771-2E0D-336C-CEC86C193C4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44</a:t>
            </a:fld>
            <a:endParaRPr lang="en-US"/>
          </a:p>
        </p:txBody>
      </p:sp>
      <p:pic>
        <p:nvPicPr>
          <p:cNvPr id="7" name="Content Placeholder 6" descr="A screenshot of a computer&#10;&#10;Description automatically generated">
            <a:extLst>
              <a:ext uri="{FF2B5EF4-FFF2-40B4-BE49-F238E27FC236}">
                <a16:creationId xmlns:a16="http://schemas.microsoft.com/office/drawing/2014/main" id="{0C67DFE0-0CFD-DC47-4AD2-7FE44F6483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5162" y="1442054"/>
            <a:ext cx="10737298" cy="5029200"/>
          </a:xfr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BDBE21C-A8E6-8165-B477-B2D9D9608220}"/>
              </a:ext>
            </a:extLst>
          </p:cNvPr>
          <p:cNvSpPr/>
          <p:nvPr/>
        </p:nvSpPr>
        <p:spPr>
          <a:xfrm>
            <a:off x="857250" y="6379199"/>
            <a:ext cx="11020425" cy="387825"/>
          </a:xfrm>
          <a:prstGeom prst="rect">
            <a:avLst/>
          </a:prstGeom>
          <a:solidFill>
            <a:srgbClr val="0000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35" name="Ink 234">
                <a:extLst>
                  <a:ext uri="{FF2B5EF4-FFF2-40B4-BE49-F238E27FC236}">
                    <a16:creationId xmlns:a16="http://schemas.microsoft.com/office/drawing/2014/main" id="{2B097850-95F5-1972-9982-9B519E14FE36}"/>
                  </a:ext>
                </a:extLst>
              </p14:cNvPr>
              <p14:cNvContentPartPr/>
              <p14:nvPr/>
            </p14:nvContentPartPr>
            <p14:xfrm>
              <a:off x="7586250" y="2392125"/>
              <a:ext cx="67680" cy="1172520"/>
            </p14:xfrm>
          </p:contentPart>
        </mc:Choice>
        <mc:Fallback xmlns="">
          <p:pic>
            <p:nvPicPr>
              <p:cNvPr id="235" name="Ink 234">
                <a:extLst>
                  <a:ext uri="{FF2B5EF4-FFF2-40B4-BE49-F238E27FC236}">
                    <a16:creationId xmlns:a16="http://schemas.microsoft.com/office/drawing/2014/main" id="{2B097850-95F5-1972-9982-9B519E14FE3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577610" y="2383485"/>
                <a:ext cx="85320" cy="1190160"/>
              </a:xfrm>
              <a:prstGeom prst="rect">
                <a:avLst/>
              </a:prstGeom>
            </p:spPr>
          </p:pic>
        </mc:Fallback>
      </mc:AlternateContent>
      <p:grpSp>
        <p:nvGrpSpPr>
          <p:cNvPr id="246" name="Group 245">
            <a:extLst>
              <a:ext uri="{FF2B5EF4-FFF2-40B4-BE49-F238E27FC236}">
                <a16:creationId xmlns:a16="http://schemas.microsoft.com/office/drawing/2014/main" id="{9B299143-A2FC-0F78-E9DC-1D4A1D3A500B}"/>
              </a:ext>
            </a:extLst>
          </p:cNvPr>
          <p:cNvGrpSpPr/>
          <p:nvPr/>
        </p:nvGrpSpPr>
        <p:grpSpPr>
          <a:xfrm>
            <a:off x="7829970" y="2603085"/>
            <a:ext cx="1857240" cy="576720"/>
            <a:chOff x="7829970" y="2965035"/>
            <a:chExt cx="1857240" cy="576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A8A898B4-1B28-55AD-287F-26F659964535}"/>
                    </a:ext>
                  </a:extLst>
                </p14:cNvPr>
                <p14:cNvContentPartPr/>
                <p14:nvPr/>
              </p14:nvContentPartPr>
              <p14:xfrm>
                <a:off x="7829970" y="2965035"/>
                <a:ext cx="348840" cy="34704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A8A898B4-1B28-55AD-287F-26F659964535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820970" y="2956035"/>
                  <a:ext cx="366480" cy="36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C35A4633-568C-6D9F-572F-C1EF30E4C054}"/>
                    </a:ext>
                  </a:extLst>
                </p14:cNvPr>
                <p14:cNvContentPartPr/>
                <p14:nvPr/>
              </p14:nvContentPartPr>
              <p14:xfrm>
                <a:off x="8225250" y="3050715"/>
                <a:ext cx="303840" cy="44892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C35A4633-568C-6D9F-572F-C1EF30E4C054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8216250" y="3041715"/>
                  <a:ext cx="321480" cy="46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9D135730-BC8C-F414-9C82-2B1A09500ED5}"/>
                    </a:ext>
                  </a:extLst>
                </p14:cNvPr>
                <p14:cNvContentPartPr/>
                <p14:nvPr/>
              </p14:nvContentPartPr>
              <p14:xfrm>
                <a:off x="8575170" y="3028035"/>
                <a:ext cx="137520" cy="30960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9D135730-BC8C-F414-9C82-2B1A09500ED5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566530" y="3019395"/>
                  <a:ext cx="155160" cy="32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CEB132D3-D739-0EF2-8B86-9A14A0D8B1BA}"/>
                    </a:ext>
                  </a:extLst>
                </p14:cNvPr>
                <p14:cNvContentPartPr/>
                <p14:nvPr/>
              </p14:nvContentPartPr>
              <p14:xfrm>
                <a:off x="8819970" y="3114435"/>
                <a:ext cx="155520" cy="21384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CEB132D3-D739-0EF2-8B86-9A14A0D8B1BA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811330" y="3105435"/>
                  <a:ext cx="17316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D0F5BD43-E9EF-3A66-EF65-81F9C3752A8E}"/>
                    </a:ext>
                  </a:extLst>
                </p14:cNvPr>
                <p14:cNvContentPartPr/>
                <p14:nvPr/>
              </p14:nvContentPartPr>
              <p14:xfrm>
                <a:off x="9028410" y="3139275"/>
                <a:ext cx="164520" cy="19692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D0F5BD43-E9EF-3A66-EF65-81F9C3752A8E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9019410" y="3130275"/>
                  <a:ext cx="18216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DA15C261-7D76-2C5A-FCB0-A3D9948FC8C0}"/>
                    </a:ext>
                  </a:extLst>
                </p14:cNvPr>
                <p14:cNvContentPartPr/>
                <p14:nvPr/>
              </p14:nvContentPartPr>
              <p14:xfrm>
                <a:off x="9239370" y="3027675"/>
                <a:ext cx="360" cy="6732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DA15C261-7D76-2C5A-FCB0-A3D9948FC8C0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9230730" y="3019035"/>
                  <a:ext cx="1800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12DA24B8-8402-3BF1-ADFE-882941BAC43D}"/>
                    </a:ext>
                  </a:extLst>
                </p14:cNvPr>
                <p14:cNvContentPartPr/>
                <p14:nvPr/>
              </p14:nvContentPartPr>
              <p14:xfrm>
                <a:off x="9267450" y="2992755"/>
                <a:ext cx="275400" cy="54900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12DA24B8-8402-3BF1-ADFE-882941BAC43D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9258810" y="2983755"/>
                  <a:ext cx="293040" cy="56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E8D44CE7-24A7-D59E-BAC4-68E884EC6718}"/>
                    </a:ext>
                  </a:extLst>
                </p14:cNvPr>
                <p14:cNvContentPartPr/>
                <p14:nvPr/>
              </p14:nvContentPartPr>
              <p14:xfrm>
                <a:off x="9560490" y="3010395"/>
                <a:ext cx="126720" cy="28872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E8D44CE7-24A7-D59E-BAC4-68E884EC6718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9551850" y="3001395"/>
                  <a:ext cx="144360" cy="30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7F2F9AF8-8B69-0FB1-315A-7D4829F7DBB9}"/>
                    </a:ext>
                  </a:extLst>
                </p14:cNvPr>
                <p14:cNvContentPartPr/>
                <p14:nvPr/>
              </p14:nvContentPartPr>
              <p14:xfrm>
                <a:off x="9571290" y="3077355"/>
                <a:ext cx="101520" cy="5220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7F2F9AF8-8B69-0FB1-315A-7D4829F7DBB9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9562650" y="3068715"/>
                  <a:ext cx="119160" cy="69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248" name="Ink 247">
                <a:extLst>
                  <a:ext uri="{FF2B5EF4-FFF2-40B4-BE49-F238E27FC236}">
                    <a16:creationId xmlns:a16="http://schemas.microsoft.com/office/drawing/2014/main" id="{931A40D0-B344-02F1-9854-669FBD3652F4}"/>
                  </a:ext>
                </a:extLst>
              </p14:cNvPr>
              <p14:cNvContentPartPr/>
              <p14:nvPr/>
            </p14:nvContentPartPr>
            <p14:xfrm>
              <a:off x="7470330" y="4012845"/>
              <a:ext cx="228240" cy="113040"/>
            </p14:xfrm>
          </p:contentPart>
        </mc:Choice>
        <mc:Fallback xmlns="">
          <p:pic>
            <p:nvPicPr>
              <p:cNvPr id="248" name="Ink 247">
                <a:extLst>
                  <a:ext uri="{FF2B5EF4-FFF2-40B4-BE49-F238E27FC236}">
                    <a16:creationId xmlns:a16="http://schemas.microsoft.com/office/drawing/2014/main" id="{931A40D0-B344-02F1-9854-669FBD3652F4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7461690" y="4003845"/>
                <a:ext cx="245880" cy="130680"/>
              </a:xfrm>
              <a:prstGeom prst="rect">
                <a:avLst/>
              </a:prstGeom>
            </p:spPr>
          </p:pic>
        </mc:Fallback>
      </mc:AlternateContent>
      <p:grpSp>
        <p:nvGrpSpPr>
          <p:cNvPr id="257" name="Group 256">
            <a:extLst>
              <a:ext uri="{FF2B5EF4-FFF2-40B4-BE49-F238E27FC236}">
                <a16:creationId xmlns:a16="http://schemas.microsoft.com/office/drawing/2014/main" id="{4BC30149-70AC-256C-B474-F4037BA52FA6}"/>
              </a:ext>
            </a:extLst>
          </p:cNvPr>
          <p:cNvGrpSpPr/>
          <p:nvPr/>
        </p:nvGrpSpPr>
        <p:grpSpPr>
          <a:xfrm>
            <a:off x="7866690" y="3789645"/>
            <a:ext cx="1614960" cy="605880"/>
            <a:chOff x="7866690" y="4151595"/>
            <a:chExt cx="1614960" cy="605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EEAF62CD-EA8B-4B03-550F-44AB2CC4650C}"/>
                    </a:ext>
                  </a:extLst>
                </p14:cNvPr>
                <p14:cNvContentPartPr/>
                <p14:nvPr/>
              </p14:nvContentPartPr>
              <p14:xfrm>
                <a:off x="7866690" y="4336995"/>
                <a:ext cx="185760" cy="13788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EEAF62CD-EA8B-4B03-550F-44AB2CC4650C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7858050" y="4327995"/>
                  <a:ext cx="20340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A2226EA7-07E3-B924-2649-75DB181B4767}"/>
                    </a:ext>
                  </a:extLst>
                </p14:cNvPr>
                <p14:cNvContentPartPr/>
                <p14:nvPr/>
              </p14:nvContentPartPr>
              <p14:xfrm>
                <a:off x="8087370" y="4340595"/>
                <a:ext cx="394560" cy="15120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A2226EA7-07E3-B924-2649-75DB181B4767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8078370" y="4331955"/>
                  <a:ext cx="41220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F0B756E6-525F-1F49-0E3D-A52E8B506E53}"/>
                    </a:ext>
                  </a:extLst>
                </p14:cNvPr>
                <p14:cNvContentPartPr/>
                <p14:nvPr/>
              </p14:nvContentPartPr>
              <p14:xfrm>
                <a:off x="8351610" y="4151595"/>
                <a:ext cx="29160" cy="468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F0B756E6-525F-1F49-0E3D-A52E8B506E53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8342610" y="4142595"/>
                  <a:ext cx="4680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97F19CD6-DD20-8BDE-38AA-BD7464E58C31}"/>
                    </a:ext>
                  </a:extLst>
                </p14:cNvPr>
                <p14:cNvContentPartPr/>
                <p14:nvPr/>
              </p14:nvContentPartPr>
              <p14:xfrm>
                <a:off x="8633130" y="4313595"/>
                <a:ext cx="141120" cy="16812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97F19CD6-DD20-8BDE-38AA-BD7464E58C31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8624130" y="4304595"/>
                  <a:ext cx="15876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13AE4094-2507-7A6F-230A-5A5DB3DDD579}"/>
                    </a:ext>
                  </a:extLst>
                </p14:cNvPr>
                <p14:cNvContentPartPr/>
                <p14:nvPr/>
              </p14:nvContentPartPr>
              <p14:xfrm>
                <a:off x="8838330" y="4342035"/>
                <a:ext cx="152640" cy="15732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13AE4094-2507-7A6F-230A-5A5DB3DDD579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8829330" y="4333395"/>
                  <a:ext cx="17028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9F0ED2B6-720B-42EE-1519-273A06A9AE47}"/>
                    </a:ext>
                  </a:extLst>
                </p14:cNvPr>
                <p14:cNvContentPartPr/>
                <p14:nvPr/>
              </p14:nvContentPartPr>
              <p14:xfrm>
                <a:off x="9025530" y="4162395"/>
                <a:ext cx="304560" cy="59508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9F0ED2B6-720B-42EE-1519-273A06A9AE47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9016530" y="4153755"/>
                  <a:ext cx="322200" cy="61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0CB70429-D3AE-A0F0-D216-FC07627414E3}"/>
                    </a:ext>
                  </a:extLst>
                </p14:cNvPr>
                <p14:cNvContentPartPr/>
                <p14:nvPr/>
              </p14:nvContentPartPr>
              <p14:xfrm>
                <a:off x="9343770" y="4188315"/>
                <a:ext cx="131760" cy="30312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0CB70429-D3AE-A0F0-D216-FC07627414E3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9335130" y="4179675"/>
                  <a:ext cx="149400" cy="32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9B77B97E-CA6A-106D-CD71-E841DD2A09D6}"/>
                    </a:ext>
                  </a:extLst>
                </p14:cNvPr>
                <p14:cNvContentPartPr/>
                <p14:nvPr/>
              </p14:nvContentPartPr>
              <p14:xfrm>
                <a:off x="9351330" y="4229715"/>
                <a:ext cx="130320" cy="4140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9B77B97E-CA6A-106D-CD71-E841DD2A09D6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9342330" y="4220715"/>
                  <a:ext cx="147960" cy="59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4" name="Group 263">
            <a:extLst>
              <a:ext uri="{FF2B5EF4-FFF2-40B4-BE49-F238E27FC236}">
                <a16:creationId xmlns:a16="http://schemas.microsoft.com/office/drawing/2014/main" id="{89D35A85-DDDE-2C62-9EC2-6CE4B55CBD01}"/>
              </a:ext>
            </a:extLst>
          </p:cNvPr>
          <p:cNvGrpSpPr/>
          <p:nvPr/>
        </p:nvGrpSpPr>
        <p:grpSpPr>
          <a:xfrm>
            <a:off x="3518610" y="3139485"/>
            <a:ext cx="993960" cy="788760"/>
            <a:chOff x="3518610" y="3501435"/>
            <a:chExt cx="993960" cy="788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182DC645-2E06-20A3-EEDA-445E1BC10B73}"/>
                    </a:ext>
                  </a:extLst>
                </p14:cNvPr>
                <p14:cNvContentPartPr/>
                <p14:nvPr/>
              </p14:nvContentPartPr>
              <p14:xfrm>
                <a:off x="4265970" y="3501435"/>
                <a:ext cx="246600" cy="321480"/>
              </p14:xfrm>
            </p:contentPart>
          </mc:Choice>
          <mc:Fallback xmlns=""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182DC645-2E06-20A3-EEDA-445E1BC10B73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4256970" y="3492435"/>
                  <a:ext cx="264240" cy="33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CB2A1E33-2DE3-C187-2C04-0B42AD3000BA}"/>
                    </a:ext>
                  </a:extLst>
                </p14:cNvPr>
                <p14:cNvContentPartPr/>
                <p14:nvPr/>
              </p14:nvContentPartPr>
              <p14:xfrm>
                <a:off x="3518610" y="3937755"/>
                <a:ext cx="101520" cy="352440"/>
              </p14:xfrm>
            </p:contentPart>
          </mc:Choice>
          <mc:Fallback xmlns=""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CB2A1E33-2DE3-C187-2C04-0B42AD3000BA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3509970" y="3928755"/>
                  <a:ext cx="119160" cy="37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862EF10E-E9C8-BEC1-438E-12177A767DC5}"/>
                    </a:ext>
                  </a:extLst>
                </p14:cNvPr>
                <p14:cNvContentPartPr/>
                <p14:nvPr/>
              </p14:nvContentPartPr>
              <p14:xfrm>
                <a:off x="3675570" y="3967635"/>
                <a:ext cx="323280" cy="154080"/>
              </p14:xfrm>
            </p:contentPart>
          </mc:Choice>
          <mc:Fallback xmlns=""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862EF10E-E9C8-BEC1-438E-12177A767DC5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3666930" y="3958635"/>
                  <a:ext cx="34092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7B6BBF4A-DECA-12D8-D11C-9BF65C8F427C}"/>
                    </a:ext>
                  </a:extLst>
                </p14:cNvPr>
                <p14:cNvContentPartPr/>
                <p14:nvPr/>
              </p14:nvContentPartPr>
              <p14:xfrm>
                <a:off x="3908490" y="3811755"/>
                <a:ext cx="29160" cy="30600"/>
              </p14:xfrm>
            </p:contentPart>
          </mc:Choice>
          <mc:Fallback xmlns=""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7B6BBF4A-DECA-12D8-D11C-9BF65C8F427C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3899850" y="3802755"/>
                  <a:ext cx="4680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D29E2AD3-C304-F1BD-2F77-BDEA0CC0E215}"/>
                    </a:ext>
                  </a:extLst>
                </p14:cNvPr>
                <p14:cNvContentPartPr/>
                <p14:nvPr/>
              </p14:nvContentPartPr>
              <p14:xfrm>
                <a:off x="4066890" y="3785475"/>
                <a:ext cx="131400" cy="30600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D29E2AD3-C304-F1BD-2F77-BDEA0CC0E215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4057890" y="3776835"/>
                  <a:ext cx="149040" cy="32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6F86F09B-5719-8DDC-16A5-534C08C1A172}"/>
                    </a:ext>
                  </a:extLst>
                </p14:cNvPr>
                <p14:cNvContentPartPr/>
                <p14:nvPr/>
              </p14:nvContentPartPr>
              <p14:xfrm>
                <a:off x="4034850" y="3870075"/>
                <a:ext cx="130320" cy="3924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6F86F09B-5719-8DDC-16A5-534C08C1A172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4026210" y="3861435"/>
                  <a:ext cx="147960" cy="5688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265" name="Picture 264">
            <a:extLst>
              <a:ext uri="{FF2B5EF4-FFF2-40B4-BE49-F238E27FC236}">
                <a16:creationId xmlns:a16="http://schemas.microsoft.com/office/drawing/2014/main" id="{B72453D5-4A40-A4DC-9C9F-9012E689F6C7}"/>
              </a:ext>
            </a:extLst>
          </p:cNvPr>
          <p:cNvPicPr>
            <a:picLocks noChangeAspect="1"/>
          </p:cNvPicPr>
          <p:nvPr/>
        </p:nvPicPr>
        <p:blipFill>
          <a:blip r:embed="rId53"/>
          <a:stretch>
            <a:fillRect/>
          </a:stretch>
        </p:blipFill>
        <p:spPr>
          <a:xfrm>
            <a:off x="3912113" y="84450"/>
            <a:ext cx="5327257" cy="122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39449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1C9CBD-5F61-FB3B-0524-799D269FDD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Runge </a:t>
            </a:r>
            <a:r>
              <a:rPr lang="en-US" dirty="0" err="1"/>
              <a:t>Kutta</a:t>
            </a:r>
            <a:r>
              <a:rPr lang="en-US" dirty="0"/>
              <a:t> 4 (RK4)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723B0FA-1C9E-BA83-D29A-694236E0232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7E6B47-66E6-2730-2EC9-1D97E2DCD01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45</a:t>
            </a:fld>
            <a:endParaRPr lang="en-US"/>
          </a:p>
        </p:txBody>
      </p:sp>
      <p:pic>
        <p:nvPicPr>
          <p:cNvPr id="7" name="Content Placeholder 6" descr="A math equations and numbers&#10;&#10;Description automatically generated with medium confidence">
            <a:extLst>
              <a:ext uri="{FF2B5EF4-FFF2-40B4-BE49-F238E27FC236}">
                <a16:creationId xmlns:a16="http://schemas.microsoft.com/office/drawing/2014/main" id="{C4754A1F-5ED4-90CD-F8E5-CFE34ECD02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0043" y="1263239"/>
            <a:ext cx="10644842" cy="5029200"/>
          </a:xfr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272DD90-AD10-2D43-4F5A-ED70D257A626}"/>
              </a:ext>
            </a:extLst>
          </p:cNvPr>
          <p:cNvSpPr/>
          <p:nvPr/>
        </p:nvSpPr>
        <p:spPr>
          <a:xfrm>
            <a:off x="857250" y="6379199"/>
            <a:ext cx="11020425" cy="387825"/>
          </a:xfrm>
          <a:prstGeom prst="rect">
            <a:avLst/>
          </a:prstGeom>
          <a:solidFill>
            <a:srgbClr val="0000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185FF06-44E5-CEEB-D7BE-A0056BBCC620}"/>
              </a:ext>
            </a:extLst>
          </p:cNvPr>
          <p:cNvGrpSpPr/>
          <p:nvPr/>
        </p:nvGrpSpPr>
        <p:grpSpPr>
          <a:xfrm>
            <a:off x="4583490" y="253875"/>
            <a:ext cx="1248840" cy="443160"/>
            <a:chOff x="4583490" y="253875"/>
            <a:chExt cx="1248840" cy="443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5836D897-66CC-0502-0752-D59D4F1813E6}"/>
                    </a:ext>
                  </a:extLst>
                </p14:cNvPr>
                <p14:cNvContentPartPr/>
                <p14:nvPr/>
              </p14:nvContentPartPr>
              <p14:xfrm>
                <a:off x="4583490" y="264675"/>
                <a:ext cx="369000" cy="2505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5836D897-66CC-0502-0752-D59D4F1813E6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574490" y="255675"/>
                  <a:ext cx="386640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1821CD4C-9FE7-D087-D0C4-D3F43E7C55C1}"/>
                    </a:ext>
                  </a:extLst>
                </p14:cNvPr>
                <p14:cNvContentPartPr/>
                <p14:nvPr/>
              </p14:nvContentPartPr>
              <p14:xfrm>
                <a:off x="4944570" y="253875"/>
                <a:ext cx="21960" cy="46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1821CD4C-9FE7-D087-D0C4-D3F43E7C55C1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935570" y="244875"/>
                  <a:ext cx="3960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78361642-FF13-E79A-6B04-9EDD74AC2FAC}"/>
                    </a:ext>
                  </a:extLst>
                </p14:cNvPr>
                <p14:cNvContentPartPr/>
                <p14:nvPr/>
              </p14:nvContentPartPr>
              <p14:xfrm>
                <a:off x="4990290" y="392475"/>
                <a:ext cx="34200" cy="3045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78361642-FF13-E79A-6B04-9EDD74AC2FAC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981650" y="383475"/>
                  <a:ext cx="51840" cy="32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A90EC193-CFCC-1DE6-EAEB-347CC63BD4B5}"/>
                    </a:ext>
                  </a:extLst>
                </p14:cNvPr>
                <p14:cNvContentPartPr/>
                <p14:nvPr/>
              </p14:nvContentPartPr>
              <p14:xfrm>
                <a:off x="5066970" y="379155"/>
                <a:ext cx="73800" cy="766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A90EC193-CFCC-1DE6-EAEB-347CC63BD4B5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058330" y="370155"/>
                  <a:ext cx="9144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48F5B655-155F-676F-BA49-38D55CE22E8F}"/>
                    </a:ext>
                  </a:extLst>
                </p14:cNvPr>
                <p14:cNvContentPartPr/>
                <p14:nvPr/>
              </p14:nvContentPartPr>
              <p14:xfrm>
                <a:off x="5178930" y="379515"/>
                <a:ext cx="368640" cy="1501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48F5B655-155F-676F-BA49-38D55CE22E8F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170290" y="370515"/>
                  <a:ext cx="38628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0E89E096-1288-BD1B-F659-3C3CDC7EC528}"/>
                    </a:ext>
                  </a:extLst>
                </p14:cNvPr>
                <p14:cNvContentPartPr/>
                <p14:nvPr/>
              </p14:nvContentPartPr>
              <p14:xfrm>
                <a:off x="5651970" y="331635"/>
                <a:ext cx="36360" cy="435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0E89E096-1288-BD1B-F659-3C3CDC7EC528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5642970" y="322995"/>
                  <a:ext cx="5400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BA26CB07-EA07-6814-A879-D693E8E28001}"/>
                    </a:ext>
                  </a:extLst>
                </p14:cNvPr>
                <p14:cNvContentPartPr/>
                <p14:nvPr/>
              </p14:nvContentPartPr>
              <p14:xfrm>
                <a:off x="5745570" y="419115"/>
                <a:ext cx="86760" cy="1857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BA26CB07-EA07-6814-A879-D693E8E28001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5736930" y="410475"/>
                  <a:ext cx="104400" cy="203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F7862C2-C22F-78BA-FD96-0032DBA90C3B}"/>
              </a:ext>
            </a:extLst>
          </p:cNvPr>
          <p:cNvGrpSpPr/>
          <p:nvPr/>
        </p:nvGrpSpPr>
        <p:grpSpPr>
          <a:xfrm>
            <a:off x="7946250" y="290595"/>
            <a:ext cx="210240" cy="247320"/>
            <a:chOff x="7946250" y="290595"/>
            <a:chExt cx="210240" cy="247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BC7F45A6-2C47-22C7-1A07-409F43996D11}"/>
                    </a:ext>
                  </a:extLst>
                </p14:cNvPr>
                <p14:cNvContentPartPr/>
                <p14:nvPr/>
              </p14:nvContentPartPr>
              <p14:xfrm>
                <a:off x="7968930" y="290595"/>
                <a:ext cx="115920" cy="1544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BC7F45A6-2C47-22C7-1A07-409F43996D11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959930" y="281595"/>
                  <a:ext cx="13356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0FEF007F-C8FA-F9E5-7455-471FDE2F271C}"/>
                    </a:ext>
                  </a:extLst>
                </p14:cNvPr>
                <p14:cNvContentPartPr/>
                <p14:nvPr/>
              </p14:nvContentPartPr>
              <p14:xfrm>
                <a:off x="7946250" y="526755"/>
                <a:ext cx="210240" cy="111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0FEF007F-C8FA-F9E5-7455-471FDE2F271C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7937250" y="517755"/>
                  <a:ext cx="227880" cy="28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F4A03376-2551-AC51-5491-0DFEE87EAB00}"/>
                  </a:ext>
                </a:extLst>
              </p14:cNvPr>
              <p14:cNvContentPartPr/>
              <p14:nvPr/>
            </p14:nvContentPartPr>
            <p14:xfrm>
              <a:off x="7961370" y="641955"/>
              <a:ext cx="105840" cy="20916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F4A03376-2551-AC51-5491-0DFEE87EAB00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7952730" y="633315"/>
                <a:ext cx="123480" cy="22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22E22D09-7F9E-C534-6EEC-36FE9E537F27}"/>
                  </a:ext>
                </a:extLst>
              </p14:cNvPr>
              <p14:cNvContentPartPr/>
              <p14:nvPr/>
            </p14:nvContentPartPr>
            <p14:xfrm>
              <a:off x="7145970" y="139035"/>
              <a:ext cx="126720" cy="96192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22E22D09-7F9E-C534-6EEC-36FE9E537F27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7137330" y="130035"/>
                <a:ext cx="144360" cy="979560"/>
              </a:xfrm>
              <a:prstGeom prst="rect">
                <a:avLst/>
              </a:prstGeom>
            </p:spPr>
          </p:pic>
        </mc:Fallback>
      </mc:AlternateContent>
      <p:grpSp>
        <p:nvGrpSpPr>
          <p:cNvPr id="33" name="Group 32">
            <a:extLst>
              <a:ext uri="{FF2B5EF4-FFF2-40B4-BE49-F238E27FC236}">
                <a16:creationId xmlns:a16="http://schemas.microsoft.com/office/drawing/2014/main" id="{C5A97326-1B32-B845-2E54-C1DF89DEB704}"/>
              </a:ext>
            </a:extLst>
          </p:cNvPr>
          <p:cNvGrpSpPr/>
          <p:nvPr/>
        </p:nvGrpSpPr>
        <p:grpSpPr>
          <a:xfrm>
            <a:off x="8373210" y="158475"/>
            <a:ext cx="443520" cy="726480"/>
            <a:chOff x="8373210" y="158475"/>
            <a:chExt cx="443520" cy="726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FC760CC3-E33E-FC72-E7D9-32AAF6524781}"/>
                    </a:ext>
                  </a:extLst>
                </p14:cNvPr>
                <p14:cNvContentPartPr/>
                <p14:nvPr/>
              </p14:nvContentPartPr>
              <p14:xfrm>
                <a:off x="8373210" y="305715"/>
                <a:ext cx="151920" cy="18000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FC760CC3-E33E-FC72-E7D9-32AAF6524781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8364210" y="297075"/>
                  <a:ext cx="16956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CB664CAD-FE12-7DC0-A826-2A78F60E29A0}"/>
                    </a:ext>
                  </a:extLst>
                </p14:cNvPr>
                <p14:cNvContentPartPr/>
                <p14:nvPr/>
              </p14:nvContentPartPr>
              <p14:xfrm>
                <a:off x="8423610" y="559155"/>
                <a:ext cx="220680" cy="1980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CB664CAD-FE12-7DC0-A826-2A78F60E29A0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8414970" y="550155"/>
                  <a:ext cx="23832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B197191E-F365-2D82-7A9C-5F32A7CAB27D}"/>
                    </a:ext>
                  </a:extLst>
                </p14:cNvPr>
                <p14:cNvContentPartPr/>
                <p14:nvPr/>
              </p14:nvContentPartPr>
              <p14:xfrm>
                <a:off x="8466450" y="702075"/>
                <a:ext cx="109080" cy="18288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B197191E-F365-2D82-7A9C-5F32A7CAB27D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8457810" y="693075"/>
                  <a:ext cx="12672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7715EFDF-4BE5-2618-55D8-1C0962C2398F}"/>
                    </a:ext>
                  </a:extLst>
                </p14:cNvPr>
                <p14:cNvContentPartPr/>
                <p14:nvPr/>
              </p14:nvContentPartPr>
              <p14:xfrm>
                <a:off x="8679930" y="158475"/>
                <a:ext cx="136800" cy="70632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7715EFDF-4BE5-2618-55D8-1C0962C2398F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8671290" y="149835"/>
                  <a:ext cx="154440" cy="723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29CA4191-BECE-CB1C-AE2F-F41B859025C5}"/>
              </a:ext>
            </a:extLst>
          </p:cNvPr>
          <p:cNvGrpSpPr/>
          <p:nvPr/>
        </p:nvGrpSpPr>
        <p:grpSpPr>
          <a:xfrm>
            <a:off x="6121050" y="225075"/>
            <a:ext cx="1473120" cy="582840"/>
            <a:chOff x="6121050" y="225075"/>
            <a:chExt cx="1473120" cy="58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BF1A78D0-775C-2872-4A20-952C494B94D4}"/>
                    </a:ext>
                  </a:extLst>
                </p14:cNvPr>
                <p14:cNvContentPartPr/>
                <p14:nvPr/>
              </p14:nvContentPartPr>
              <p14:xfrm>
                <a:off x="6121050" y="415155"/>
                <a:ext cx="426240" cy="1303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BF1A78D0-775C-2872-4A20-952C494B94D4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6112050" y="406155"/>
                  <a:ext cx="44388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48AAF3AB-15CF-ED3B-2BDF-A891DF93BC60}"/>
                    </a:ext>
                  </a:extLst>
                </p14:cNvPr>
                <p14:cNvContentPartPr/>
                <p14:nvPr/>
              </p14:nvContentPartPr>
              <p14:xfrm>
                <a:off x="6431370" y="319395"/>
                <a:ext cx="263880" cy="25380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48AAF3AB-15CF-ED3B-2BDF-A891DF93BC60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6422730" y="310395"/>
                  <a:ext cx="281520" cy="27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21AED70D-B92C-8322-8BFB-3C4E7835DDA4}"/>
                    </a:ext>
                  </a:extLst>
                </p14:cNvPr>
                <p14:cNvContentPartPr/>
                <p14:nvPr/>
              </p14:nvContentPartPr>
              <p14:xfrm>
                <a:off x="7290330" y="279795"/>
                <a:ext cx="137520" cy="1476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21AED70D-B92C-8322-8BFB-3C4E7835DDA4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7281690" y="270795"/>
                  <a:ext cx="15516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D83C38F2-7A85-40E0-5043-9863E4B686F2}"/>
                    </a:ext>
                  </a:extLst>
                </p14:cNvPr>
                <p14:cNvContentPartPr/>
                <p14:nvPr/>
              </p14:nvContentPartPr>
              <p14:xfrm>
                <a:off x="7344690" y="491835"/>
                <a:ext cx="249480" cy="176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D83C38F2-7A85-40E0-5043-9863E4B686F2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7335690" y="483195"/>
                  <a:ext cx="26712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EE079470-193A-CEDB-50CA-DC4AD4675DBE}"/>
                    </a:ext>
                  </a:extLst>
                </p14:cNvPr>
                <p14:cNvContentPartPr/>
                <p14:nvPr/>
              </p14:nvContentPartPr>
              <p14:xfrm>
                <a:off x="7394730" y="621795"/>
                <a:ext cx="87480" cy="1861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EE079470-193A-CEDB-50CA-DC4AD4675DBE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7386090" y="613155"/>
                  <a:ext cx="10512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4E7F1135-0A5C-13C9-7854-FBC16B834EAA}"/>
                    </a:ext>
                  </a:extLst>
                </p14:cNvPr>
                <p14:cNvContentPartPr/>
                <p14:nvPr/>
              </p14:nvContentPartPr>
              <p14:xfrm>
                <a:off x="6817650" y="225075"/>
                <a:ext cx="191520" cy="39744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4E7F1135-0A5C-13C9-7854-FBC16B834EAA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6808650" y="216075"/>
                  <a:ext cx="209160" cy="41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22943C56-2D8E-24AA-38EE-D34507904696}"/>
                    </a:ext>
                  </a:extLst>
                </p14:cNvPr>
                <p14:cNvContentPartPr/>
                <p14:nvPr/>
              </p14:nvContentPartPr>
              <p14:xfrm>
                <a:off x="6965610" y="623955"/>
                <a:ext cx="57960" cy="10224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22943C56-2D8E-24AA-38EE-D34507904696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6956610" y="615315"/>
                  <a:ext cx="7560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45EDE9F6-DAEE-83BA-9DFB-82DBEDE75147}"/>
                    </a:ext>
                  </a:extLst>
                </p14:cNvPr>
                <p14:cNvContentPartPr/>
                <p14:nvPr/>
              </p14:nvContentPartPr>
              <p14:xfrm>
                <a:off x="6987210" y="623955"/>
                <a:ext cx="360" cy="3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45EDE9F6-DAEE-83BA-9DFB-82DBEDE75147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6978570" y="61531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DED73F07-A53A-C72F-2E79-6C05E33FBD9B}"/>
                    </a:ext>
                  </a:extLst>
                </p14:cNvPr>
                <p14:cNvContentPartPr/>
                <p14:nvPr/>
              </p14:nvContentPartPr>
              <p14:xfrm>
                <a:off x="6987210" y="569235"/>
                <a:ext cx="133920" cy="5508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DED73F07-A53A-C72F-2E79-6C05E33FBD9B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6978570" y="560595"/>
                  <a:ext cx="15156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17BEF215-8B7C-3401-0DDD-DD04CF483E14}"/>
                    </a:ext>
                  </a:extLst>
                </p14:cNvPr>
                <p14:cNvContentPartPr/>
                <p14:nvPr/>
              </p14:nvContentPartPr>
              <p14:xfrm>
                <a:off x="7045170" y="636915"/>
                <a:ext cx="79920" cy="468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17BEF215-8B7C-3401-0DDD-DD04CF483E14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7036170" y="628275"/>
                  <a:ext cx="9756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3459987F-D4E4-D71A-D7A6-14802157C052}"/>
                    </a:ext>
                  </a:extLst>
                </p14:cNvPr>
                <p14:cNvContentPartPr/>
                <p14:nvPr/>
              </p14:nvContentPartPr>
              <p14:xfrm>
                <a:off x="7030410" y="414075"/>
                <a:ext cx="18360" cy="468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3459987F-D4E4-D71A-D7A6-14802157C052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7021770" y="405075"/>
                  <a:ext cx="36000" cy="22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486246E7-9B7D-2747-2AAC-992C641154EE}"/>
                  </a:ext>
                </a:extLst>
              </p14:cNvPr>
              <p14:cNvContentPartPr/>
              <p14:nvPr/>
            </p14:nvContentPartPr>
            <p14:xfrm>
              <a:off x="8993850" y="608835"/>
              <a:ext cx="47160" cy="11520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486246E7-9B7D-2747-2AAC-992C641154EE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8985210" y="600195"/>
                <a:ext cx="64800" cy="132840"/>
              </a:xfrm>
              <a:prstGeom prst="rect">
                <a:avLst/>
              </a:prstGeom>
            </p:spPr>
          </p:pic>
        </mc:Fallback>
      </mc:AlternateContent>
      <p:grpSp>
        <p:nvGrpSpPr>
          <p:cNvPr id="48" name="Group 47">
            <a:extLst>
              <a:ext uri="{FF2B5EF4-FFF2-40B4-BE49-F238E27FC236}">
                <a16:creationId xmlns:a16="http://schemas.microsoft.com/office/drawing/2014/main" id="{569754A0-E9C6-62B5-F9E5-69DE8E5BDE5E}"/>
              </a:ext>
            </a:extLst>
          </p:cNvPr>
          <p:cNvGrpSpPr/>
          <p:nvPr/>
        </p:nvGrpSpPr>
        <p:grpSpPr>
          <a:xfrm>
            <a:off x="9365370" y="444315"/>
            <a:ext cx="542160" cy="253800"/>
            <a:chOff x="9365370" y="444315"/>
            <a:chExt cx="542160" cy="253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D534A744-9905-4FA8-588B-AB0055447156}"/>
                    </a:ext>
                  </a:extLst>
                </p14:cNvPr>
                <p14:cNvContentPartPr/>
                <p14:nvPr/>
              </p14:nvContentPartPr>
              <p14:xfrm>
                <a:off x="9365370" y="444315"/>
                <a:ext cx="134280" cy="21240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D534A744-9905-4FA8-588B-AB0055447156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9356370" y="435315"/>
                  <a:ext cx="15192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3DC5A59D-E312-A453-03ED-A013D6F8D761}"/>
                    </a:ext>
                  </a:extLst>
                </p14:cNvPr>
                <p14:cNvContentPartPr/>
                <p14:nvPr/>
              </p14:nvContentPartPr>
              <p14:xfrm>
                <a:off x="9537090" y="608835"/>
                <a:ext cx="103320" cy="8928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3DC5A59D-E312-A453-03ED-A013D6F8D761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9528450" y="600195"/>
                  <a:ext cx="12096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A4F6ED46-8D97-106A-5939-3B0E2D303842}"/>
                    </a:ext>
                  </a:extLst>
                </p14:cNvPr>
                <p14:cNvContentPartPr/>
                <p14:nvPr/>
              </p14:nvContentPartPr>
              <p14:xfrm>
                <a:off x="9611250" y="531075"/>
                <a:ext cx="36360" cy="1980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A4F6ED46-8D97-106A-5939-3B0E2D303842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9602250" y="522075"/>
                  <a:ext cx="5400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02FB8A27-2E9A-E130-EDAC-A10E0493602C}"/>
                    </a:ext>
                  </a:extLst>
                </p14:cNvPr>
                <p14:cNvContentPartPr/>
                <p14:nvPr/>
              </p14:nvContentPartPr>
              <p14:xfrm>
                <a:off x="9789090" y="593715"/>
                <a:ext cx="92880" cy="1764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02FB8A27-2E9A-E130-EDAC-A10E0493602C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9780450" y="585075"/>
                  <a:ext cx="11052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79532DB0-23B2-A959-3A86-34431DE1058B}"/>
                    </a:ext>
                  </a:extLst>
                </p14:cNvPr>
                <p14:cNvContentPartPr/>
                <p14:nvPr/>
              </p14:nvContentPartPr>
              <p14:xfrm>
                <a:off x="9762810" y="673995"/>
                <a:ext cx="144720" cy="1116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79532DB0-23B2-A959-3A86-34431DE1058B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9753810" y="664995"/>
                  <a:ext cx="162360" cy="28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7834D6F2-DE02-1A4C-75ED-C5B3256D9309}"/>
              </a:ext>
            </a:extLst>
          </p:cNvPr>
          <p:cNvGrpSpPr/>
          <p:nvPr/>
        </p:nvGrpSpPr>
        <p:grpSpPr>
          <a:xfrm>
            <a:off x="10083930" y="383835"/>
            <a:ext cx="513000" cy="548280"/>
            <a:chOff x="10083930" y="383835"/>
            <a:chExt cx="513000" cy="548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EEE94E71-0127-BA6D-26E2-37B3A2058EA5}"/>
                    </a:ext>
                  </a:extLst>
                </p14:cNvPr>
                <p14:cNvContentPartPr/>
                <p14:nvPr/>
              </p14:nvContentPartPr>
              <p14:xfrm>
                <a:off x="10083930" y="383835"/>
                <a:ext cx="126720" cy="54828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EEE94E71-0127-BA6D-26E2-37B3A2058EA5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10074930" y="374835"/>
                  <a:ext cx="144360" cy="56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4F97894C-C19B-2695-45F7-FEDE25244D55}"/>
                    </a:ext>
                  </a:extLst>
                </p14:cNvPr>
                <p14:cNvContentPartPr/>
                <p14:nvPr/>
              </p14:nvContentPartPr>
              <p14:xfrm>
                <a:off x="10291650" y="573195"/>
                <a:ext cx="135720" cy="15156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4F97894C-C19B-2695-45F7-FEDE25244D55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10283010" y="564555"/>
                  <a:ext cx="15336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FB9067A5-1CD5-062C-4B94-F65634AB3A66}"/>
                    </a:ext>
                  </a:extLst>
                </p14:cNvPr>
                <p14:cNvContentPartPr/>
                <p14:nvPr/>
              </p14:nvContentPartPr>
              <p14:xfrm>
                <a:off x="10564170" y="706395"/>
                <a:ext cx="32760" cy="1216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FB9067A5-1CD5-062C-4B94-F65634AB3A66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10555170" y="697395"/>
                  <a:ext cx="50400" cy="139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D4EEF74F-667C-03D2-E059-DB572D16C702}"/>
              </a:ext>
            </a:extLst>
          </p:cNvPr>
          <p:cNvGrpSpPr/>
          <p:nvPr/>
        </p:nvGrpSpPr>
        <p:grpSpPr>
          <a:xfrm>
            <a:off x="10830930" y="484635"/>
            <a:ext cx="433440" cy="460440"/>
            <a:chOff x="10830930" y="484635"/>
            <a:chExt cx="433440" cy="460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75100DB0-D84D-721F-298C-57B18A544F72}"/>
                    </a:ext>
                  </a:extLst>
                </p14:cNvPr>
                <p14:cNvContentPartPr/>
                <p14:nvPr/>
              </p14:nvContentPartPr>
              <p14:xfrm>
                <a:off x="10830930" y="484635"/>
                <a:ext cx="94320" cy="1699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75100DB0-D84D-721F-298C-57B18A544F72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10822290" y="475995"/>
                  <a:ext cx="11196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36DBF492-185B-7A44-2BE5-B3672F080138}"/>
                    </a:ext>
                  </a:extLst>
                </p14:cNvPr>
                <p14:cNvContentPartPr/>
                <p14:nvPr/>
              </p14:nvContentPartPr>
              <p14:xfrm>
                <a:off x="10906890" y="673995"/>
                <a:ext cx="166320" cy="2412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36DBF492-185B-7A44-2BE5-B3672F080138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10897890" y="664995"/>
                  <a:ext cx="18396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7311DCD7-F1AB-90FB-048F-EFD268A745B5}"/>
                    </a:ext>
                  </a:extLst>
                </p14:cNvPr>
                <p14:cNvContentPartPr/>
                <p14:nvPr/>
              </p14:nvContentPartPr>
              <p14:xfrm>
                <a:off x="10924890" y="791715"/>
                <a:ext cx="169920" cy="15336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7311DCD7-F1AB-90FB-048F-EFD268A745B5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10916250" y="783075"/>
                  <a:ext cx="18756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DC52FA7D-21A8-4E2D-6010-D9BAA2E10EC7}"/>
                    </a:ext>
                  </a:extLst>
                </p14:cNvPr>
                <p14:cNvContentPartPr/>
                <p14:nvPr/>
              </p14:nvContentPartPr>
              <p14:xfrm>
                <a:off x="11217210" y="747435"/>
                <a:ext cx="47160" cy="13680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DC52FA7D-21A8-4E2D-6010-D9BAA2E10EC7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11208570" y="738795"/>
                  <a:ext cx="64800" cy="154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3686964E-0F19-C5A9-4969-7EA06451B227}"/>
              </a:ext>
            </a:extLst>
          </p:cNvPr>
          <p:cNvGrpSpPr/>
          <p:nvPr/>
        </p:nvGrpSpPr>
        <p:grpSpPr>
          <a:xfrm>
            <a:off x="11520330" y="383835"/>
            <a:ext cx="400680" cy="749520"/>
            <a:chOff x="11520330" y="383835"/>
            <a:chExt cx="400680" cy="749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DC4B04F4-9475-109A-5777-8143B4F8DF2F}"/>
                    </a:ext>
                  </a:extLst>
                </p14:cNvPr>
                <p14:cNvContentPartPr/>
                <p14:nvPr/>
              </p14:nvContentPartPr>
              <p14:xfrm>
                <a:off x="11520330" y="602355"/>
                <a:ext cx="278280" cy="19872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DC4B04F4-9475-109A-5777-8143B4F8DF2F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11511690" y="593715"/>
                  <a:ext cx="29592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8B4F0ACB-6F36-1D06-4DD8-5B3F29E7D87E}"/>
                    </a:ext>
                  </a:extLst>
                </p14:cNvPr>
                <p14:cNvContentPartPr/>
                <p14:nvPr/>
              </p14:nvContentPartPr>
              <p14:xfrm>
                <a:off x="11650290" y="383835"/>
                <a:ext cx="270720" cy="74952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8B4F0ACB-6F36-1D06-4DD8-5B3F29E7D87E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11641650" y="374835"/>
                  <a:ext cx="288360" cy="767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5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C220E989-D9DF-1604-B464-0D3ABA87942A}"/>
                  </a:ext>
                </a:extLst>
              </p14:cNvPr>
              <p14:cNvContentPartPr/>
              <p14:nvPr/>
            </p14:nvContentPartPr>
            <p14:xfrm>
              <a:off x="7897290" y="4597635"/>
              <a:ext cx="454680" cy="1764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C220E989-D9DF-1604-B464-0D3ABA87942A}"/>
                  </a:ext>
                </a:extLst>
              </p:cNvPr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7888650" y="4588995"/>
                <a:ext cx="472320" cy="3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7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881124DE-D03F-9C7C-4986-370B2AD15E39}"/>
                  </a:ext>
                </a:extLst>
              </p14:cNvPr>
              <p14:cNvContentPartPr/>
              <p14:nvPr/>
            </p14:nvContentPartPr>
            <p14:xfrm>
              <a:off x="5428050" y="2431875"/>
              <a:ext cx="469800" cy="47196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881124DE-D03F-9C7C-4986-370B2AD15E39}"/>
                  </a:ext>
                </a:extLst>
              </p:cNvPr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5419050" y="2422875"/>
                <a:ext cx="487440" cy="489600"/>
              </a:xfrm>
              <a:prstGeom prst="rect">
                <a:avLst/>
              </a:prstGeom>
            </p:spPr>
          </p:pic>
        </mc:Fallback>
      </mc:AlternateContent>
      <p:grpSp>
        <p:nvGrpSpPr>
          <p:cNvPr id="78" name="Group 77">
            <a:extLst>
              <a:ext uri="{FF2B5EF4-FFF2-40B4-BE49-F238E27FC236}">
                <a16:creationId xmlns:a16="http://schemas.microsoft.com/office/drawing/2014/main" id="{268E805F-B1C7-CA03-8D3F-A3A6C7494A3D}"/>
              </a:ext>
            </a:extLst>
          </p:cNvPr>
          <p:cNvGrpSpPr/>
          <p:nvPr/>
        </p:nvGrpSpPr>
        <p:grpSpPr>
          <a:xfrm>
            <a:off x="4371090" y="4948635"/>
            <a:ext cx="711000" cy="26280"/>
            <a:chOff x="4371090" y="4948635"/>
            <a:chExt cx="711000" cy="26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7377E5B6-EAD7-C5AB-ED82-B6B313BF1099}"/>
                    </a:ext>
                  </a:extLst>
                </p14:cNvPr>
                <p14:cNvContentPartPr/>
                <p14:nvPr/>
              </p14:nvContentPartPr>
              <p14:xfrm>
                <a:off x="4371090" y="4948635"/>
                <a:ext cx="46800" cy="684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7377E5B6-EAD7-C5AB-ED82-B6B313BF1099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4362450" y="4939635"/>
                  <a:ext cx="6444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4D8F1F23-E307-3FCD-8E2F-A9F210320B40}"/>
                    </a:ext>
                  </a:extLst>
                </p14:cNvPr>
                <p14:cNvContentPartPr/>
                <p14:nvPr/>
              </p14:nvContentPartPr>
              <p14:xfrm>
                <a:off x="4493130" y="4963755"/>
                <a:ext cx="43560" cy="252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4D8F1F23-E307-3FCD-8E2F-A9F210320B40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4484490" y="4954755"/>
                  <a:ext cx="6120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14B0961E-B41C-407A-C655-B466F825EAE7}"/>
                    </a:ext>
                  </a:extLst>
                </p14:cNvPr>
                <p14:cNvContentPartPr/>
                <p14:nvPr/>
              </p14:nvContentPartPr>
              <p14:xfrm>
                <a:off x="4601490" y="4974555"/>
                <a:ext cx="83520" cy="36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14B0961E-B41C-407A-C655-B466F825EAE7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4592850" y="4965555"/>
                  <a:ext cx="1011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509EB389-11C1-C910-2208-AC80BE40BF26}"/>
                    </a:ext>
                  </a:extLst>
                </p14:cNvPr>
                <p14:cNvContentPartPr/>
                <p14:nvPr/>
              </p14:nvContentPartPr>
              <p14:xfrm>
                <a:off x="4829010" y="4963755"/>
                <a:ext cx="50760" cy="1116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509EB389-11C1-C910-2208-AC80BE40BF26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4820010" y="4954755"/>
                  <a:ext cx="6840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DB7B7A0B-98F0-CE6F-25FC-8DC974D0B5CE}"/>
                    </a:ext>
                  </a:extLst>
                </p14:cNvPr>
                <p14:cNvContentPartPr/>
                <p14:nvPr/>
              </p14:nvContentPartPr>
              <p14:xfrm>
                <a:off x="4966170" y="4963755"/>
                <a:ext cx="47160" cy="36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DB7B7A0B-98F0-CE6F-25FC-8DC974D0B5CE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4957170" y="4954755"/>
                  <a:ext cx="648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1D9B203B-AD4E-DDE6-718E-7F70E7965408}"/>
                    </a:ext>
                  </a:extLst>
                </p14:cNvPr>
                <p14:cNvContentPartPr/>
                <p14:nvPr/>
              </p14:nvContentPartPr>
              <p14:xfrm>
                <a:off x="5081730" y="4970235"/>
                <a:ext cx="360" cy="36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1D9B203B-AD4E-DDE6-718E-7F70E7965408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5072730" y="496123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95DAE746-5E1A-2770-BB8A-4F6511C158DD}"/>
              </a:ext>
            </a:extLst>
          </p:cNvPr>
          <p:cNvGrpSpPr/>
          <p:nvPr/>
        </p:nvGrpSpPr>
        <p:grpSpPr>
          <a:xfrm>
            <a:off x="5471250" y="2902035"/>
            <a:ext cx="404640" cy="405360"/>
            <a:chOff x="5471250" y="2902035"/>
            <a:chExt cx="404640" cy="405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8F84A30B-496E-DE54-0139-64D4EB66D6EE}"/>
                    </a:ext>
                  </a:extLst>
                </p14:cNvPr>
                <p14:cNvContentPartPr/>
                <p14:nvPr/>
              </p14:nvContentPartPr>
              <p14:xfrm>
                <a:off x="5594010" y="2902035"/>
                <a:ext cx="43560" cy="1116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8F84A30B-496E-DE54-0139-64D4EB66D6EE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5585370" y="2893395"/>
                  <a:ext cx="6120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CA4342C3-71C3-AFEB-E422-5884F86D1C95}"/>
                    </a:ext>
                  </a:extLst>
                </p14:cNvPr>
                <p14:cNvContentPartPr/>
                <p14:nvPr/>
              </p14:nvContentPartPr>
              <p14:xfrm>
                <a:off x="5485650" y="2977995"/>
                <a:ext cx="32760" cy="4788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CA4342C3-71C3-AFEB-E422-5884F86D1C95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5477010" y="2968995"/>
                  <a:ext cx="5040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7A1CCC2B-9742-028A-72A8-810B654B0B73}"/>
                    </a:ext>
                  </a:extLst>
                </p14:cNvPr>
                <p14:cNvContentPartPr/>
                <p14:nvPr/>
              </p14:nvContentPartPr>
              <p14:xfrm>
                <a:off x="5471250" y="3077355"/>
                <a:ext cx="7560" cy="4140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7A1CCC2B-9742-028A-72A8-810B654B0B73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5462610" y="3068715"/>
                  <a:ext cx="2520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DAFC9F5A-5BD5-5569-F6E3-3F828DD4B892}"/>
                    </a:ext>
                  </a:extLst>
                </p14:cNvPr>
                <p14:cNvContentPartPr/>
                <p14:nvPr/>
              </p14:nvContentPartPr>
              <p14:xfrm>
                <a:off x="5492850" y="3166275"/>
                <a:ext cx="105120" cy="11088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DAFC9F5A-5BD5-5569-F6E3-3F828DD4B892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5484210" y="3157635"/>
                  <a:ext cx="12276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3B695FE1-B20A-8C7A-9C9A-548AC8FEDFDB}"/>
                    </a:ext>
                  </a:extLst>
                </p14:cNvPr>
                <p14:cNvContentPartPr/>
                <p14:nvPr/>
              </p14:nvContentPartPr>
              <p14:xfrm>
                <a:off x="5612010" y="3278955"/>
                <a:ext cx="50760" cy="1764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3B695FE1-B20A-8C7A-9C9A-548AC8FEDFDB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5603370" y="3269955"/>
                  <a:ext cx="6840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DFAAB2E5-3C28-42A5-7C7C-95579B9CAC68}"/>
                    </a:ext>
                  </a:extLst>
                </p14:cNvPr>
                <p14:cNvContentPartPr/>
                <p14:nvPr/>
              </p14:nvContentPartPr>
              <p14:xfrm>
                <a:off x="5723970" y="3291915"/>
                <a:ext cx="83520" cy="1548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DFAAB2E5-3C28-42A5-7C7C-95579B9CAC68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5715330" y="3282915"/>
                  <a:ext cx="10116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F855C778-0A38-45DD-1644-FBD623B4049A}"/>
                    </a:ext>
                  </a:extLst>
                </p14:cNvPr>
                <p14:cNvContentPartPr/>
                <p14:nvPr/>
              </p14:nvContentPartPr>
              <p14:xfrm>
                <a:off x="5846730" y="3218115"/>
                <a:ext cx="11160" cy="2196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F855C778-0A38-45DD-1644-FBD623B4049A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5837730" y="3209475"/>
                  <a:ext cx="2880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608F814F-74B9-C239-D180-70060DA45230}"/>
                    </a:ext>
                  </a:extLst>
                </p14:cNvPr>
                <p14:cNvContentPartPr/>
                <p14:nvPr/>
              </p14:nvContentPartPr>
              <p14:xfrm>
                <a:off x="5861130" y="3019035"/>
                <a:ext cx="14760" cy="10872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608F814F-74B9-C239-D180-70060DA45230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5852490" y="3010395"/>
                  <a:ext cx="3240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987D6C62-E344-05F8-FA7B-56BCD6748F26}"/>
                    </a:ext>
                  </a:extLst>
                </p14:cNvPr>
                <p14:cNvContentPartPr/>
                <p14:nvPr/>
              </p14:nvContentPartPr>
              <p14:xfrm>
                <a:off x="5789130" y="2910675"/>
                <a:ext cx="14760" cy="36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987D6C62-E344-05F8-FA7B-56BCD6748F26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5780130" y="2902035"/>
                  <a:ext cx="32400" cy="1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9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43CFFBB5-1711-5D5C-CCCB-945155F22417}"/>
                  </a:ext>
                </a:extLst>
              </p14:cNvPr>
              <p14:cNvContentPartPr/>
              <p14:nvPr/>
            </p14:nvContentPartPr>
            <p14:xfrm>
              <a:off x="7857690" y="4883115"/>
              <a:ext cx="382320" cy="59400"/>
            </p14:xfrm>
          </p:contentPart>
        </mc:Choice>
        <mc:Fallback xmlns=""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43CFFBB5-1711-5D5C-CCCB-945155F22417}"/>
                  </a:ext>
                </a:extLst>
              </p:cNvPr>
              <p:cNvPicPr/>
              <p:nvPr/>
            </p:nvPicPr>
            <p:blipFill>
              <a:blip r:embed="rId120"/>
              <a:stretch>
                <a:fillRect/>
              </a:stretch>
            </p:blipFill>
            <p:spPr>
              <a:xfrm>
                <a:off x="7848690" y="4874115"/>
                <a:ext cx="399960" cy="7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1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E9634118-E425-DB8A-1A90-A484E64F94F0}"/>
                  </a:ext>
                </a:extLst>
              </p14:cNvPr>
              <p14:cNvContentPartPr/>
              <p14:nvPr/>
            </p14:nvContentPartPr>
            <p14:xfrm>
              <a:off x="5485650" y="3299115"/>
              <a:ext cx="361800" cy="312840"/>
            </p14:xfrm>
          </p:contentPart>
        </mc:Choice>
        <mc:Fallback xmlns=""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E9634118-E425-DB8A-1A90-A484E64F94F0}"/>
                  </a:ext>
                </a:extLst>
              </p:cNvPr>
              <p:cNvPicPr/>
              <p:nvPr/>
            </p:nvPicPr>
            <p:blipFill>
              <a:blip r:embed="rId122"/>
              <a:stretch>
                <a:fillRect/>
              </a:stretch>
            </p:blipFill>
            <p:spPr>
              <a:xfrm>
                <a:off x="5477010" y="3290115"/>
                <a:ext cx="379440" cy="330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2572020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5E15B6-A837-EC85-5D65-6C64C36A03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Remarks on Runge </a:t>
            </a:r>
            <a:r>
              <a:rPr lang="en-US" dirty="0" err="1"/>
              <a:t>Kutta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97D5D85-0720-FDB9-AE45-C9AE780C845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5841EF-15CE-8B55-E862-4C18D6A4F49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46</a:t>
            </a:fld>
            <a:endParaRPr lang="en-US"/>
          </a:p>
        </p:txBody>
      </p:sp>
      <p:pic>
        <p:nvPicPr>
          <p:cNvPr id="7" name="Content Placeholder 6" descr="A close-up of a text&#10;&#10;Description automatically generated">
            <a:extLst>
              <a:ext uri="{FF2B5EF4-FFF2-40B4-BE49-F238E27FC236}">
                <a16:creationId xmlns:a16="http://schemas.microsoft.com/office/drawing/2014/main" id="{327D4293-B576-0AA1-96F0-107945D2E5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0806" y="1168200"/>
            <a:ext cx="10690388" cy="5029200"/>
          </a:xfr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82B8D0D-1FFB-6776-D6C7-46F9BCF61ADB}"/>
              </a:ext>
            </a:extLst>
          </p:cNvPr>
          <p:cNvSpPr/>
          <p:nvPr/>
        </p:nvSpPr>
        <p:spPr>
          <a:xfrm>
            <a:off x="857250" y="6379199"/>
            <a:ext cx="11020425" cy="387825"/>
          </a:xfrm>
          <a:prstGeom prst="rect">
            <a:avLst/>
          </a:prstGeom>
          <a:solidFill>
            <a:srgbClr val="0000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802987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8496B-241D-4F1C-7541-7426908DF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Butcher Tableau - interpretation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4822650-4512-1D57-746B-A27ADBF3FFF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78B36E-EC67-DE9E-BDAB-70F478B5C33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47</a:t>
            </a:fld>
            <a:endParaRPr lang="en-US"/>
          </a:p>
        </p:txBody>
      </p:sp>
      <p:pic>
        <p:nvPicPr>
          <p:cNvPr id="7" name="Content Placeholder 6" descr="A graph of fractions&#10;&#10;Description automatically generated">
            <a:extLst>
              <a:ext uri="{FF2B5EF4-FFF2-40B4-BE49-F238E27FC236}">
                <a16:creationId xmlns:a16="http://schemas.microsoft.com/office/drawing/2014/main" id="{C234F464-B4E8-923E-B0A3-F5380184F8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46853" y="1476472"/>
            <a:ext cx="2777376" cy="2206327"/>
          </a:xfrm>
        </p:spPr>
      </p:pic>
      <p:pic>
        <p:nvPicPr>
          <p:cNvPr id="9" name="Picture 8" descr="A diagram of a slope&#10;&#10;Description automatically generated">
            <a:extLst>
              <a:ext uri="{FF2B5EF4-FFF2-40B4-BE49-F238E27FC236}">
                <a16:creationId xmlns:a16="http://schemas.microsoft.com/office/drawing/2014/main" id="{9EC5B8EE-5B42-7F24-8F8E-8B3374BC4F2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813"/>
          <a:stretch/>
        </p:blipFill>
        <p:spPr>
          <a:xfrm>
            <a:off x="847437" y="1476472"/>
            <a:ext cx="6772563" cy="220632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A07855EA-CD0C-0E00-74A1-BFBA57E2D308}"/>
                  </a:ext>
                </a:extLst>
              </p14:cNvPr>
              <p14:cNvContentPartPr/>
              <p14:nvPr/>
            </p14:nvContentPartPr>
            <p14:xfrm>
              <a:off x="1414122" y="2721165"/>
              <a:ext cx="382680" cy="3765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A07855EA-CD0C-0E00-74A1-BFBA57E2D30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05482" y="2712165"/>
                <a:ext cx="400320" cy="39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31540C86-2378-7580-1CF0-711FD9CEE99D}"/>
                  </a:ext>
                </a:extLst>
              </p14:cNvPr>
              <p14:cNvContentPartPr/>
              <p14:nvPr/>
            </p14:nvContentPartPr>
            <p14:xfrm>
              <a:off x="5711442" y="2402565"/>
              <a:ext cx="1401840" cy="4320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31540C86-2378-7580-1CF0-711FD9CEE99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702802" y="2393925"/>
                <a:ext cx="1419480" cy="6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88BF947A-0159-84E5-3593-F045F615E4D1}"/>
                  </a:ext>
                </a:extLst>
              </p14:cNvPr>
              <p14:cNvContentPartPr/>
              <p14:nvPr/>
            </p14:nvContentPartPr>
            <p14:xfrm>
              <a:off x="3998922" y="2644845"/>
              <a:ext cx="1685160" cy="5328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88BF947A-0159-84E5-3593-F045F615E4D1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989922" y="2636205"/>
                <a:ext cx="1702800" cy="7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822CF5CD-0A28-7947-EA81-9D8874161479}"/>
                  </a:ext>
                </a:extLst>
              </p14:cNvPr>
              <p14:cNvContentPartPr/>
              <p14:nvPr/>
            </p14:nvContentPartPr>
            <p14:xfrm>
              <a:off x="9117072" y="2764365"/>
              <a:ext cx="392040" cy="43272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822CF5CD-0A28-7947-EA81-9D887416147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108072" y="2755365"/>
                <a:ext cx="409680" cy="45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7CCB829D-E5D7-4A99-DED2-E06DE417B438}"/>
                  </a:ext>
                </a:extLst>
              </p14:cNvPr>
              <p14:cNvContentPartPr/>
              <p14:nvPr/>
            </p14:nvContentPartPr>
            <p14:xfrm>
              <a:off x="1873122" y="2703525"/>
              <a:ext cx="649440" cy="327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7CCB829D-E5D7-4A99-DED2-E06DE417B438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864122" y="2694885"/>
                <a:ext cx="667080" cy="5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4A732E73-4D60-6FF2-7F29-27C3DF5FCD62}"/>
                  </a:ext>
                </a:extLst>
              </p14:cNvPr>
              <p14:cNvContentPartPr/>
              <p14:nvPr/>
            </p14:nvContentPartPr>
            <p14:xfrm>
              <a:off x="9623952" y="2770485"/>
              <a:ext cx="347400" cy="4359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4A732E73-4D60-6FF2-7F29-27C3DF5FCD62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9615312" y="2761485"/>
                <a:ext cx="365040" cy="45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1BBAF735-806B-1643-CEDC-D8B6CF71D12D}"/>
                  </a:ext>
                </a:extLst>
              </p14:cNvPr>
              <p14:cNvContentPartPr/>
              <p14:nvPr/>
            </p14:nvContentPartPr>
            <p14:xfrm>
              <a:off x="5083602" y="2101965"/>
              <a:ext cx="601920" cy="35028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1BBAF735-806B-1643-CEDC-D8B6CF71D12D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074962" y="2092965"/>
                <a:ext cx="619560" cy="367920"/>
              </a:xfrm>
              <a:prstGeom prst="rect">
                <a:avLst/>
              </a:prstGeom>
            </p:spPr>
          </p:pic>
        </mc:Fallback>
      </mc:AlternateContent>
      <p:grpSp>
        <p:nvGrpSpPr>
          <p:cNvPr id="19" name="Group 18">
            <a:extLst>
              <a:ext uri="{FF2B5EF4-FFF2-40B4-BE49-F238E27FC236}">
                <a16:creationId xmlns:a16="http://schemas.microsoft.com/office/drawing/2014/main" id="{8D322E2D-52A7-356A-23B3-C26B5AC0FB71}"/>
              </a:ext>
            </a:extLst>
          </p:cNvPr>
          <p:cNvGrpSpPr/>
          <p:nvPr/>
        </p:nvGrpSpPr>
        <p:grpSpPr>
          <a:xfrm>
            <a:off x="8685792" y="2855085"/>
            <a:ext cx="286200" cy="307800"/>
            <a:chOff x="8604330" y="3649035"/>
            <a:chExt cx="286200" cy="307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2AD368D4-74EE-6DB2-C0B9-A7E7035DAECA}"/>
                    </a:ext>
                  </a:extLst>
                </p14:cNvPr>
                <p14:cNvContentPartPr/>
                <p14:nvPr/>
              </p14:nvContentPartPr>
              <p14:xfrm>
                <a:off x="8611170" y="3660195"/>
                <a:ext cx="25560" cy="29664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2AD368D4-74EE-6DB2-C0B9-A7E7035DAECA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8602530" y="3651195"/>
                  <a:ext cx="43200" cy="31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A6337558-60D9-83C6-2BC9-D4F9F71E6581}"/>
                    </a:ext>
                  </a:extLst>
                </p14:cNvPr>
                <p14:cNvContentPartPr/>
                <p14:nvPr/>
              </p14:nvContentPartPr>
              <p14:xfrm>
                <a:off x="8604330" y="3649035"/>
                <a:ext cx="286200" cy="24948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A6337558-60D9-83C6-2BC9-D4F9F71E6581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8595330" y="3640395"/>
                  <a:ext cx="303840" cy="267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3FEACCE0-F62C-446A-54C5-55967DAA8DFF}"/>
                  </a:ext>
                </a:extLst>
              </p14:cNvPr>
              <p14:cNvContentPartPr/>
              <p14:nvPr/>
            </p14:nvContentPartPr>
            <p14:xfrm>
              <a:off x="6106002" y="2681205"/>
              <a:ext cx="1148040" cy="345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3FEACCE0-F62C-446A-54C5-55967DAA8DFF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097362" y="2672565"/>
                <a:ext cx="1165680" cy="5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14B09A28-BF49-E8F4-5A35-C077A87E55D2}"/>
                  </a:ext>
                </a:extLst>
              </p14:cNvPr>
              <p14:cNvContentPartPr/>
              <p14:nvPr/>
            </p14:nvContentPartPr>
            <p14:xfrm>
              <a:off x="4070922" y="2907285"/>
              <a:ext cx="2056320" cy="5220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14B09A28-BF49-E8F4-5A35-C077A87E55D2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062282" y="2898285"/>
                <a:ext cx="2073960" cy="6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F8853E91-D887-A090-58C3-F3A41A9E1244}"/>
                  </a:ext>
                </a:extLst>
              </p14:cNvPr>
              <p14:cNvContentPartPr/>
              <p14:nvPr/>
            </p14:nvContentPartPr>
            <p14:xfrm>
              <a:off x="6445482" y="2948325"/>
              <a:ext cx="912960" cy="4860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F8853E91-D887-A090-58C3-F3A41A9E1244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436482" y="2939685"/>
                <a:ext cx="930600" cy="66240"/>
              </a:xfrm>
              <a:prstGeom prst="rect">
                <a:avLst/>
              </a:prstGeom>
            </p:spPr>
          </p:pic>
        </mc:Fallback>
      </mc:AlternateContent>
      <p:grpSp>
        <p:nvGrpSpPr>
          <p:cNvPr id="25" name="Group 24">
            <a:extLst>
              <a:ext uri="{FF2B5EF4-FFF2-40B4-BE49-F238E27FC236}">
                <a16:creationId xmlns:a16="http://schemas.microsoft.com/office/drawing/2014/main" id="{0D089760-F5DD-09CE-01ED-25C7ABD7DFF4}"/>
              </a:ext>
            </a:extLst>
          </p:cNvPr>
          <p:cNvGrpSpPr/>
          <p:nvPr/>
        </p:nvGrpSpPr>
        <p:grpSpPr>
          <a:xfrm>
            <a:off x="3897042" y="3214725"/>
            <a:ext cx="2379240" cy="55080"/>
            <a:chOff x="3796530" y="4008675"/>
            <a:chExt cx="2379240" cy="55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E5F2E0A4-9FD4-FFFB-41F7-328659BFCE0D}"/>
                    </a:ext>
                  </a:extLst>
                </p14:cNvPr>
                <p14:cNvContentPartPr/>
                <p14:nvPr/>
              </p14:nvContentPartPr>
              <p14:xfrm>
                <a:off x="3796530" y="4028115"/>
                <a:ext cx="743760" cy="2412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E5F2E0A4-9FD4-FFFB-41F7-328659BFCE0D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787890" y="4019475"/>
                  <a:ext cx="76140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45FC6951-96AC-4D1B-3616-FE206E46C9DE}"/>
                    </a:ext>
                  </a:extLst>
                </p14:cNvPr>
                <p14:cNvContentPartPr/>
                <p14:nvPr/>
              </p14:nvContentPartPr>
              <p14:xfrm>
                <a:off x="4865010" y="4008675"/>
                <a:ext cx="1310760" cy="5508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45FC6951-96AC-4D1B-3616-FE206E46C9DE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856010" y="3999675"/>
                  <a:ext cx="1328400" cy="72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739E0EC5-49F8-6DF6-1127-A65AA9D8D621}"/>
                  </a:ext>
                </a:extLst>
              </p14:cNvPr>
              <p14:cNvContentPartPr/>
              <p14:nvPr/>
            </p14:nvContentPartPr>
            <p14:xfrm>
              <a:off x="2636322" y="2697045"/>
              <a:ext cx="795240" cy="30744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739E0EC5-49F8-6DF6-1127-A65AA9D8D621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2627322" y="2688405"/>
                <a:ext cx="812880" cy="325080"/>
              </a:xfrm>
              <a:prstGeom prst="rect">
                <a:avLst/>
              </a:prstGeom>
            </p:spPr>
          </p:pic>
        </mc:Fallback>
      </mc:AlternateContent>
      <p:grpSp>
        <p:nvGrpSpPr>
          <p:cNvPr id="36" name="Group 35">
            <a:extLst>
              <a:ext uri="{FF2B5EF4-FFF2-40B4-BE49-F238E27FC236}">
                <a16:creationId xmlns:a16="http://schemas.microsoft.com/office/drawing/2014/main" id="{BAFA9234-349E-3CED-3B21-76695ABE2391}"/>
              </a:ext>
            </a:extLst>
          </p:cNvPr>
          <p:cNvGrpSpPr/>
          <p:nvPr/>
        </p:nvGrpSpPr>
        <p:grpSpPr>
          <a:xfrm>
            <a:off x="9060912" y="1504365"/>
            <a:ext cx="899280" cy="305640"/>
            <a:chOff x="8979450" y="2298315"/>
            <a:chExt cx="899280" cy="305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63BD6E76-FB10-C3BA-1D09-C0A2BF020B38}"/>
                    </a:ext>
                  </a:extLst>
                </p14:cNvPr>
                <p14:cNvContentPartPr/>
                <p14:nvPr/>
              </p14:nvContentPartPr>
              <p14:xfrm>
                <a:off x="8979450" y="2325675"/>
                <a:ext cx="137520" cy="17388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63BD6E76-FB10-C3BA-1D09-C0A2BF020B38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8970810" y="2317035"/>
                  <a:ext cx="15516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920814A4-9CFD-BC30-A5B0-3600FCC569C5}"/>
                    </a:ext>
                  </a:extLst>
                </p14:cNvPr>
                <p14:cNvContentPartPr/>
                <p14:nvPr/>
              </p14:nvContentPartPr>
              <p14:xfrm>
                <a:off x="9141810" y="2406315"/>
                <a:ext cx="76320" cy="6948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920814A4-9CFD-BC30-A5B0-3600FCC569C5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9133170" y="2397315"/>
                  <a:ext cx="9396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413D2540-8D96-D585-A849-7DE323692F1A}"/>
                    </a:ext>
                  </a:extLst>
                </p14:cNvPr>
                <p14:cNvContentPartPr/>
                <p14:nvPr/>
              </p14:nvContentPartPr>
              <p14:xfrm>
                <a:off x="9141810" y="2371755"/>
                <a:ext cx="61560" cy="14328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413D2540-8D96-D585-A849-7DE323692F1A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9133170" y="2362755"/>
                  <a:ext cx="7920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38F202EC-9688-488D-49A8-624BFDBFD758}"/>
                    </a:ext>
                  </a:extLst>
                </p14:cNvPr>
                <p14:cNvContentPartPr/>
                <p14:nvPr/>
              </p14:nvContentPartPr>
              <p14:xfrm>
                <a:off x="9260970" y="2298315"/>
                <a:ext cx="271080" cy="30564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38F202EC-9688-488D-49A8-624BFDBFD758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9251970" y="2289675"/>
                  <a:ext cx="288720" cy="32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09FE41DE-DAF2-4BF4-F7F8-30FE2DFB4ADF}"/>
                    </a:ext>
                  </a:extLst>
                </p14:cNvPr>
                <p14:cNvContentPartPr/>
                <p14:nvPr/>
              </p14:nvContentPartPr>
              <p14:xfrm>
                <a:off x="9546090" y="2356275"/>
                <a:ext cx="360" cy="306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09FE41DE-DAF2-4BF4-F7F8-30FE2DFB4ADF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9537450" y="2347635"/>
                  <a:ext cx="1800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35A2464A-5A7D-25D8-B9DD-09D2F1D13D18}"/>
                    </a:ext>
                  </a:extLst>
                </p14:cNvPr>
                <p14:cNvContentPartPr/>
                <p14:nvPr/>
              </p14:nvContentPartPr>
              <p14:xfrm>
                <a:off x="9570930" y="2427195"/>
                <a:ext cx="141480" cy="8208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35A2464A-5A7D-25D8-B9DD-09D2F1D13D18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9562290" y="2418195"/>
                  <a:ext cx="15912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CBBB32C9-EB7F-BF27-395E-912598F2A636}"/>
                    </a:ext>
                  </a:extLst>
                </p14:cNvPr>
                <p14:cNvContentPartPr/>
                <p14:nvPr/>
              </p14:nvContentPartPr>
              <p14:xfrm>
                <a:off x="9697650" y="2341155"/>
                <a:ext cx="360" cy="1548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CBBB32C9-EB7F-BF27-395E-912598F2A636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9689010" y="2332515"/>
                  <a:ext cx="1800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E3AAE2BD-EBC8-52BA-E722-24A106107275}"/>
                    </a:ext>
                  </a:extLst>
                </p14:cNvPr>
                <p14:cNvContentPartPr/>
                <p14:nvPr/>
              </p14:nvContentPartPr>
              <p14:xfrm>
                <a:off x="9697650" y="2307675"/>
                <a:ext cx="119520" cy="22572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E3AAE2BD-EBC8-52BA-E722-24A106107275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9689010" y="2298675"/>
                  <a:ext cx="13716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B57E493F-D6D3-7063-D669-079D408058FC}"/>
                    </a:ext>
                  </a:extLst>
                </p14:cNvPr>
                <p14:cNvContentPartPr/>
                <p14:nvPr/>
              </p14:nvContentPartPr>
              <p14:xfrm>
                <a:off x="9759210" y="2386875"/>
                <a:ext cx="119520" cy="241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B57E493F-D6D3-7063-D669-079D408058FC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9750210" y="2377875"/>
                  <a:ext cx="137160" cy="4176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37" name="Content Placeholder 6" descr="A graph of fractions&#10;&#10;Description automatically generated">
            <a:extLst>
              <a:ext uri="{FF2B5EF4-FFF2-40B4-BE49-F238E27FC236}">
                <a16:creationId xmlns:a16="http://schemas.microsoft.com/office/drawing/2014/main" id="{AA3C89DB-36F9-6783-9725-FEE4221913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black">
          <a:xfrm>
            <a:off x="8246853" y="3753131"/>
            <a:ext cx="2777376" cy="2206327"/>
          </a:xfrm>
          <a:prstGeom prst="rect">
            <a:avLst/>
          </a:prstGeom>
        </p:spPr>
      </p:pic>
      <p:pic>
        <p:nvPicPr>
          <p:cNvPr id="39" name="Picture 38" descr="A diagram of a slope&#10;&#10;Description automatically generated">
            <a:extLst>
              <a:ext uri="{FF2B5EF4-FFF2-40B4-BE49-F238E27FC236}">
                <a16:creationId xmlns:a16="http://schemas.microsoft.com/office/drawing/2014/main" id="{CB503A88-5B42-21AB-D093-F01F792D075D}"/>
              </a:ext>
            </a:extLst>
          </p:cNvPr>
          <p:cNvPicPr>
            <a:picLocks noChangeAspect="1"/>
          </p:cNvPicPr>
          <p:nvPr/>
        </p:nvPicPr>
        <p:blipFill>
          <a:blip r:embed="rId52"/>
          <a:srcRect b="2590"/>
          <a:stretch/>
        </p:blipFill>
        <p:spPr>
          <a:xfrm>
            <a:off x="847437" y="3753131"/>
            <a:ext cx="6772563" cy="220632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D3FB059B-22A9-5A7E-2CB2-35AEBE52D228}"/>
                  </a:ext>
                </a:extLst>
              </p14:cNvPr>
              <p14:cNvContentPartPr/>
              <p14:nvPr/>
            </p14:nvContentPartPr>
            <p14:xfrm>
              <a:off x="9129570" y="5379555"/>
              <a:ext cx="429840" cy="52164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D3FB059B-22A9-5A7E-2CB2-35AEBE52D228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9120570" y="5370555"/>
                <a:ext cx="447480" cy="53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F4F7803B-29D4-14E8-ADBE-240C5DF3A7A6}"/>
                  </a:ext>
                </a:extLst>
              </p14:cNvPr>
              <p14:cNvContentPartPr/>
              <p14:nvPr/>
            </p14:nvContentPartPr>
            <p14:xfrm>
              <a:off x="6146970" y="4231875"/>
              <a:ext cx="887760" cy="3636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F4F7803B-29D4-14E8-ADBE-240C5DF3A7A6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6137970" y="4222875"/>
                <a:ext cx="905400" cy="5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5431C84C-11AC-7705-623C-9728C75B9742}"/>
                  </a:ext>
                </a:extLst>
              </p14:cNvPr>
              <p14:cNvContentPartPr/>
              <p14:nvPr/>
            </p14:nvContentPartPr>
            <p14:xfrm>
              <a:off x="3947730" y="4476315"/>
              <a:ext cx="1683000" cy="2088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5431C84C-11AC-7705-623C-9728C75B9742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3939090" y="4467675"/>
                <a:ext cx="1700640" cy="3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679A263C-7560-A7AB-48FB-C698C4E4378C}"/>
                  </a:ext>
                </a:extLst>
              </p14:cNvPr>
              <p14:cNvContentPartPr/>
              <p14:nvPr/>
            </p14:nvContentPartPr>
            <p14:xfrm>
              <a:off x="1418370" y="4778715"/>
              <a:ext cx="594720" cy="57096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679A263C-7560-A7AB-48FB-C698C4E4378C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1409370" y="4769715"/>
                <a:ext cx="612360" cy="588600"/>
              </a:xfrm>
              <a:prstGeom prst="rect">
                <a:avLst/>
              </a:prstGeom>
            </p:spPr>
          </p:pic>
        </mc:Fallback>
      </mc:AlternateContent>
      <p:grpSp>
        <p:nvGrpSpPr>
          <p:cNvPr id="47" name="Group 46">
            <a:extLst>
              <a:ext uri="{FF2B5EF4-FFF2-40B4-BE49-F238E27FC236}">
                <a16:creationId xmlns:a16="http://schemas.microsoft.com/office/drawing/2014/main" id="{C7868092-F51E-73BD-B8A5-FD2D1C08E8F0}"/>
              </a:ext>
            </a:extLst>
          </p:cNvPr>
          <p:cNvGrpSpPr/>
          <p:nvPr/>
        </p:nvGrpSpPr>
        <p:grpSpPr>
          <a:xfrm>
            <a:off x="6063450" y="4460475"/>
            <a:ext cx="1227240" cy="46440"/>
            <a:chOff x="6063450" y="4460475"/>
            <a:chExt cx="1227240" cy="46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6803397F-EDBA-1D4A-5FFF-A20331F24419}"/>
                    </a:ext>
                  </a:extLst>
                </p14:cNvPr>
                <p14:cNvContentPartPr/>
                <p14:nvPr/>
              </p14:nvContentPartPr>
              <p14:xfrm>
                <a:off x="6063450" y="4478475"/>
                <a:ext cx="411840" cy="2340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6803397F-EDBA-1D4A-5FFF-A20331F24419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6054450" y="4469835"/>
                  <a:ext cx="42948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02C010B9-24DB-7B43-4188-1C531A7D2FD4}"/>
                    </a:ext>
                  </a:extLst>
                </p14:cNvPr>
                <p14:cNvContentPartPr/>
                <p14:nvPr/>
              </p14:nvContentPartPr>
              <p14:xfrm>
                <a:off x="6820530" y="4460475"/>
                <a:ext cx="470160" cy="4644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02C010B9-24DB-7B43-4188-1C531A7D2FD4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6811890" y="4451835"/>
                  <a:ext cx="487800" cy="64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D176B996-50EE-2FB2-C469-D85FDC76D2AD}"/>
                  </a:ext>
                </a:extLst>
              </p14:cNvPr>
              <p14:cNvContentPartPr/>
              <p14:nvPr/>
            </p14:nvContentPartPr>
            <p14:xfrm>
              <a:off x="4026930" y="4761075"/>
              <a:ext cx="827640" cy="2700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D176B996-50EE-2FB2-C469-D85FDC76D2AD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4018290" y="4752075"/>
                <a:ext cx="845280" cy="4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0A427D4C-F4FB-9BDC-26D5-7150A4E26583}"/>
                  </a:ext>
                </a:extLst>
              </p14:cNvPr>
              <p14:cNvContentPartPr/>
              <p14:nvPr/>
            </p14:nvContentPartPr>
            <p14:xfrm>
              <a:off x="2027490" y="4751715"/>
              <a:ext cx="484560" cy="2592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0A427D4C-F4FB-9BDC-26D5-7150A4E26583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2018850" y="4743075"/>
                <a:ext cx="502200" cy="4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681082CF-4287-A46A-1289-9C760D79297E}"/>
                  </a:ext>
                </a:extLst>
              </p14:cNvPr>
              <p14:cNvContentPartPr/>
              <p14:nvPr/>
            </p14:nvContentPartPr>
            <p14:xfrm>
              <a:off x="2591250" y="4785915"/>
              <a:ext cx="606600" cy="26064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681082CF-4287-A46A-1289-9C760D79297E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2582250" y="4777275"/>
                <a:ext cx="624240" cy="278280"/>
              </a:xfrm>
              <a:prstGeom prst="rect">
                <a:avLst/>
              </a:prstGeom>
            </p:spPr>
          </p:pic>
        </mc:Fallback>
      </mc:AlternateContent>
      <p:grpSp>
        <p:nvGrpSpPr>
          <p:cNvPr id="52" name="Group 51">
            <a:extLst>
              <a:ext uri="{FF2B5EF4-FFF2-40B4-BE49-F238E27FC236}">
                <a16:creationId xmlns:a16="http://schemas.microsoft.com/office/drawing/2014/main" id="{DA5E1C33-18CE-E45F-71C1-AC7B4085F972}"/>
              </a:ext>
            </a:extLst>
          </p:cNvPr>
          <p:cNvGrpSpPr/>
          <p:nvPr/>
        </p:nvGrpSpPr>
        <p:grpSpPr>
          <a:xfrm>
            <a:off x="5231850" y="4723275"/>
            <a:ext cx="1892160" cy="67320"/>
            <a:chOff x="5231850" y="4723275"/>
            <a:chExt cx="1892160" cy="67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1F284108-FC53-16EE-E09D-E43A363ED3CA}"/>
                    </a:ext>
                  </a:extLst>
                </p14:cNvPr>
                <p14:cNvContentPartPr/>
                <p14:nvPr/>
              </p14:nvContentPartPr>
              <p14:xfrm>
                <a:off x="5231850" y="4772955"/>
                <a:ext cx="420120" cy="1332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1F284108-FC53-16EE-E09D-E43A363ED3CA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5223210" y="4764315"/>
                  <a:ext cx="4377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B02A81F9-EBF8-2627-8014-4DB68976CB0C}"/>
                    </a:ext>
                  </a:extLst>
                </p14:cNvPr>
                <p14:cNvContentPartPr/>
                <p14:nvPr/>
              </p14:nvContentPartPr>
              <p14:xfrm>
                <a:off x="5947890" y="4723275"/>
                <a:ext cx="1176120" cy="673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B02A81F9-EBF8-2627-8014-4DB68976CB0C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5938890" y="4714275"/>
                  <a:ext cx="1193760" cy="84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5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5B01AFD1-E663-0B2D-5C1A-A18827E4B96E}"/>
                  </a:ext>
                </a:extLst>
              </p14:cNvPr>
              <p14:cNvContentPartPr/>
              <p14:nvPr/>
            </p14:nvContentPartPr>
            <p14:xfrm>
              <a:off x="10019130" y="5438955"/>
              <a:ext cx="351720" cy="44640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5B01AFD1-E663-0B2D-5C1A-A18827E4B96E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10010130" y="5430315"/>
                <a:ext cx="369360" cy="46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68669A83-72E5-4F63-F80C-09342D37A40A}"/>
                  </a:ext>
                </a:extLst>
              </p14:cNvPr>
              <p14:cNvContentPartPr/>
              <p14:nvPr/>
            </p14:nvContentPartPr>
            <p14:xfrm>
              <a:off x="9646890" y="5425995"/>
              <a:ext cx="319680" cy="48780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68669A83-72E5-4F63-F80C-09342D37A40A}"/>
                  </a:ext>
                </a:extLst>
              </p:cNvPr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9638250" y="5417355"/>
                <a:ext cx="337320" cy="505440"/>
              </a:xfrm>
              <a:prstGeom prst="rect">
                <a:avLst/>
              </a:prstGeom>
            </p:spPr>
          </p:pic>
        </mc:Fallback>
      </mc:AlternateContent>
      <p:grpSp>
        <p:nvGrpSpPr>
          <p:cNvPr id="59" name="Group 58">
            <a:extLst>
              <a:ext uri="{FF2B5EF4-FFF2-40B4-BE49-F238E27FC236}">
                <a16:creationId xmlns:a16="http://schemas.microsoft.com/office/drawing/2014/main" id="{DBEB28C6-CE13-81C8-A06C-33FB733C2EFE}"/>
              </a:ext>
            </a:extLst>
          </p:cNvPr>
          <p:cNvGrpSpPr/>
          <p:nvPr/>
        </p:nvGrpSpPr>
        <p:grpSpPr>
          <a:xfrm>
            <a:off x="4330050" y="4983195"/>
            <a:ext cx="3095280" cy="126720"/>
            <a:chOff x="4330050" y="4983195"/>
            <a:chExt cx="3095280" cy="1267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9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AD0A1CC1-19F8-CC51-5EEC-7DB7BD240185}"/>
                    </a:ext>
                  </a:extLst>
                </p14:cNvPr>
                <p14:cNvContentPartPr/>
                <p14:nvPr/>
              </p14:nvContentPartPr>
              <p14:xfrm>
                <a:off x="4845930" y="5046555"/>
                <a:ext cx="225360" cy="5364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AD0A1CC1-19F8-CC51-5EEC-7DB7BD240185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4836930" y="4992915"/>
                  <a:ext cx="24300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1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5E08F3F0-0FE2-0F18-1407-887BEAE73446}"/>
                    </a:ext>
                  </a:extLst>
                </p14:cNvPr>
                <p14:cNvContentPartPr/>
                <p14:nvPr/>
              </p14:nvContentPartPr>
              <p14:xfrm>
                <a:off x="4330050" y="5026035"/>
                <a:ext cx="902520" cy="6372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5E08F3F0-0FE2-0F18-1407-887BEAE73446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4321410" y="4972035"/>
                  <a:ext cx="92016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3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29896085-A508-1FC4-0122-572FF2EFEA3D}"/>
                    </a:ext>
                  </a:extLst>
                </p14:cNvPr>
                <p14:cNvContentPartPr/>
                <p14:nvPr/>
              </p14:nvContentPartPr>
              <p14:xfrm>
                <a:off x="5507610" y="4983195"/>
                <a:ext cx="1917720" cy="12672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29896085-A508-1FC4-0122-572FF2EFEA3D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5498610" y="4929195"/>
                  <a:ext cx="1935360" cy="234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85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89D13951-9292-D2B4-B4B7-20F7C8DF7822}"/>
                  </a:ext>
                </a:extLst>
              </p14:cNvPr>
              <p14:cNvContentPartPr/>
              <p14:nvPr/>
            </p14:nvContentPartPr>
            <p14:xfrm>
              <a:off x="3916050" y="5344635"/>
              <a:ext cx="246600" cy="3780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89D13951-9292-D2B4-B4B7-20F7C8DF7822}"/>
                  </a:ext>
                </a:extLst>
              </p:cNvPr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3907050" y="5290995"/>
                <a:ext cx="264240" cy="14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87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4B015067-E7EE-B933-5CC9-0238E9A73293}"/>
                  </a:ext>
                </a:extLst>
              </p14:cNvPr>
              <p14:cNvContentPartPr/>
              <p14:nvPr/>
            </p14:nvContentPartPr>
            <p14:xfrm>
              <a:off x="10425930" y="5401875"/>
              <a:ext cx="362520" cy="49176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4B015067-E7EE-B933-5CC9-0238E9A73293}"/>
                  </a:ext>
                </a:extLst>
              </p:cNvPr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10416930" y="5348235"/>
                <a:ext cx="380160" cy="599400"/>
              </a:xfrm>
              <a:prstGeom prst="rect">
                <a:avLst/>
              </a:prstGeom>
            </p:spPr>
          </p:pic>
        </mc:Fallback>
      </mc:AlternateContent>
      <p:grpSp>
        <p:nvGrpSpPr>
          <p:cNvPr id="63" name="Group 62">
            <a:extLst>
              <a:ext uri="{FF2B5EF4-FFF2-40B4-BE49-F238E27FC236}">
                <a16:creationId xmlns:a16="http://schemas.microsoft.com/office/drawing/2014/main" id="{0700E6DE-316C-ECBB-2473-0F5DFE11D619}"/>
              </a:ext>
            </a:extLst>
          </p:cNvPr>
          <p:cNvGrpSpPr/>
          <p:nvPr/>
        </p:nvGrpSpPr>
        <p:grpSpPr>
          <a:xfrm>
            <a:off x="3287490" y="5008395"/>
            <a:ext cx="245160" cy="232920"/>
            <a:chOff x="3287490" y="5008395"/>
            <a:chExt cx="245160" cy="2329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9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6493FEEB-49F4-66A6-3540-AA2391BE6FED}"/>
                    </a:ext>
                  </a:extLst>
                </p14:cNvPr>
                <p14:cNvContentPartPr/>
                <p14:nvPr/>
              </p14:nvContentPartPr>
              <p14:xfrm>
                <a:off x="3515010" y="5192355"/>
                <a:ext cx="7560" cy="1224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6493FEEB-49F4-66A6-3540-AA2391BE6FED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3506010" y="5138355"/>
                  <a:ext cx="2520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1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16EE0063-A596-F33E-24D7-F3EBB8F63196}"/>
                    </a:ext>
                  </a:extLst>
                </p14:cNvPr>
                <p14:cNvContentPartPr/>
                <p14:nvPr/>
              </p14:nvContentPartPr>
              <p14:xfrm>
                <a:off x="3287490" y="5008395"/>
                <a:ext cx="245160" cy="23292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16EE0063-A596-F33E-24D7-F3EBB8F63196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3278490" y="4954395"/>
                  <a:ext cx="262800" cy="3405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15167157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EB0373-9C55-F839-5116-4C952CCD1A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RK4 - interpretation 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EA554FE-4D50-A20D-3520-F186DCAB1C8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EAF834-8B57-B711-28D7-BD14AFC432E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48</a:t>
            </a:fld>
            <a:endParaRPr lang="en-US"/>
          </a:p>
        </p:txBody>
      </p:sp>
      <p:pic>
        <p:nvPicPr>
          <p:cNvPr id="7" name="Content Placeholder 6" descr="A graph of a graph&#10;&#10;Description automatically generated">
            <a:extLst>
              <a:ext uri="{FF2B5EF4-FFF2-40B4-BE49-F238E27FC236}">
                <a16:creationId xmlns:a16="http://schemas.microsoft.com/office/drawing/2014/main" id="{6C9C0DC7-C48E-1F90-A228-A79F942290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52551" y="1291118"/>
            <a:ext cx="2094778" cy="1652108"/>
          </a:xfrm>
        </p:spPr>
      </p:pic>
      <p:pic>
        <p:nvPicPr>
          <p:cNvPr id="8" name="Content Placeholder 6" descr="A graph of a graph&#10;&#10;Description automatically generated">
            <a:extLst>
              <a:ext uri="{FF2B5EF4-FFF2-40B4-BE49-F238E27FC236}">
                <a16:creationId xmlns:a16="http://schemas.microsoft.com/office/drawing/2014/main" id="{2B2206BF-3EAE-62F7-E0AF-404E5C6462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black">
          <a:xfrm>
            <a:off x="1352551" y="2943227"/>
            <a:ext cx="2094778" cy="1652108"/>
          </a:xfrm>
          <a:prstGeom prst="rect">
            <a:avLst/>
          </a:prstGeom>
        </p:spPr>
      </p:pic>
      <p:pic>
        <p:nvPicPr>
          <p:cNvPr id="9" name="Content Placeholder 6" descr="A graph of a graph&#10;&#10;Description automatically generated">
            <a:extLst>
              <a:ext uri="{FF2B5EF4-FFF2-40B4-BE49-F238E27FC236}">
                <a16:creationId xmlns:a16="http://schemas.microsoft.com/office/drawing/2014/main" id="{534F0C20-3273-F7F1-1640-E1599FB56C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black">
          <a:xfrm>
            <a:off x="1352551" y="4595335"/>
            <a:ext cx="2094778" cy="1652108"/>
          </a:xfrm>
          <a:prstGeom prst="rect">
            <a:avLst/>
          </a:prstGeom>
        </p:spPr>
      </p:pic>
      <p:pic>
        <p:nvPicPr>
          <p:cNvPr id="10" name="Picture 9" descr="A number grid with numbers and symbols&#10;&#10;Description automatically generated with medium confidence">
            <a:extLst>
              <a:ext uri="{FF2B5EF4-FFF2-40B4-BE49-F238E27FC236}">
                <a16:creationId xmlns:a16="http://schemas.microsoft.com/office/drawing/2014/main" id="{9E9214C6-F7CF-58A5-C5CD-7FA7B8FFBF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6946" y="1291118"/>
            <a:ext cx="1846130" cy="1656604"/>
          </a:xfrm>
          <a:prstGeom prst="rect">
            <a:avLst/>
          </a:prstGeom>
        </p:spPr>
      </p:pic>
      <p:grpSp>
        <p:nvGrpSpPr>
          <p:cNvPr id="68" name="Group 67">
            <a:extLst>
              <a:ext uri="{FF2B5EF4-FFF2-40B4-BE49-F238E27FC236}">
                <a16:creationId xmlns:a16="http://schemas.microsoft.com/office/drawing/2014/main" id="{34EB5FFA-2894-927F-7656-D0946882ABB1}"/>
              </a:ext>
            </a:extLst>
          </p:cNvPr>
          <p:cNvGrpSpPr/>
          <p:nvPr/>
        </p:nvGrpSpPr>
        <p:grpSpPr>
          <a:xfrm>
            <a:off x="3868890" y="1221555"/>
            <a:ext cx="2981880" cy="325440"/>
            <a:chOff x="3868890" y="1221555"/>
            <a:chExt cx="2981880" cy="325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2F2A915B-9D38-C7E3-1984-E5C2EAD980B1}"/>
                    </a:ext>
                  </a:extLst>
                </p14:cNvPr>
                <p14:cNvContentPartPr/>
                <p14:nvPr/>
              </p14:nvContentPartPr>
              <p14:xfrm>
                <a:off x="3868890" y="1365555"/>
                <a:ext cx="137520" cy="14724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2F2A915B-9D38-C7E3-1984-E5C2EAD980B1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859890" y="1356915"/>
                  <a:ext cx="15516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0F00FD00-347F-931F-62FA-DD8337F127D0}"/>
                    </a:ext>
                  </a:extLst>
                </p14:cNvPr>
                <p14:cNvContentPartPr/>
                <p14:nvPr/>
              </p14:nvContentPartPr>
              <p14:xfrm>
                <a:off x="4023330" y="1390035"/>
                <a:ext cx="123840" cy="14544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0F00FD00-347F-931F-62FA-DD8337F127D0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014690" y="1381395"/>
                  <a:ext cx="14148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97899D91-64C8-C755-1F47-A35C76F1E985}"/>
                    </a:ext>
                  </a:extLst>
                </p14:cNvPr>
                <p14:cNvContentPartPr/>
                <p14:nvPr/>
              </p14:nvContentPartPr>
              <p14:xfrm>
                <a:off x="4224570" y="1365555"/>
                <a:ext cx="77760" cy="1422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97899D91-64C8-C755-1F47-A35C76F1E985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215930" y="1356915"/>
                  <a:ext cx="9540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F8E71FF7-5200-25A4-6CCF-332BE861ECA3}"/>
                    </a:ext>
                  </a:extLst>
                </p14:cNvPr>
                <p14:cNvContentPartPr/>
                <p14:nvPr/>
              </p14:nvContentPartPr>
              <p14:xfrm>
                <a:off x="4301970" y="1375635"/>
                <a:ext cx="360" cy="36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F8E71FF7-5200-25A4-6CCF-332BE861ECA3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293330" y="136663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C6FDC8F0-7D84-A3B8-C037-BC9749492A61}"/>
                    </a:ext>
                  </a:extLst>
                </p14:cNvPr>
                <p14:cNvContentPartPr/>
                <p14:nvPr/>
              </p14:nvContentPartPr>
              <p14:xfrm>
                <a:off x="4301970" y="1325235"/>
                <a:ext cx="137520" cy="17388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C6FDC8F0-7D84-A3B8-C037-BC9749492A61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293330" y="1316595"/>
                  <a:ext cx="15516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B61CB303-A0EE-463A-F8D2-9DC6F732CE38}"/>
                    </a:ext>
                  </a:extLst>
                </p14:cNvPr>
                <p14:cNvContentPartPr/>
                <p14:nvPr/>
              </p14:nvContentPartPr>
              <p14:xfrm>
                <a:off x="4460730" y="1395075"/>
                <a:ext cx="299880" cy="12456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B61CB303-A0EE-463A-F8D2-9DC6F732CE38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452090" y="1386075"/>
                  <a:ext cx="31752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13B94573-49B1-8EF7-387F-B6CF945D083D}"/>
                    </a:ext>
                  </a:extLst>
                </p14:cNvPr>
                <p14:cNvContentPartPr/>
                <p14:nvPr/>
              </p14:nvContentPartPr>
              <p14:xfrm>
                <a:off x="4789050" y="1249995"/>
                <a:ext cx="79920" cy="27216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13B94573-49B1-8EF7-387F-B6CF945D083D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780410" y="1240995"/>
                  <a:ext cx="97560" cy="28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1A6CDCBF-B42A-94F4-FDEB-2AA6CFF9DC38}"/>
                    </a:ext>
                  </a:extLst>
                </p14:cNvPr>
                <p14:cNvContentPartPr/>
                <p14:nvPr/>
              </p14:nvContentPartPr>
              <p14:xfrm>
                <a:off x="5004330" y="1396515"/>
                <a:ext cx="146160" cy="14688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1A6CDCBF-B42A-94F4-FDEB-2AA6CFF9DC38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995690" y="1387515"/>
                  <a:ext cx="16380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A9E7B9F6-A162-107D-509A-8BBA22BD4305}"/>
                    </a:ext>
                  </a:extLst>
                </p14:cNvPr>
                <p14:cNvContentPartPr/>
                <p14:nvPr/>
              </p14:nvContentPartPr>
              <p14:xfrm>
                <a:off x="5207730" y="1433955"/>
                <a:ext cx="14760" cy="8928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A9E7B9F6-A162-107D-509A-8BBA22BD4305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5199090" y="1424955"/>
                  <a:ext cx="3240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7CCCDDD5-09DA-0385-BDE7-BEC5EF2F7F11}"/>
                    </a:ext>
                  </a:extLst>
                </p14:cNvPr>
                <p14:cNvContentPartPr/>
                <p14:nvPr/>
              </p14:nvContentPartPr>
              <p14:xfrm>
                <a:off x="5222490" y="1221555"/>
                <a:ext cx="11160" cy="1548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7CCCDDD5-09DA-0385-BDE7-BEC5EF2F7F11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5213490" y="1212915"/>
                  <a:ext cx="2880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B0C8D940-6FCA-1B7A-B957-19042FB8A0EF}"/>
                    </a:ext>
                  </a:extLst>
                </p14:cNvPr>
                <p14:cNvContentPartPr/>
                <p14:nvPr/>
              </p14:nvContentPartPr>
              <p14:xfrm>
                <a:off x="5258490" y="1301115"/>
                <a:ext cx="202320" cy="21780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B0C8D940-6FCA-1B7A-B957-19042FB8A0EF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5249490" y="1292475"/>
                  <a:ext cx="21996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97CFA676-0F09-0A5B-CE9C-D69176CA8A17}"/>
                    </a:ext>
                  </a:extLst>
                </p14:cNvPr>
                <p14:cNvContentPartPr/>
                <p14:nvPr/>
              </p14:nvContentPartPr>
              <p14:xfrm>
                <a:off x="5589690" y="1380675"/>
                <a:ext cx="167040" cy="16632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97CFA676-0F09-0A5B-CE9C-D69176CA8A17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581050" y="1372035"/>
                  <a:ext cx="18468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34B4835D-EF72-F5C9-D156-A9A91B2F766B}"/>
                    </a:ext>
                  </a:extLst>
                </p14:cNvPr>
                <p14:cNvContentPartPr/>
                <p14:nvPr/>
              </p14:nvContentPartPr>
              <p14:xfrm>
                <a:off x="5777250" y="1405515"/>
                <a:ext cx="322560" cy="11484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34B4835D-EF72-F5C9-D156-A9A91B2F766B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768610" y="1396515"/>
                  <a:ext cx="34020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7D63E832-DFCD-ACA3-24B9-BC8A4541FDE7}"/>
                    </a:ext>
                  </a:extLst>
                </p14:cNvPr>
                <p14:cNvContentPartPr/>
                <p14:nvPr/>
              </p14:nvContentPartPr>
              <p14:xfrm>
                <a:off x="6145530" y="1265115"/>
                <a:ext cx="123840" cy="22320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7D63E832-DFCD-ACA3-24B9-BC8A4541FDE7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6136890" y="1256115"/>
                  <a:ext cx="14148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C5D207FA-0F29-47B8-5009-6B63C17F32A7}"/>
                    </a:ext>
                  </a:extLst>
                </p14:cNvPr>
                <p14:cNvContentPartPr/>
                <p14:nvPr/>
              </p14:nvContentPartPr>
              <p14:xfrm>
                <a:off x="6391770" y="1395795"/>
                <a:ext cx="104760" cy="11952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C5D207FA-0F29-47B8-5009-6B63C17F32A7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6383130" y="1387155"/>
                  <a:ext cx="12240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2489FC55-4697-F979-950C-7342A37712B3}"/>
                    </a:ext>
                  </a:extLst>
                </p14:cNvPr>
                <p14:cNvContentPartPr/>
                <p14:nvPr/>
              </p14:nvContentPartPr>
              <p14:xfrm>
                <a:off x="6539730" y="1420635"/>
                <a:ext cx="83520" cy="7488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2489FC55-4697-F979-950C-7342A37712B3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530730" y="1411995"/>
                  <a:ext cx="10116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736E1BEE-E628-44F2-8D8D-D73DF676064A}"/>
                    </a:ext>
                  </a:extLst>
                </p14:cNvPr>
                <p14:cNvContentPartPr/>
                <p14:nvPr/>
              </p14:nvContentPartPr>
              <p14:xfrm>
                <a:off x="6672930" y="1375995"/>
                <a:ext cx="177840" cy="11952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736E1BEE-E628-44F2-8D8D-D73DF676064A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664290" y="1366995"/>
                  <a:ext cx="195480" cy="137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38EF0917-4281-BEB3-AC40-167A343F7385}"/>
              </a:ext>
            </a:extLst>
          </p:cNvPr>
          <p:cNvGrpSpPr/>
          <p:nvPr/>
        </p:nvGrpSpPr>
        <p:grpSpPr>
          <a:xfrm>
            <a:off x="3785730" y="1645995"/>
            <a:ext cx="3180240" cy="829800"/>
            <a:chOff x="3785730" y="1645995"/>
            <a:chExt cx="3180240" cy="829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8BA67BCC-8EDD-5913-520D-0FA67B7DCD35}"/>
                    </a:ext>
                  </a:extLst>
                </p14:cNvPr>
                <p14:cNvContentPartPr/>
                <p14:nvPr/>
              </p14:nvContentPartPr>
              <p14:xfrm>
                <a:off x="3867810" y="1645995"/>
                <a:ext cx="12960" cy="19512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8BA67BCC-8EDD-5913-520D-0FA67B7DCD35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858810" y="1637355"/>
                  <a:ext cx="3060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077643BB-D707-A619-A0A8-7805A7010E0C}"/>
                    </a:ext>
                  </a:extLst>
                </p14:cNvPr>
                <p14:cNvContentPartPr/>
                <p14:nvPr/>
              </p14:nvContentPartPr>
              <p14:xfrm>
                <a:off x="3862410" y="1747875"/>
                <a:ext cx="130320" cy="11988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077643BB-D707-A619-A0A8-7805A7010E0C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853410" y="1739235"/>
                  <a:ext cx="1479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5F452C40-ED4D-A834-F437-AC259A1BE773}"/>
                    </a:ext>
                  </a:extLst>
                </p14:cNvPr>
                <p14:cNvContentPartPr/>
                <p14:nvPr/>
              </p14:nvContentPartPr>
              <p14:xfrm>
                <a:off x="4117290" y="1661475"/>
                <a:ext cx="232200" cy="35208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5F452C40-ED4D-A834-F437-AC259A1BE773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108290" y="1652835"/>
                  <a:ext cx="249840" cy="36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D762A926-E61E-40FE-E992-B9B834EBB00E}"/>
                    </a:ext>
                  </a:extLst>
                </p14:cNvPr>
                <p14:cNvContentPartPr/>
                <p14:nvPr/>
              </p14:nvContentPartPr>
              <p14:xfrm>
                <a:off x="4334370" y="1706835"/>
                <a:ext cx="21960" cy="4140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D762A926-E61E-40FE-E992-B9B834EBB00E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4325730" y="1697835"/>
                  <a:ext cx="3960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89E50EF1-40DF-3742-E099-AAB43E061A4D}"/>
                    </a:ext>
                  </a:extLst>
                </p14:cNvPr>
                <p14:cNvContentPartPr/>
                <p14:nvPr/>
              </p14:nvContentPartPr>
              <p14:xfrm>
                <a:off x="4377570" y="1690275"/>
                <a:ext cx="152280" cy="20088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89E50EF1-40DF-3742-E099-AAB43E061A4D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4368570" y="1681635"/>
                  <a:ext cx="16992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2EE3413A-1411-57F3-1B0C-CACA3BF90507}"/>
                    </a:ext>
                  </a:extLst>
                </p14:cNvPr>
                <p14:cNvContentPartPr/>
                <p14:nvPr/>
              </p14:nvContentPartPr>
              <p14:xfrm>
                <a:off x="4659810" y="1758675"/>
                <a:ext cx="144000" cy="14832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2EE3413A-1411-57F3-1B0C-CACA3BF90507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4651170" y="1750035"/>
                  <a:ext cx="16164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10AB78BA-9D44-2820-6F23-0793EA12FF2D}"/>
                    </a:ext>
                  </a:extLst>
                </p14:cNvPr>
                <p14:cNvContentPartPr/>
                <p14:nvPr/>
              </p14:nvContentPartPr>
              <p14:xfrm>
                <a:off x="4560810" y="1665075"/>
                <a:ext cx="312840" cy="32580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10AB78BA-9D44-2820-6F23-0793EA12FF2D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4551810" y="1656075"/>
                  <a:ext cx="330480" cy="34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44B39CC8-3FE2-3095-0CC1-479430C49467}"/>
                    </a:ext>
                  </a:extLst>
                </p14:cNvPr>
                <p14:cNvContentPartPr/>
                <p14:nvPr/>
              </p14:nvContentPartPr>
              <p14:xfrm>
                <a:off x="5002170" y="1910235"/>
                <a:ext cx="18360" cy="11736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44B39CC8-3FE2-3095-0CC1-479430C49467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4993170" y="1901595"/>
                  <a:ext cx="3600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3C2BA073-8FF6-8037-9473-FEDCE6280D83}"/>
                    </a:ext>
                  </a:extLst>
                </p14:cNvPr>
                <p14:cNvContentPartPr/>
                <p14:nvPr/>
              </p14:nvContentPartPr>
              <p14:xfrm>
                <a:off x="5091810" y="1769475"/>
                <a:ext cx="138240" cy="14796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3C2BA073-8FF6-8037-9473-FEDCE6280D83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5082810" y="1760835"/>
                  <a:ext cx="15588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4154527C-6D46-CEAC-FC4D-B5F57431DB8F}"/>
                    </a:ext>
                  </a:extLst>
                </p14:cNvPr>
                <p14:cNvContentPartPr/>
                <p14:nvPr/>
              </p14:nvContentPartPr>
              <p14:xfrm>
                <a:off x="5275410" y="1814475"/>
                <a:ext cx="84240" cy="9468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4154527C-6D46-CEAC-FC4D-B5F57431DB8F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266770" y="1805475"/>
                  <a:ext cx="10188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F9D9B520-977F-2E84-61CB-A1603B8573E6}"/>
                    </a:ext>
                  </a:extLst>
                </p14:cNvPr>
                <p14:cNvContentPartPr/>
                <p14:nvPr/>
              </p14:nvContentPartPr>
              <p14:xfrm>
                <a:off x="5513370" y="1667955"/>
                <a:ext cx="113760" cy="24516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F9D9B520-977F-2E84-61CB-A1603B8573E6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504370" y="1658955"/>
                  <a:ext cx="131400" cy="26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4A92F214-F06F-120F-8A8D-EAB3650B53A3}"/>
                    </a:ext>
                  </a:extLst>
                </p14:cNvPr>
                <p14:cNvContentPartPr/>
                <p14:nvPr/>
              </p14:nvContentPartPr>
              <p14:xfrm>
                <a:off x="5525610" y="1750035"/>
                <a:ext cx="148320" cy="3708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4A92F214-F06F-120F-8A8D-EAB3650B53A3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516610" y="1741395"/>
                  <a:ext cx="16596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C8400948-024D-362B-F109-6E9395C6E62A}"/>
                    </a:ext>
                  </a:extLst>
                </p14:cNvPr>
                <p14:cNvContentPartPr/>
                <p14:nvPr/>
              </p14:nvContentPartPr>
              <p14:xfrm>
                <a:off x="5676810" y="1795395"/>
                <a:ext cx="90720" cy="10296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C8400948-024D-362B-F109-6E9395C6E62A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668170" y="1786755"/>
                  <a:ext cx="10836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05149B73-9C2A-A8C0-B147-F8E0A016C7CE}"/>
                    </a:ext>
                  </a:extLst>
                </p14:cNvPr>
                <p14:cNvContentPartPr/>
                <p14:nvPr/>
              </p14:nvContentPartPr>
              <p14:xfrm>
                <a:off x="5813250" y="1754355"/>
                <a:ext cx="73440" cy="11520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05149B73-9C2A-A8C0-B147-F8E0A016C7CE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804610" y="1745715"/>
                  <a:ext cx="9108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8C9F34C2-836C-43CA-1A1B-1A3F906BF0F8}"/>
                    </a:ext>
                  </a:extLst>
                </p14:cNvPr>
                <p14:cNvContentPartPr/>
                <p14:nvPr/>
              </p14:nvContentPartPr>
              <p14:xfrm>
                <a:off x="5892810" y="1654635"/>
                <a:ext cx="210600" cy="23760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8C9F34C2-836C-43CA-1A1B-1A3F906BF0F8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884170" y="1645995"/>
                  <a:ext cx="22824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053E5311-4C10-46C3-E711-7AAF7071E39C}"/>
                    </a:ext>
                  </a:extLst>
                </p14:cNvPr>
                <p14:cNvContentPartPr/>
                <p14:nvPr/>
              </p14:nvContentPartPr>
              <p14:xfrm>
                <a:off x="6207810" y="1707915"/>
                <a:ext cx="87120" cy="12492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053E5311-4C10-46C3-E711-7AAF7071E39C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6198810" y="1698915"/>
                  <a:ext cx="10476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B874F8E8-358F-57BB-D464-A8C423C30922}"/>
                    </a:ext>
                  </a:extLst>
                </p14:cNvPr>
                <p14:cNvContentPartPr/>
                <p14:nvPr/>
              </p14:nvContentPartPr>
              <p14:xfrm>
                <a:off x="6258210" y="1890795"/>
                <a:ext cx="148320" cy="1116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B874F8E8-358F-57BB-D464-A8C423C30922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249210" y="1882155"/>
                  <a:ext cx="16596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7D8F4A49-D3B4-4EE8-C33F-24431CDC0170}"/>
                    </a:ext>
                  </a:extLst>
                </p14:cNvPr>
                <p14:cNvContentPartPr/>
                <p14:nvPr/>
              </p14:nvContentPartPr>
              <p14:xfrm>
                <a:off x="6319410" y="1938315"/>
                <a:ext cx="112320" cy="13932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7D8F4A49-D3B4-4EE8-C33F-24431CDC0170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310770" y="1929675"/>
                  <a:ext cx="12996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B7BD269E-3292-A950-7BB1-2D27F194FCDC}"/>
                    </a:ext>
                  </a:extLst>
                </p14:cNvPr>
                <p14:cNvContentPartPr/>
                <p14:nvPr/>
              </p14:nvContentPartPr>
              <p14:xfrm>
                <a:off x="6499050" y="1726275"/>
                <a:ext cx="152640" cy="12888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B7BD269E-3292-A950-7BB1-2D27F194FCDC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490410" y="1717275"/>
                  <a:ext cx="17028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CC16471F-8015-549C-BE2A-3892F6AB1CB2}"/>
                    </a:ext>
                  </a:extLst>
                </p14:cNvPr>
                <p14:cNvContentPartPr/>
                <p14:nvPr/>
              </p14:nvContentPartPr>
              <p14:xfrm>
                <a:off x="6702090" y="1786755"/>
                <a:ext cx="14760" cy="12168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CC16471F-8015-549C-BE2A-3892F6AB1CB2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693450" y="1778115"/>
                  <a:ext cx="3240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0820922B-20DE-03C4-20F1-E4891E9A64CF}"/>
                    </a:ext>
                  </a:extLst>
                </p14:cNvPr>
                <p14:cNvContentPartPr/>
                <p14:nvPr/>
              </p14:nvContentPartPr>
              <p14:xfrm>
                <a:off x="6723690" y="1713315"/>
                <a:ext cx="25560" cy="1980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0820922B-20DE-03C4-20F1-E4891E9A64CF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715050" y="1704315"/>
                  <a:ext cx="4320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3BBDAA63-F680-28BF-32F5-53341989238D}"/>
                    </a:ext>
                  </a:extLst>
                </p14:cNvPr>
                <p14:cNvContentPartPr/>
                <p14:nvPr/>
              </p14:nvContentPartPr>
              <p14:xfrm>
                <a:off x="6727290" y="1711155"/>
                <a:ext cx="238680" cy="22320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3BBDAA63-F680-28BF-32F5-53341989238D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6718650" y="1702515"/>
                  <a:ext cx="25632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90C727F2-070F-FE73-80DE-7DB93224B7A2}"/>
                    </a:ext>
                  </a:extLst>
                </p14:cNvPr>
                <p14:cNvContentPartPr/>
                <p14:nvPr/>
              </p14:nvContentPartPr>
              <p14:xfrm>
                <a:off x="3785730" y="2069715"/>
                <a:ext cx="368640" cy="25020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90C727F2-070F-FE73-80DE-7DB93224B7A2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3777090" y="2060715"/>
                  <a:ext cx="386280" cy="26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3A73D47D-BB4A-34B1-5C78-61861D4F65C0}"/>
                    </a:ext>
                  </a:extLst>
                </p14:cNvPr>
                <p14:cNvContentPartPr/>
                <p14:nvPr/>
              </p14:nvContentPartPr>
              <p14:xfrm>
                <a:off x="4243650" y="2113635"/>
                <a:ext cx="267840" cy="22680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3A73D47D-BB4A-34B1-5C78-61861D4F65C0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4234650" y="2104635"/>
                  <a:ext cx="28548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D9E6D885-6164-F22F-5427-BEFAFD7D7625}"/>
                    </a:ext>
                  </a:extLst>
                </p14:cNvPr>
                <p14:cNvContentPartPr/>
                <p14:nvPr/>
              </p14:nvContentPartPr>
              <p14:xfrm>
                <a:off x="4543890" y="2217675"/>
                <a:ext cx="187920" cy="25812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D9E6D885-6164-F22F-5427-BEFAFD7D7625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4534890" y="2209035"/>
                  <a:ext cx="205560" cy="27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95459430-30E0-F059-F9FE-5AA8D2D0D4DC}"/>
                    </a:ext>
                  </a:extLst>
                </p14:cNvPr>
                <p14:cNvContentPartPr/>
                <p14:nvPr/>
              </p14:nvContentPartPr>
              <p14:xfrm>
                <a:off x="4926210" y="2099955"/>
                <a:ext cx="465840" cy="35244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95459430-30E0-F059-F9FE-5AA8D2D0D4D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4917570" y="2090955"/>
                  <a:ext cx="483480" cy="37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0F1DCA13-B351-C87F-F50E-4986B380A453}"/>
                    </a:ext>
                  </a:extLst>
                </p14:cNvPr>
                <p14:cNvContentPartPr/>
                <p14:nvPr/>
              </p14:nvContentPartPr>
              <p14:xfrm>
                <a:off x="5622810" y="2180955"/>
                <a:ext cx="94320" cy="9792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0F1DCA13-B351-C87F-F50E-4986B380A453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5614170" y="2172315"/>
                  <a:ext cx="11196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8E027CBC-AE21-58B5-E975-8EAABD314ED2}"/>
                    </a:ext>
                  </a:extLst>
                </p14:cNvPr>
                <p14:cNvContentPartPr/>
                <p14:nvPr/>
              </p14:nvContentPartPr>
              <p14:xfrm>
                <a:off x="5571330" y="2016435"/>
                <a:ext cx="286560" cy="34812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8E027CBC-AE21-58B5-E975-8EAABD314ED2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5562690" y="2007795"/>
                  <a:ext cx="304200" cy="36576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01" name="Picture 100" descr="A number grid with numbers and symbols&#10;&#10;Description automatically generated with medium confidence">
            <a:extLst>
              <a:ext uri="{FF2B5EF4-FFF2-40B4-BE49-F238E27FC236}">
                <a16:creationId xmlns:a16="http://schemas.microsoft.com/office/drawing/2014/main" id="{8AE2FED0-2237-2B29-D10E-35560C47FA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6946" y="2938731"/>
            <a:ext cx="1846130" cy="1656604"/>
          </a:xfrm>
          <a:prstGeom prst="rect">
            <a:avLst/>
          </a:prstGeom>
        </p:spPr>
      </p:pic>
      <p:pic>
        <p:nvPicPr>
          <p:cNvPr id="102" name="Picture 101" descr="A number grid with numbers and symbols&#10;&#10;Description automatically generated with medium confidence">
            <a:extLst>
              <a:ext uri="{FF2B5EF4-FFF2-40B4-BE49-F238E27FC236}">
                <a16:creationId xmlns:a16="http://schemas.microsoft.com/office/drawing/2014/main" id="{3E6FCD6A-736A-B4CF-2A2D-44599BBA3F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6946" y="4586344"/>
            <a:ext cx="1846130" cy="165660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9151745E-0933-159A-21D4-B0BC75ECD421}"/>
                  </a:ext>
                </a:extLst>
              </p14:cNvPr>
              <p14:cNvContentPartPr/>
              <p14:nvPr/>
            </p14:nvContentPartPr>
            <p14:xfrm>
              <a:off x="6171450" y="1571835"/>
              <a:ext cx="347760" cy="61416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9151745E-0933-159A-21D4-B0BC75ECD421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6162450" y="1563195"/>
                <a:ext cx="365400" cy="63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3B801317-61D8-4516-E1AE-935B5CC7E1B7}"/>
                  </a:ext>
                </a:extLst>
              </p14:cNvPr>
              <p14:cNvContentPartPr/>
              <p14:nvPr/>
            </p14:nvContentPartPr>
            <p14:xfrm>
              <a:off x="7988730" y="1630875"/>
              <a:ext cx="259920" cy="362520"/>
            </p14:xfrm>
          </p:contentPart>
        </mc:Choice>
        <mc:Fallback xmlns=""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3B801317-61D8-4516-E1AE-935B5CC7E1B7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7980090" y="1622235"/>
                <a:ext cx="277560" cy="380160"/>
              </a:xfrm>
              <a:prstGeom prst="rect">
                <a:avLst/>
              </a:prstGeom>
            </p:spPr>
          </p:pic>
        </mc:Fallback>
      </mc:AlternateContent>
      <p:grpSp>
        <p:nvGrpSpPr>
          <p:cNvPr id="114" name="Group 113">
            <a:extLst>
              <a:ext uri="{FF2B5EF4-FFF2-40B4-BE49-F238E27FC236}">
                <a16:creationId xmlns:a16="http://schemas.microsoft.com/office/drawing/2014/main" id="{AF1EF5D6-2CC7-C692-7EAD-F115C6190A37}"/>
              </a:ext>
            </a:extLst>
          </p:cNvPr>
          <p:cNvGrpSpPr/>
          <p:nvPr/>
        </p:nvGrpSpPr>
        <p:grpSpPr>
          <a:xfrm>
            <a:off x="7961370" y="1092315"/>
            <a:ext cx="1188360" cy="395280"/>
            <a:chOff x="7961370" y="1092315"/>
            <a:chExt cx="1188360" cy="395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05C2D9FF-F1B8-2B65-0677-C913384FDD80}"/>
                    </a:ext>
                  </a:extLst>
                </p14:cNvPr>
                <p14:cNvContentPartPr/>
                <p14:nvPr/>
              </p14:nvContentPartPr>
              <p14:xfrm>
                <a:off x="8081610" y="1233795"/>
                <a:ext cx="3240" cy="12060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05C2D9FF-F1B8-2B65-0677-C913384FDD80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8072970" y="1224795"/>
                  <a:ext cx="2088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0E8CE967-A915-BE01-4CC7-353830158C6C}"/>
                    </a:ext>
                  </a:extLst>
                </p14:cNvPr>
                <p14:cNvContentPartPr/>
                <p14:nvPr/>
              </p14:nvContentPartPr>
              <p14:xfrm>
                <a:off x="7961370" y="1140915"/>
                <a:ext cx="203400" cy="28584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0E8CE967-A915-BE01-4CC7-353830158C6C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7952370" y="1131915"/>
                  <a:ext cx="221040" cy="30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7D9099E7-8DC9-09FF-2BE8-ADBB381379FB}"/>
                    </a:ext>
                  </a:extLst>
                </p14:cNvPr>
                <p14:cNvContentPartPr/>
                <p14:nvPr/>
              </p14:nvContentPartPr>
              <p14:xfrm>
                <a:off x="8394090" y="1224795"/>
                <a:ext cx="84240" cy="13896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7D9099E7-8DC9-09FF-2BE8-ADBB381379FB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8385090" y="1216155"/>
                  <a:ext cx="10188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2D6C6494-18CA-320E-DBDF-CAC3ABDB45BD}"/>
                    </a:ext>
                  </a:extLst>
                </p14:cNvPr>
                <p14:cNvContentPartPr/>
                <p14:nvPr/>
              </p14:nvContentPartPr>
              <p14:xfrm>
                <a:off x="8275290" y="1132275"/>
                <a:ext cx="277200" cy="32436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2D6C6494-18CA-320E-DBDF-CAC3ABDB45BD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8266650" y="1123635"/>
                  <a:ext cx="294840" cy="34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A5E1C127-FF45-6127-D8FA-2DF9DDC19BC0}"/>
                    </a:ext>
                  </a:extLst>
                </p14:cNvPr>
                <p14:cNvContentPartPr/>
                <p14:nvPr/>
              </p14:nvContentPartPr>
              <p14:xfrm>
                <a:off x="8652570" y="1193475"/>
                <a:ext cx="97560" cy="15228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A5E1C127-FF45-6127-D8FA-2DF9DDC19BC0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8643570" y="1184475"/>
                  <a:ext cx="11520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6F9B15AC-6659-5C83-8124-D6BA9F5E7D03}"/>
                    </a:ext>
                  </a:extLst>
                </p14:cNvPr>
                <p14:cNvContentPartPr/>
                <p14:nvPr/>
              </p14:nvContentPartPr>
              <p14:xfrm>
                <a:off x="8575530" y="1109235"/>
                <a:ext cx="292680" cy="36216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6F9B15AC-6659-5C83-8124-D6BA9F5E7D03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8566530" y="1100235"/>
                  <a:ext cx="310320" cy="37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D26E4E57-98FC-D2EE-38A8-ABE52A0C5BCA}"/>
                    </a:ext>
                  </a:extLst>
                </p14:cNvPr>
                <p14:cNvContentPartPr/>
                <p14:nvPr/>
              </p14:nvContentPartPr>
              <p14:xfrm>
                <a:off x="8986650" y="1195635"/>
                <a:ext cx="65160" cy="18720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D26E4E57-98FC-D2EE-38A8-ABE52A0C5BCA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8978010" y="1186995"/>
                  <a:ext cx="8280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5818C087-5E39-8F1A-5586-5A8E50F636E2}"/>
                    </a:ext>
                  </a:extLst>
                </p14:cNvPr>
                <p14:cNvContentPartPr/>
                <p14:nvPr/>
              </p14:nvContentPartPr>
              <p14:xfrm>
                <a:off x="8881530" y="1092315"/>
                <a:ext cx="268200" cy="39528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5818C087-5E39-8F1A-5586-5A8E50F636E2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8872530" y="1083315"/>
                  <a:ext cx="285840" cy="412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576FD5BB-3F39-4679-174A-307CD3A819F9}"/>
              </a:ext>
            </a:extLst>
          </p:cNvPr>
          <p:cNvGrpSpPr/>
          <p:nvPr/>
        </p:nvGrpSpPr>
        <p:grpSpPr>
          <a:xfrm>
            <a:off x="2229090" y="3411075"/>
            <a:ext cx="438480" cy="109080"/>
            <a:chOff x="2229090" y="3411075"/>
            <a:chExt cx="438480" cy="10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8F01B01E-7FDD-CDD5-C3F1-A28C592F8E72}"/>
                    </a:ext>
                  </a:extLst>
                </p14:cNvPr>
                <p14:cNvContentPartPr/>
                <p14:nvPr/>
              </p14:nvContentPartPr>
              <p14:xfrm>
                <a:off x="2331330" y="3411075"/>
                <a:ext cx="336240" cy="10908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8F01B01E-7FDD-CDD5-C3F1-A28C592F8E72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2322330" y="3402075"/>
                  <a:ext cx="35388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CD095122-F7F6-75F1-57F9-37E9C1B076CA}"/>
                    </a:ext>
                  </a:extLst>
                </p14:cNvPr>
                <p14:cNvContentPartPr/>
                <p14:nvPr/>
              </p14:nvContentPartPr>
              <p14:xfrm>
                <a:off x="2229090" y="3411435"/>
                <a:ext cx="113400" cy="9360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CD095122-F7F6-75F1-57F9-37E9C1B076CA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2220090" y="3402435"/>
                  <a:ext cx="131040" cy="111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AFFF9F72-926B-01D0-6ADB-A65EA6BBD4C6}"/>
              </a:ext>
            </a:extLst>
          </p:cNvPr>
          <p:cNvGrpSpPr/>
          <p:nvPr/>
        </p:nvGrpSpPr>
        <p:grpSpPr>
          <a:xfrm>
            <a:off x="1775490" y="4107675"/>
            <a:ext cx="732960" cy="113760"/>
            <a:chOff x="1775490" y="4107675"/>
            <a:chExt cx="732960" cy="113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88973A39-E17A-A44F-ED27-F56BDD502117}"/>
                    </a:ext>
                  </a:extLst>
                </p14:cNvPr>
                <p14:cNvContentPartPr/>
                <p14:nvPr/>
              </p14:nvContentPartPr>
              <p14:xfrm>
                <a:off x="2457690" y="4107675"/>
                <a:ext cx="33120" cy="6300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88973A39-E17A-A44F-ED27-F56BDD502117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2448690" y="4098675"/>
                  <a:ext cx="5076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13FCCC15-5756-948A-3E71-8EF742196CE9}"/>
                    </a:ext>
                  </a:extLst>
                </p14:cNvPr>
                <p14:cNvContentPartPr/>
                <p14:nvPr/>
              </p14:nvContentPartPr>
              <p14:xfrm>
                <a:off x="1775490" y="4186875"/>
                <a:ext cx="72720" cy="3204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13FCCC15-5756-948A-3E71-8EF742196CE9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766850" y="4178235"/>
                  <a:ext cx="9036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7967DD71-419E-72B6-3B94-B9B058C7DD13}"/>
                    </a:ext>
                  </a:extLst>
                </p14:cNvPr>
                <p14:cNvContentPartPr/>
                <p14:nvPr/>
              </p14:nvContentPartPr>
              <p14:xfrm>
                <a:off x="1880250" y="4216395"/>
                <a:ext cx="67680" cy="468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7967DD71-419E-72B6-3B94-B9B058C7DD13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871250" y="4207755"/>
                  <a:ext cx="8532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14765897-7037-1648-D8C2-FB878EF32FC9}"/>
                    </a:ext>
                  </a:extLst>
                </p14:cNvPr>
                <p14:cNvContentPartPr/>
                <p14:nvPr/>
              </p14:nvContentPartPr>
              <p14:xfrm>
                <a:off x="1880250" y="4198395"/>
                <a:ext cx="130320" cy="2304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14765897-7037-1648-D8C2-FB878EF32FC9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871250" y="4189395"/>
                  <a:ext cx="14796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DDAF209F-DCC0-CC49-308B-E8952309E85E}"/>
                    </a:ext>
                  </a:extLst>
                </p14:cNvPr>
                <p14:cNvContentPartPr/>
                <p14:nvPr/>
              </p14:nvContentPartPr>
              <p14:xfrm>
                <a:off x="2013810" y="4199115"/>
                <a:ext cx="47160" cy="468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DDAF209F-DCC0-CC49-308B-E8952309E85E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2004810" y="4190475"/>
                  <a:ext cx="6480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20025A32-C06D-4340-E4B7-40903C309852}"/>
                    </a:ext>
                  </a:extLst>
                </p14:cNvPr>
                <p14:cNvContentPartPr/>
                <p14:nvPr/>
              </p14:nvContentPartPr>
              <p14:xfrm>
                <a:off x="2114610" y="4201275"/>
                <a:ext cx="18360" cy="468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20025A32-C06D-4340-E4B7-40903C309852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2105970" y="4192635"/>
                  <a:ext cx="3600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AD8D8795-5612-9008-5D0A-F8496D9FE366}"/>
                    </a:ext>
                  </a:extLst>
                </p14:cNvPr>
                <p14:cNvContentPartPr/>
                <p14:nvPr/>
              </p14:nvContentPartPr>
              <p14:xfrm>
                <a:off x="2114610" y="4179675"/>
                <a:ext cx="90000" cy="2628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AD8D8795-5612-9008-5D0A-F8496D9FE366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2105970" y="4171035"/>
                  <a:ext cx="10764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66A95889-C47C-1AF3-F027-35CEF8C652D1}"/>
                    </a:ext>
                  </a:extLst>
                </p14:cNvPr>
                <p14:cNvContentPartPr/>
                <p14:nvPr/>
              </p14:nvContentPartPr>
              <p14:xfrm>
                <a:off x="2244570" y="4173195"/>
                <a:ext cx="25560" cy="684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66A95889-C47C-1AF3-F027-35CEF8C652D1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2235930" y="4164555"/>
                  <a:ext cx="4320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BE88E2ED-582E-B627-5AC2-6983E8087EB6}"/>
                    </a:ext>
                  </a:extLst>
                </p14:cNvPr>
                <p14:cNvContentPartPr/>
                <p14:nvPr/>
              </p14:nvContentPartPr>
              <p14:xfrm>
                <a:off x="2363730" y="4158075"/>
                <a:ext cx="25200" cy="1332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BE88E2ED-582E-B627-5AC2-6983E8087EB6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2354730" y="4149435"/>
                  <a:ext cx="4284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CFEF8A1D-C4BD-2DCE-6D04-533696AC0EB3}"/>
                    </a:ext>
                  </a:extLst>
                </p14:cNvPr>
                <p14:cNvContentPartPr/>
                <p14:nvPr/>
              </p14:nvContentPartPr>
              <p14:xfrm>
                <a:off x="2363730" y="4155915"/>
                <a:ext cx="144720" cy="1548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CFEF8A1D-C4BD-2DCE-6D04-533696AC0EB3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2355090" y="4147275"/>
                  <a:ext cx="162360" cy="33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191" name="Ink 190">
                <a:extLst>
                  <a:ext uri="{FF2B5EF4-FFF2-40B4-BE49-F238E27FC236}">
                    <a16:creationId xmlns:a16="http://schemas.microsoft.com/office/drawing/2014/main" id="{79F21699-3F03-7288-120A-49EAE9E182EA}"/>
                  </a:ext>
                </a:extLst>
              </p14:cNvPr>
              <p14:cNvContentPartPr/>
              <p14:nvPr/>
            </p14:nvContentPartPr>
            <p14:xfrm>
              <a:off x="7510290" y="3666315"/>
              <a:ext cx="224280" cy="138960"/>
            </p14:xfrm>
          </p:contentPart>
        </mc:Choice>
        <mc:Fallback xmlns="">
          <p:pic>
            <p:nvPicPr>
              <p:cNvPr id="191" name="Ink 190">
                <a:extLst>
                  <a:ext uri="{FF2B5EF4-FFF2-40B4-BE49-F238E27FC236}">
                    <a16:creationId xmlns:a16="http://schemas.microsoft.com/office/drawing/2014/main" id="{79F21699-3F03-7288-120A-49EAE9E182EA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7501650" y="3657315"/>
                <a:ext cx="241920" cy="15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192" name="Ink 191">
                <a:extLst>
                  <a:ext uri="{FF2B5EF4-FFF2-40B4-BE49-F238E27FC236}">
                    <a16:creationId xmlns:a16="http://schemas.microsoft.com/office/drawing/2014/main" id="{05B6F821-652E-7919-13FE-CEBFC97C1FA4}"/>
                  </a:ext>
                </a:extLst>
              </p14:cNvPr>
              <p14:cNvContentPartPr/>
              <p14:nvPr/>
            </p14:nvContentPartPr>
            <p14:xfrm>
              <a:off x="7553850" y="1815195"/>
              <a:ext cx="173880" cy="141120"/>
            </p14:xfrm>
          </p:contentPart>
        </mc:Choice>
        <mc:Fallback xmlns="">
          <p:pic>
            <p:nvPicPr>
              <p:cNvPr id="192" name="Ink 191">
                <a:extLst>
                  <a:ext uri="{FF2B5EF4-FFF2-40B4-BE49-F238E27FC236}">
                    <a16:creationId xmlns:a16="http://schemas.microsoft.com/office/drawing/2014/main" id="{05B6F821-652E-7919-13FE-CEBFC97C1FA4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7545210" y="1806195"/>
                <a:ext cx="191520" cy="15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193" name="Ink 192">
                <a:extLst>
                  <a:ext uri="{FF2B5EF4-FFF2-40B4-BE49-F238E27FC236}">
                    <a16:creationId xmlns:a16="http://schemas.microsoft.com/office/drawing/2014/main" id="{37F246D2-FC0B-F4E7-A614-AA5DFD02AE74}"/>
                  </a:ext>
                </a:extLst>
              </p14:cNvPr>
              <p14:cNvContentPartPr/>
              <p14:nvPr/>
            </p14:nvContentPartPr>
            <p14:xfrm>
              <a:off x="5957250" y="3039195"/>
              <a:ext cx="326520" cy="648360"/>
            </p14:xfrm>
          </p:contentPart>
        </mc:Choice>
        <mc:Fallback xmlns="">
          <p:pic>
            <p:nvPicPr>
              <p:cNvPr id="193" name="Ink 192">
                <a:extLst>
                  <a:ext uri="{FF2B5EF4-FFF2-40B4-BE49-F238E27FC236}">
                    <a16:creationId xmlns:a16="http://schemas.microsoft.com/office/drawing/2014/main" id="{37F246D2-FC0B-F4E7-A614-AA5DFD02AE74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5948250" y="3030555"/>
                <a:ext cx="344160" cy="66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194" name="Ink 193">
                <a:extLst>
                  <a:ext uri="{FF2B5EF4-FFF2-40B4-BE49-F238E27FC236}">
                    <a16:creationId xmlns:a16="http://schemas.microsoft.com/office/drawing/2014/main" id="{4CE70367-6774-54B5-15A8-22E517CBE0A4}"/>
                  </a:ext>
                </a:extLst>
              </p14:cNvPr>
              <p14:cNvContentPartPr/>
              <p14:nvPr/>
            </p14:nvContentPartPr>
            <p14:xfrm>
              <a:off x="8261250" y="3559395"/>
              <a:ext cx="293400" cy="403560"/>
            </p14:xfrm>
          </p:contentPart>
        </mc:Choice>
        <mc:Fallback xmlns="">
          <p:pic>
            <p:nvPicPr>
              <p:cNvPr id="194" name="Ink 193">
                <a:extLst>
                  <a:ext uri="{FF2B5EF4-FFF2-40B4-BE49-F238E27FC236}">
                    <a16:creationId xmlns:a16="http://schemas.microsoft.com/office/drawing/2014/main" id="{4CE70367-6774-54B5-15A8-22E517CBE0A4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8252250" y="3550395"/>
                <a:ext cx="311040" cy="421200"/>
              </a:xfrm>
              <a:prstGeom prst="rect">
                <a:avLst/>
              </a:prstGeom>
            </p:spPr>
          </p:pic>
        </mc:Fallback>
      </mc:AlternateContent>
      <p:grpSp>
        <p:nvGrpSpPr>
          <p:cNvPr id="206" name="Group 205">
            <a:extLst>
              <a:ext uri="{FF2B5EF4-FFF2-40B4-BE49-F238E27FC236}">
                <a16:creationId xmlns:a16="http://schemas.microsoft.com/office/drawing/2014/main" id="{1602228A-73A9-DD90-8F50-3927B6660BDE}"/>
              </a:ext>
            </a:extLst>
          </p:cNvPr>
          <p:cNvGrpSpPr/>
          <p:nvPr/>
        </p:nvGrpSpPr>
        <p:grpSpPr>
          <a:xfrm>
            <a:off x="3680250" y="3090315"/>
            <a:ext cx="3321720" cy="1338840"/>
            <a:chOff x="3680250" y="3090315"/>
            <a:chExt cx="3321720" cy="1338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19785701-71D1-1F9D-D65D-4C4358E55B35}"/>
                    </a:ext>
                  </a:extLst>
                </p14:cNvPr>
                <p14:cNvContentPartPr/>
                <p14:nvPr/>
              </p14:nvContentPartPr>
              <p14:xfrm>
                <a:off x="3871770" y="3118755"/>
                <a:ext cx="12240" cy="18864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19785701-71D1-1F9D-D65D-4C4358E55B35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3862770" y="3109755"/>
                  <a:ext cx="2988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2C16A76A-3704-7E06-694F-7CF8AC49C569}"/>
                    </a:ext>
                  </a:extLst>
                </p14:cNvPr>
                <p14:cNvContentPartPr/>
                <p14:nvPr/>
              </p14:nvContentPartPr>
              <p14:xfrm>
                <a:off x="3827490" y="3216675"/>
                <a:ext cx="128160" cy="396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2C16A76A-3704-7E06-694F-7CF8AC49C569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3818850" y="3208035"/>
                  <a:ext cx="14580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8999B7D8-03C1-3804-DCAE-FC024499BF57}"/>
                    </a:ext>
                  </a:extLst>
                </p14:cNvPr>
                <p14:cNvContentPartPr/>
                <p14:nvPr/>
              </p14:nvContentPartPr>
              <p14:xfrm>
                <a:off x="3930090" y="3092835"/>
                <a:ext cx="181080" cy="22896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8999B7D8-03C1-3804-DCAE-FC024499BF57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3921090" y="3083835"/>
                  <a:ext cx="19872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3036A9A4-5815-1401-62AD-C8820B8CD519}"/>
                    </a:ext>
                  </a:extLst>
                </p14:cNvPr>
                <p14:cNvContentPartPr/>
                <p14:nvPr/>
              </p14:nvContentPartPr>
              <p14:xfrm>
                <a:off x="4081650" y="3136035"/>
                <a:ext cx="21960" cy="3924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3036A9A4-5815-1401-62AD-C8820B8CD519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4073010" y="3127035"/>
                  <a:ext cx="3960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E1A399B3-1A42-3A46-3F6A-EDE30E1419F5}"/>
                    </a:ext>
                  </a:extLst>
                </p14:cNvPr>
                <p14:cNvContentPartPr/>
                <p14:nvPr/>
              </p14:nvContentPartPr>
              <p14:xfrm>
                <a:off x="4118010" y="3230715"/>
                <a:ext cx="72720" cy="10296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E1A399B3-1A42-3A46-3F6A-EDE30E1419F5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4109010" y="3221715"/>
                  <a:ext cx="9036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921824C0-1D16-5319-293E-F92FA23442E2}"/>
                    </a:ext>
                  </a:extLst>
                </p14:cNvPr>
                <p14:cNvContentPartPr/>
                <p14:nvPr/>
              </p14:nvContentPartPr>
              <p14:xfrm>
                <a:off x="4211610" y="3127035"/>
                <a:ext cx="83520" cy="23904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921824C0-1D16-5319-293E-F92FA23442E2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4202610" y="3118035"/>
                  <a:ext cx="10116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B32C8133-B661-4160-42F5-CE2A54CC5700}"/>
                    </a:ext>
                  </a:extLst>
                </p14:cNvPr>
                <p14:cNvContentPartPr/>
                <p14:nvPr/>
              </p14:nvContentPartPr>
              <p14:xfrm>
                <a:off x="4341570" y="3245475"/>
                <a:ext cx="141120" cy="11232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B32C8133-B661-4160-42F5-CE2A54CC5700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4332930" y="3236835"/>
                  <a:ext cx="15876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5221282E-1ED8-AC12-AE52-9C971EE88031}"/>
                    </a:ext>
                  </a:extLst>
                </p14:cNvPr>
                <p14:cNvContentPartPr/>
                <p14:nvPr/>
              </p14:nvContentPartPr>
              <p14:xfrm>
                <a:off x="4532370" y="3183555"/>
                <a:ext cx="279000" cy="16092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5221282E-1ED8-AC12-AE52-9C971EE88031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4523370" y="3174915"/>
                  <a:ext cx="29664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40CCF1B0-1C1F-7152-8A14-9A85F386D8D9}"/>
                    </a:ext>
                  </a:extLst>
                </p14:cNvPr>
                <p14:cNvContentPartPr/>
                <p14:nvPr/>
              </p14:nvContentPartPr>
              <p14:xfrm>
                <a:off x="4890210" y="3363195"/>
                <a:ext cx="11160" cy="7200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40CCF1B0-1C1F-7152-8A14-9A85F386D8D9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4881570" y="3354555"/>
                  <a:ext cx="2880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374FBED5-B5A5-F58D-CA38-C82742CA3ED1}"/>
                    </a:ext>
                  </a:extLst>
                </p14:cNvPr>
                <p14:cNvContentPartPr/>
                <p14:nvPr/>
              </p14:nvContentPartPr>
              <p14:xfrm>
                <a:off x="4973370" y="3218115"/>
                <a:ext cx="137520" cy="12852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374FBED5-B5A5-F58D-CA38-C82742CA3ED1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4964370" y="3209475"/>
                  <a:ext cx="15516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DF3ED856-E8A9-89A7-3D37-7398CFEF9F1D}"/>
                    </a:ext>
                  </a:extLst>
                </p14:cNvPr>
                <p14:cNvContentPartPr/>
                <p14:nvPr/>
              </p14:nvContentPartPr>
              <p14:xfrm>
                <a:off x="5163090" y="3237195"/>
                <a:ext cx="70200" cy="14364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DF3ED856-E8A9-89A7-3D37-7398CFEF9F1D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5154450" y="3228555"/>
                  <a:ext cx="8784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424C3601-3021-0787-4179-C6DF7246F19F}"/>
                    </a:ext>
                  </a:extLst>
                </p14:cNvPr>
                <p14:cNvContentPartPr/>
                <p14:nvPr/>
              </p14:nvContentPartPr>
              <p14:xfrm>
                <a:off x="5372250" y="3166275"/>
                <a:ext cx="113760" cy="19296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424C3601-3021-0787-4179-C6DF7246F19F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5363610" y="3157635"/>
                  <a:ext cx="13140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9CF32092-D2FB-7496-49AA-A8AE86FC9D60}"/>
                    </a:ext>
                  </a:extLst>
                </p14:cNvPr>
                <p14:cNvContentPartPr/>
                <p14:nvPr/>
              </p14:nvContentPartPr>
              <p14:xfrm>
                <a:off x="5363250" y="3233595"/>
                <a:ext cx="133920" cy="3060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9CF32092-D2FB-7496-49AA-A8AE86FC9D60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5354250" y="3224595"/>
                  <a:ext cx="15156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7BA9E5B2-4100-DCCD-073C-708864081D3B}"/>
                    </a:ext>
                  </a:extLst>
                </p14:cNvPr>
                <p14:cNvContentPartPr/>
                <p14:nvPr/>
              </p14:nvContentPartPr>
              <p14:xfrm>
                <a:off x="5492850" y="3272835"/>
                <a:ext cx="108720" cy="8892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7BA9E5B2-4100-DCCD-073C-708864081D3B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5483850" y="3263835"/>
                  <a:ext cx="12636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643B2397-8242-0838-FDD8-BF99552167A2}"/>
                    </a:ext>
                  </a:extLst>
                </p14:cNvPr>
                <p14:cNvContentPartPr/>
                <p14:nvPr/>
              </p14:nvContentPartPr>
              <p14:xfrm>
                <a:off x="5648370" y="3215955"/>
                <a:ext cx="79920" cy="12564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643B2397-8242-0838-FDD8-BF99552167A2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5639370" y="3206955"/>
                  <a:ext cx="9756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D898A2A9-A7F0-445B-7234-4F59EED784C2}"/>
                    </a:ext>
                  </a:extLst>
                </p14:cNvPr>
                <p14:cNvContentPartPr/>
                <p14:nvPr/>
              </p14:nvContentPartPr>
              <p14:xfrm>
                <a:off x="5756370" y="3140355"/>
                <a:ext cx="130320" cy="25164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D898A2A9-A7F0-445B-7234-4F59EED784C2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5747730" y="3131715"/>
                  <a:ext cx="147960" cy="2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CA139032-0B0F-88A8-7328-9FCC6506625A}"/>
                    </a:ext>
                  </a:extLst>
                </p14:cNvPr>
                <p14:cNvContentPartPr/>
                <p14:nvPr/>
              </p14:nvContentPartPr>
              <p14:xfrm>
                <a:off x="6030690" y="3136755"/>
                <a:ext cx="90720" cy="19872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CA139032-0B0F-88A8-7328-9FCC6506625A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6022050" y="3127755"/>
                  <a:ext cx="10836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343A7099-9542-44A8-E7DB-6133046297C6}"/>
                    </a:ext>
                  </a:extLst>
                </p14:cNvPr>
                <p14:cNvContentPartPr/>
                <p14:nvPr/>
              </p14:nvContentPartPr>
              <p14:xfrm>
                <a:off x="6045090" y="3382995"/>
                <a:ext cx="155520" cy="468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343A7099-9542-44A8-E7DB-6133046297C6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6036450" y="3373995"/>
                  <a:ext cx="17316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07B27D8D-1386-B443-D3CC-AF7DEE05BA4E}"/>
                    </a:ext>
                  </a:extLst>
                </p14:cNvPr>
                <p14:cNvContentPartPr/>
                <p14:nvPr/>
              </p14:nvContentPartPr>
              <p14:xfrm>
                <a:off x="6103050" y="3449955"/>
                <a:ext cx="151920" cy="15480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07B27D8D-1386-B443-D3CC-AF7DEE05BA4E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094050" y="3441315"/>
                  <a:ext cx="16956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4598933B-9A70-5F6F-9FC0-1078DAF3E017}"/>
                    </a:ext>
                  </a:extLst>
                </p14:cNvPr>
                <p14:cNvContentPartPr/>
                <p14:nvPr/>
              </p14:nvContentPartPr>
              <p14:xfrm>
                <a:off x="6325530" y="3192915"/>
                <a:ext cx="194760" cy="17784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4598933B-9A70-5F6F-9FC0-1078DAF3E017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6316530" y="3184275"/>
                  <a:ext cx="21240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5DF7A30F-B714-F5E4-0D2C-EFAD02E55339}"/>
                    </a:ext>
                  </a:extLst>
                </p14:cNvPr>
                <p14:cNvContentPartPr/>
                <p14:nvPr/>
              </p14:nvContentPartPr>
              <p14:xfrm>
                <a:off x="6579330" y="3253035"/>
                <a:ext cx="21960" cy="11304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5DF7A30F-B714-F5E4-0D2C-EFAD02E55339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6570690" y="3244035"/>
                  <a:ext cx="3960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18D848AE-7A19-4529-0909-217E519A81BF}"/>
                    </a:ext>
                  </a:extLst>
                </p14:cNvPr>
                <p14:cNvContentPartPr/>
                <p14:nvPr/>
              </p14:nvContentPartPr>
              <p14:xfrm>
                <a:off x="6611730" y="3166275"/>
                <a:ext cx="360" cy="36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18D848AE-7A19-4529-0909-217E519A81BF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603090" y="315763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6C36FC0E-BDC3-80BA-E6CD-DD4DA7627210}"/>
                    </a:ext>
                  </a:extLst>
                </p14:cNvPr>
                <p14:cNvContentPartPr/>
                <p14:nvPr/>
              </p14:nvContentPartPr>
              <p14:xfrm>
                <a:off x="6611730" y="3090315"/>
                <a:ext cx="321480" cy="25812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6C36FC0E-BDC3-80BA-E6CD-DD4DA7627210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6603090" y="3081675"/>
                  <a:ext cx="339120" cy="27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B6D5C54F-DFA0-72D8-50E0-E6B4EF8BA6F9}"/>
                    </a:ext>
                  </a:extLst>
                </p14:cNvPr>
                <p14:cNvContentPartPr/>
                <p14:nvPr/>
              </p14:nvContentPartPr>
              <p14:xfrm>
                <a:off x="3731730" y="3454275"/>
                <a:ext cx="339480" cy="26892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B6D5C54F-DFA0-72D8-50E0-E6B4EF8BA6F9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3722730" y="3445635"/>
                  <a:ext cx="35712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0E49DE6A-EFA3-23C5-E5A5-FFE4A4027143}"/>
                    </a:ext>
                  </a:extLst>
                </p14:cNvPr>
                <p14:cNvContentPartPr/>
                <p14:nvPr/>
              </p14:nvContentPartPr>
              <p14:xfrm>
                <a:off x="4194690" y="3467595"/>
                <a:ext cx="482760" cy="41508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0E49DE6A-EFA3-23C5-E5A5-FFE4A4027143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4186050" y="3458595"/>
                  <a:ext cx="500400" cy="43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54C72337-92BB-057B-0038-F98270FF9AFC}"/>
                    </a:ext>
                  </a:extLst>
                </p14:cNvPr>
                <p14:cNvContentPartPr/>
                <p14:nvPr/>
              </p14:nvContentPartPr>
              <p14:xfrm>
                <a:off x="4994970" y="3462915"/>
                <a:ext cx="360" cy="36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54C72337-92BB-057B-0038-F98270FF9AFC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985970" y="345427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5CAA5F36-68CA-372F-3B25-257E2150D349}"/>
                    </a:ext>
                  </a:extLst>
                </p14:cNvPr>
                <p14:cNvContentPartPr/>
                <p14:nvPr/>
              </p14:nvContentPartPr>
              <p14:xfrm>
                <a:off x="4865010" y="3579555"/>
                <a:ext cx="145080" cy="17784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5CAA5F36-68CA-372F-3B25-257E2150D349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4856370" y="3570915"/>
                  <a:ext cx="16272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259E7EB0-72CA-A6A0-CF69-35FC0DF61FA2}"/>
                    </a:ext>
                  </a:extLst>
                </p14:cNvPr>
                <p14:cNvContentPartPr/>
                <p14:nvPr/>
              </p14:nvContentPartPr>
              <p14:xfrm>
                <a:off x="5055090" y="3618795"/>
                <a:ext cx="109800" cy="12420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259E7EB0-72CA-A6A0-CF69-35FC0DF61FA2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5046450" y="3609795"/>
                  <a:ext cx="12744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8283766B-5136-0BB6-80DF-A4807E849934}"/>
                    </a:ext>
                  </a:extLst>
                </p14:cNvPr>
                <p14:cNvContentPartPr/>
                <p14:nvPr/>
              </p14:nvContentPartPr>
              <p14:xfrm>
                <a:off x="5318970" y="3625275"/>
                <a:ext cx="276840" cy="36432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8283766B-5136-0BB6-80DF-A4807E849934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5309970" y="3616635"/>
                  <a:ext cx="294480" cy="38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3FBAC456-3C86-B7E2-95B4-E71F3EE229F2}"/>
                    </a:ext>
                  </a:extLst>
                </p14:cNvPr>
                <p14:cNvContentPartPr/>
                <p14:nvPr/>
              </p14:nvContentPartPr>
              <p14:xfrm>
                <a:off x="5413650" y="3512955"/>
                <a:ext cx="360" cy="36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3FBAC456-3C86-B7E2-95B4-E71F3EE229F2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404650" y="350395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9B64E77A-CA01-CDD8-4740-43F898539AC6}"/>
                    </a:ext>
                  </a:extLst>
                </p14:cNvPr>
                <p14:cNvContentPartPr/>
                <p14:nvPr/>
              </p14:nvContentPartPr>
              <p14:xfrm>
                <a:off x="5618490" y="3532395"/>
                <a:ext cx="170640" cy="23004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9B64E77A-CA01-CDD8-4740-43F898539AC6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5609850" y="3523395"/>
                  <a:ext cx="18828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704DDC61-A907-15C0-56FF-15B6AD8412B6}"/>
                    </a:ext>
                  </a:extLst>
                </p14:cNvPr>
                <p14:cNvContentPartPr/>
                <p14:nvPr/>
              </p14:nvContentPartPr>
              <p14:xfrm>
                <a:off x="5968770" y="3555795"/>
                <a:ext cx="546120" cy="47052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704DDC61-A907-15C0-56FF-15B6AD8412B6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5959770" y="3547155"/>
                  <a:ext cx="563760" cy="48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2AE1AF56-078F-0BC2-6CD1-D34279B40155}"/>
                    </a:ext>
                  </a:extLst>
                </p14:cNvPr>
                <p14:cNvContentPartPr/>
                <p14:nvPr/>
              </p14:nvContentPartPr>
              <p14:xfrm>
                <a:off x="6539730" y="3623115"/>
                <a:ext cx="123120" cy="16596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2AE1AF56-078F-0BC2-6CD1-D34279B40155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6530730" y="3614475"/>
                  <a:ext cx="14076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90D88267-4279-5DB4-BF33-83A24381ADA9}"/>
                    </a:ext>
                  </a:extLst>
                </p14:cNvPr>
                <p14:cNvContentPartPr/>
                <p14:nvPr/>
              </p14:nvContentPartPr>
              <p14:xfrm>
                <a:off x="6763290" y="3689355"/>
                <a:ext cx="130680" cy="9720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90D88267-4279-5DB4-BF33-83A24381ADA9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6754290" y="3680715"/>
                  <a:ext cx="14832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D7F2BEB1-1921-D5E5-2437-FBB314DE38D2}"/>
                    </a:ext>
                  </a:extLst>
                </p14:cNvPr>
                <p14:cNvContentPartPr/>
                <p14:nvPr/>
              </p14:nvContentPartPr>
              <p14:xfrm>
                <a:off x="6911610" y="3501795"/>
                <a:ext cx="50760" cy="28116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D7F2BEB1-1921-D5E5-2437-FBB314DE38D2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6902610" y="3493155"/>
                  <a:ext cx="68400" cy="29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09604F8D-A768-BB40-09BA-43BABE799CED}"/>
                    </a:ext>
                  </a:extLst>
                </p14:cNvPr>
                <p14:cNvContentPartPr/>
                <p14:nvPr/>
              </p14:nvContentPartPr>
              <p14:xfrm>
                <a:off x="6896850" y="3668835"/>
                <a:ext cx="105120" cy="1980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09604F8D-A768-BB40-09BA-43BABE799CED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6888210" y="3659835"/>
                  <a:ext cx="12276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52300C55-5D30-6DE3-644D-77510FB8DB09}"/>
                    </a:ext>
                  </a:extLst>
                </p14:cNvPr>
                <p14:cNvContentPartPr/>
                <p14:nvPr/>
              </p14:nvContentPartPr>
              <p14:xfrm>
                <a:off x="3772050" y="3949995"/>
                <a:ext cx="133200" cy="17388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52300C55-5D30-6DE3-644D-77510FB8DB09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3763050" y="3941355"/>
                  <a:ext cx="15084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32304C36-09EB-1071-05FA-8C4462E856E6}"/>
                    </a:ext>
                  </a:extLst>
                </p14:cNvPr>
                <p14:cNvContentPartPr/>
                <p14:nvPr/>
              </p14:nvContentPartPr>
              <p14:xfrm>
                <a:off x="3680250" y="3858915"/>
                <a:ext cx="327600" cy="36324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32304C36-09EB-1071-05FA-8C4462E856E6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3671610" y="3849915"/>
                  <a:ext cx="345240" cy="38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D17259AE-F208-F1C7-A897-129406C08532}"/>
                    </a:ext>
                  </a:extLst>
                </p14:cNvPr>
                <p14:cNvContentPartPr/>
                <p14:nvPr/>
              </p14:nvContentPartPr>
              <p14:xfrm>
                <a:off x="4107210" y="3969075"/>
                <a:ext cx="278280" cy="13140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D17259AE-F208-F1C7-A897-129406C08532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4098210" y="3960435"/>
                  <a:ext cx="29592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1833E355-0DD9-7716-B67A-69083F70FAE7}"/>
                    </a:ext>
                  </a:extLst>
                </p14:cNvPr>
                <p14:cNvContentPartPr/>
                <p14:nvPr/>
              </p14:nvContentPartPr>
              <p14:xfrm>
                <a:off x="4388010" y="3932355"/>
                <a:ext cx="80280" cy="18288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1833E355-0DD9-7716-B67A-69083F70FAE7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4379370" y="3923355"/>
                  <a:ext cx="9792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B44ED291-DEB6-B0B3-7B88-897444028E89}"/>
                    </a:ext>
                  </a:extLst>
                </p14:cNvPr>
                <p14:cNvContentPartPr/>
                <p14:nvPr/>
              </p14:nvContentPartPr>
              <p14:xfrm>
                <a:off x="4576290" y="4010115"/>
                <a:ext cx="137520" cy="9000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B44ED291-DEB6-B0B3-7B88-897444028E89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4567290" y="4001115"/>
                  <a:ext cx="15516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6AEC9566-DDC6-38E6-49ED-FCF6EEC6C669}"/>
                    </a:ext>
                  </a:extLst>
                </p14:cNvPr>
                <p14:cNvContentPartPr/>
                <p14:nvPr/>
              </p14:nvContentPartPr>
              <p14:xfrm>
                <a:off x="4727850" y="4023075"/>
                <a:ext cx="70560" cy="5184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6AEC9566-DDC6-38E6-49ED-FCF6EEC6C669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4719210" y="4014435"/>
                  <a:ext cx="8820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B6B1550F-AE93-C7E5-C9AC-E520642DC5EA}"/>
                    </a:ext>
                  </a:extLst>
                </p14:cNvPr>
                <p14:cNvContentPartPr/>
                <p14:nvPr/>
              </p14:nvContentPartPr>
              <p14:xfrm>
                <a:off x="4875810" y="3854955"/>
                <a:ext cx="14760" cy="26244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B6B1550F-AE93-C7E5-C9AC-E520642DC5EA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4867170" y="3845955"/>
                  <a:ext cx="32400" cy="28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2BAE4811-F6BF-82C0-0F32-F0E4F7F517F7}"/>
                    </a:ext>
                  </a:extLst>
                </p14:cNvPr>
                <p14:cNvContentPartPr/>
                <p14:nvPr/>
              </p14:nvContentPartPr>
              <p14:xfrm>
                <a:off x="4879410" y="3846315"/>
                <a:ext cx="361440" cy="28836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2BAE4811-F6BF-82C0-0F32-F0E4F7F517F7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4870770" y="3837315"/>
                  <a:ext cx="379080" cy="30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1E536562-0A56-C664-34BC-467AF9C8C945}"/>
                    </a:ext>
                  </a:extLst>
                </p14:cNvPr>
                <p14:cNvContentPartPr/>
                <p14:nvPr/>
              </p14:nvContentPartPr>
              <p14:xfrm>
                <a:off x="5139330" y="3880875"/>
                <a:ext cx="25560" cy="1332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1E536562-0A56-C664-34BC-467AF9C8C945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5130330" y="3872235"/>
                  <a:ext cx="4320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D8086051-86E5-D801-76A1-ABF5CA1AD4BC}"/>
                    </a:ext>
                  </a:extLst>
                </p14:cNvPr>
                <p14:cNvContentPartPr/>
                <p14:nvPr/>
              </p14:nvContentPartPr>
              <p14:xfrm>
                <a:off x="5267490" y="4019475"/>
                <a:ext cx="84960" cy="40968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D8086051-86E5-D801-76A1-ABF5CA1AD4BC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5258850" y="4010835"/>
                  <a:ext cx="102600" cy="42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5FD0D928-0FFD-14DB-BFD1-D244C2EE10BC}"/>
                    </a:ext>
                  </a:extLst>
                </p14:cNvPr>
                <p14:cNvContentPartPr/>
                <p14:nvPr/>
              </p14:nvContentPartPr>
              <p14:xfrm>
                <a:off x="5500410" y="3884115"/>
                <a:ext cx="541800" cy="40212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5FD0D928-0FFD-14DB-BFD1-D244C2EE10BC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5491410" y="3875115"/>
                  <a:ext cx="559440" cy="41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36B54336-13E8-4BE9-9864-296D7F642453}"/>
                    </a:ext>
                  </a:extLst>
                </p14:cNvPr>
                <p14:cNvContentPartPr/>
                <p14:nvPr/>
              </p14:nvContentPartPr>
              <p14:xfrm>
                <a:off x="6211410" y="4012275"/>
                <a:ext cx="94320" cy="8604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36B54336-13E8-4BE9-9864-296D7F642453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6202410" y="4003635"/>
                  <a:ext cx="11196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2D866A72-63D4-F6FF-F0AC-21B4CD050E5E}"/>
                    </a:ext>
                  </a:extLst>
                </p14:cNvPr>
                <p14:cNvContentPartPr/>
                <p14:nvPr/>
              </p14:nvContentPartPr>
              <p14:xfrm>
                <a:off x="6090810" y="3875475"/>
                <a:ext cx="340920" cy="38196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2D866A72-63D4-F6FF-F0AC-21B4CD050E5E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6082170" y="3866475"/>
                  <a:ext cx="358560" cy="399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41">
            <p14:nvContentPartPr>
              <p14:cNvPr id="207" name="Ink 206">
                <a:extLst>
                  <a:ext uri="{FF2B5EF4-FFF2-40B4-BE49-F238E27FC236}">
                    <a16:creationId xmlns:a16="http://schemas.microsoft.com/office/drawing/2014/main" id="{4A97720D-8FC5-E796-6B50-EEB58C14732F}"/>
                  </a:ext>
                </a:extLst>
              </p14:cNvPr>
              <p14:cNvContentPartPr/>
              <p14:nvPr/>
            </p14:nvContentPartPr>
            <p14:xfrm>
              <a:off x="7540530" y="5611035"/>
              <a:ext cx="173520" cy="115200"/>
            </p14:xfrm>
          </p:contentPart>
        </mc:Choice>
        <mc:Fallback xmlns="">
          <p:pic>
            <p:nvPicPr>
              <p:cNvPr id="207" name="Ink 206">
                <a:extLst>
                  <a:ext uri="{FF2B5EF4-FFF2-40B4-BE49-F238E27FC236}">
                    <a16:creationId xmlns:a16="http://schemas.microsoft.com/office/drawing/2014/main" id="{4A97720D-8FC5-E796-6B50-EEB58C14732F}"/>
                  </a:ext>
                </a:extLst>
              </p:cNvPr>
              <p:cNvPicPr/>
              <p:nvPr/>
            </p:nvPicPr>
            <p:blipFill>
              <a:blip r:embed="rId242"/>
              <a:stretch>
                <a:fillRect/>
              </a:stretch>
            </p:blipFill>
            <p:spPr>
              <a:xfrm>
                <a:off x="7531890" y="5602395"/>
                <a:ext cx="191160" cy="132840"/>
              </a:xfrm>
              <a:prstGeom prst="rect">
                <a:avLst/>
              </a:prstGeom>
            </p:spPr>
          </p:pic>
        </mc:Fallback>
      </mc:AlternateContent>
      <p:grpSp>
        <p:nvGrpSpPr>
          <p:cNvPr id="223" name="Group 222">
            <a:extLst>
              <a:ext uri="{FF2B5EF4-FFF2-40B4-BE49-F238E27FC236}">
                <a16:creationId xmlns:a16="http://schemas.microsoft.com/office/drawing/2014/main" id="{175BF003-F92D-CEBA-9AA1-469610AE98FB}"/>
              </a:ext>
            </a:extLst>
          </p:cNvPr>
          <p:cNvGrpSpPr/>
          <p:nvPr/>
        </p:nvGrpSpPr>
        <p:grpSpPr>
          <a:xfrm>
            <a:off x="3677730" y="4749555"/>
            <a:ext cx="2544480" cy="515160"/>
            <a:chOff x="3677730" y="4749555"/>
            <a:chExt cx="2544480" cy="515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627D8977-97D0-743D-D97F-A5C0DC36FEE0}"/>
                    </a:ext>
                  </a:extLst>
                </p14:cNvPr>
                <p14:cNvContentPartPr/>
                <p14:nvPr/>
              </p14:nvContentPartPr>
              <p14:xfrm>
                <a:off x="3677730" y="4749555"/>
                <a:ext cx="126720" cy="51516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627D8977-97D0-743D-D97F-A5C0DC36FEE0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3668730" y="4740915"/>
                  <a:ext cx="144360" cy="53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06F806E1-1CE9-2AA5-2982-FB58C806685F}"/>
                    </a:ext>
                  </a:extLst>
                </p14:cNvPr>
                <p14:cNvContentPartPr/>
                <p14:nvPr/>
              </p14:nvContentPartPr>
              <p14:xfrm>
                <a:off x="3825330" y="4935315"/>
                <a:ext cx="375840" cy="13932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06F806E1-1CE9-2AA5-2982-FB58C806685F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3816690" y="4926675"/>
                  <a:ext cx="39348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F7AA4A02-6E38-BF2D-7DB8-22B6A4CCFAD2}"/>
                    </a:ext>
                  </a:extLst>
                </p14:cNvPr>
                <p14:cNvContentPartPr/>
                <p14:nvPr/>
              </p14:nvContentPartPr>
              <p14:xfrm>
                <a:off x="4197210" y="4762155"/>
                <a:ext cx="213480" cy="29916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F7AA4A02-6E38-BF2D-7DB8-22B6A4CCFAD2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4188570" y="4753515"/>
                  <a:ext cx="231120" cy="31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98259B43-1200-CE87-A71A-8B9EEE4BEA5D}"/>
                    </a:ext>
                  </a:extLst>
                </p14:cNvPr>
                <p14:cNvContentPartPr/>
                <p14:nvPr/>
              </p14:nvContentPartPr>
              <p14:xfrm>
                <a:off x="4485930" y="4920555"/>
                <a:ext cx="141120" cy="14364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98259B43-1200-CE87-A71A-8B9EEE4BEA5D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4477290" y="4911915"/>
                  <a:ext cx="15876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8844E6D1-28D8-5125-F32F-C06D9A0B5AF2}"/>
                    </a:ext>
                  </a:extLst>
                </p14:cNvPr>
                <p14:cNvContentPartPr/>
                <p14:nvPr/>
              </p14:nvContentPartPr>
              <p14:xfrm>
                <a:off x="4644690" y="4961235"/>
                <a:ext cx="65160" cy="8136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8844E6D1-28D8-5125-F32F-C06D9A0B5AF2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4636050" y="4952235"/>
                  <a:ext cx="8280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773F4134-4A7E-B915-7605-7656F07E4061}"/>
                    </a:ext>
                  </a:extLst>
                </p14:cNvPr>
                <p14:cNvContentPartPr/>
                <p14:nvPr/>
              </p14:nvContentPartPr>
              <p14:xfrm>
                <a:off x="4785450" y="4933515"/>
                <a:ext cx="99360" cy="11412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773F4134-4A7E-B915-7605-7656F07E4061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4776810" y="4924515"/>
                  <a:ext cx="11700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DD86F4A3-11A6-AD7E-E871-CF057DD16860}"/>
                    </a:ext>
                  </a:extLst>
                </p14:cNvPr>
                <p14:cNvContentPartPr/>
                <p14:nvPr/>
              </p14:nvContentPartPr>
              <p14:xfrm>
                <a:off x="4940970" y="5028555"/>
                <a:ext cx="47160" cy="21240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DD86F4A3-11A6-AD7E-E871-CF057DD16860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4931970" y="5019915"/>
                  <a:ext cx="6480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54D167CF-5012-1ED9-1A80-921AEF2A6AC6}"/>
                    </a:ext>
                  </a:extLst>
                </p14:cNvPr>
                <p14:cNvContentPartPr/>
                <p14:nvPr/>
              </p14:nvContentPartPr>
              <p14:xfrm>
                <a:off x="5146170" y="4909395"/>
                <a:ext cx="134640" cy="13680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54D167CF-5012-1ED9-1A80-921AEF2A6AC6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5137170" y="4900755"/>
                  <a:ext cx="15228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4696B8F7-E196-6839-0F3F-D3DB2E8F1AC5}"/>
                    </a:ext>
                  </a:extLst>
                </p14:cNvPr>
                <p14:cNvContentPartPr/>
                <p14:nvPr/>
              </p14:nvContentPartPr>
              <p14:xfrm>
                <a:off x="5318610" y="4919475"/>
                <a:ext cx="81000" cy="15480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4696B8F7-E196-6839-0F3F-D3DB2E8F1AC5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5309970" y="4910835"/>
                  <a:ext cx="9864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953B79FD-9F0D-D6E3-743D-87D5EEEC6349}"/>
                    </a:ext>
                  </a:extLst>
                </p14:cNvPr>
                <p14:cNvContentPartPr/>
                <p14:nvPr/>
              </p14:nvContentPartPr>
              <p14:xfrm>
                <a:off x="5578890" y="4783755"/>
                <a:ext cx="100800" cy="29664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953B79FD-9F0D-D6E3-743D-87D5EEEC6349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5570250" y="4775115"/>
                  <a:ext cx="118440" cy="31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84F6FED9-D783-198D-E9A5-328387DE44E7}"/>
                    </a:ext>
                  </a:extLst>
                </p14:cNvPr>
                <p14:cNvContentPartPr/>
                <p14:nvPr/>
              </p14:nvContentPartPr>
              <p14:xfrm>
                <a:off x="5543610" y="4885635"/>
                <a:ext cx="162720" cy="1548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84F6FED9-D783-198D-E9A5-328387DE44E7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5534610" y="4876995"/>
                  <a:ext cx="18036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14E16290-D492-090D-D094-F8E691815C1E}"/>
                    </a:ext>
                  </a:extLst>
                </p14:cNvPr>
                <p14:cNvContentPartPr/>
                <p14:nvPr/>
              </p14:nvContentPartPr>
              <p14:xfrm>
                <a:off x="5744490" y="4963395"/>
                <a:ext cx="127800" cy="11340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14E16290-D492-090D-D094-F8E691815C1E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5735850" y="4954395"/>
                  <a:ext cx="14544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F8CD0BE0-6CE8-6C78-09E1-8E6DF8CD5E79}"/>
                    </a:ext>
                  </a:extLst>
                </p14:cNvPr>
                <p14:cNvContentPartPr/>
                <p14:nvPr/>
              </p14:nvContentPartPr>
              <p14:xfrm>
                <a:off x="5915130" y="4911555"/>
                <a:ext cx="72720" cy="12960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F8CD0BE0-6CE8-6C78-09E1-8E6DF8CD5E79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5906490" y="4902915"/>
                  <a:ext cx="9036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AA04EA6B-69C2-8A27-109E-976711DABCE3}"/>
                    </a:ext>
                  </a:extLst>
                </p14:cNvPr>
                <p14:cNvContentPartPr/>
                <p14:nvPr/>
              </p14:nvContentPartPr>
              <p14:xfrm>
                <a:off x="6012690" y="4805715"/>
                <a:ext cx="209520" cy="30420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AA04EA6B-69C2-8A27-109E-976711DABCE3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6004050" y="4796715"/>
                  <a:ext cx="227160" cy="321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71">
            <p14:nvContentPartPr>
              <p14:cNvPr id="224" name="Ink 223">
                <a:extLst>
                  <a:ext uri="{FF2B5EF4-FFF2-40B4-BE49-F238E27FC236}">
                    <a16:creationId xmlns:a16="http://schemas.microsoft.com/office/drawing/2014/main" id="{38E8585A-EE14-8587-720C-D21609DE4393}"/>
                  </a:ext>
                </a:extLst>
              </p14:cNvPr>
              <p14:cNvContentPartPr/>
              <p14:nvPr/>
            </p14:nvContentPartPr>
            <p14:xfrm>
              <a:off x="6402570" y="4844595"/>
              <a:ext cx="224280" cy="243000"/>
            </p14:xfrm>
          </p:contentPart>
        </mc:Choice>
        <mc:Fallback xmlns="">
          <p:pic>
            <p:nvPicPr>
              <p:cNvPr id="224" name="Ink 223">
                <a:extLst>
                  <a:ext uri="{FF2B5EF4-FFF2-40B4-BE49-F238E27FC236}">
                    <a16:creationId xmlns:a16="http://schemas.microsoft.com/office/drawing/2014/main" id="{38E8585A-EE14-8587-720C-D21609DE4393}"/>
                  </a:ext>
                </a:extLst>
              </p:cNvPr>
              <p:cNvPicPr/>
              <p:nvPr/>
            </p:nvPicPr>
            <p:blipFill>
              <a:blip r:embed="rId272"/>
              <a:stretch>
                <a:fillRect/>
              </a:stretch>
            </p:blipFill>
            <p:spPr>
              <a:xfrm>
                <a:off x="6393570" y="4835595"/>
                <a:ext cx="241920" cy="260640"/>
              </a:xfrm>
              <a:prstGeom prst="rect">
                <a:avLst/>
              </a:prstGeom>
            </p:spPr>
          </p:pic>
        </mc:Fallback>
      </mc:AlternateContent>
      <p:grpSp>
        <p:nvGrpSpPr>
          <p:cNvPr id="229" name="Group 228">
            <a:extLst>
              <a:ext uri="{FF2B5EF4-FFF2-40B4-BE49-F238E27FC236}">
                <a16:creationId xmlns:a16="http://schemas.microsoft.com/office/drawing/2014/main" id="{B1F32C9B-AB3E-2826-44DC-11F2DB794281}"/>
              </a:ext>
            </a:extLst>
          </p:cNvPr>
          <p:cNvGrpSpPr/>
          <p:nvPr/>
        </p:nvGrpSpPr>
        <p:grpSpPr>
          <a:xfrm>
            <a:off x="6744930" y="4751355"/>
            <a:ext cx="509760" cy="351360"/>
            <a:chOff x="6744930" y="4751355"/>
            <a:chExt cx="509760" cy="351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877803EC-8A07-5249-A52E-47E6051B10C4}"/>
                    </a:ext>
                  </a:extLst>
                </p14:cNvPr>
                <p14:cNvContentPartPr/>
                <p14:nvPr/>
              </p14:nvContentPartPr>
              <p14:xfrm>
                <a:off x="6744930" y="4924515"/>
                <a:ext cx="159480" cy="15480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877803EC-8A07-5249-A52E-47E6051B10C4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6736290" y="4915875"/>
                  <a:ext cx="17712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25CC3F9A-6378-5230-38B3-F581D3D659C7}"/>
                    </a:ext>
                  </a:extLst>
                </p14:cNvPr>
                <p14:cNvContentPartPr/>
                <p14:nvPr/>
              </p14:nvContentPartPr>
              <p14:xfrm>
                <a:off x="6965610" y="4965915"/>
                <a:ext cx="7560" cy="13680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25CC3F9A-6378-5230-38B3-F581D3D659C7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6956610" y="4956915"/>
                  <a:ext cx="2520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911CAF8B-5EFE-7642-E452-88617DCE1D9D}"/>
                    </a:ext>
                  </a:extLst>
                </p14:cNvPr>
                <p14:cNvContentPartPr/>
                <p14:nvPr/>
              </p14:nvContentPartPr>
              <p14:xfrm>
                <a:off x="6976410" y="4857555"/>
                <a:ext cx="14760" cy="3276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911CAF8B-5EFE-7642-E452-88617DCE1D9D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6967770" y="4848555"/>
                  <a:ext cx="3240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639F9D2F-B172-7EFC-AEAF-0B9E599173FA}"/>
                    </a:ext>
                  </a:extLst>
                </p14:cNvPr>
                <p14:cNvContentPartPr/>
                <p14:nvPr/>
              </p14:nvContentPartPr>
              <p14:xfrm>
                <a:off x="7048770" y="4751355"/>
                <a:ext cx="205920" cy="33444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639F9D2F-B172-7EFC-AEAF-0B9E599173FA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7039770" y="4742715"/>
                  <a:ext cx="223560" cy="352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5" name="Group 244">
            <a:extLst>
              <a:ext uri="{FF2B5EF4-FFF2-40B4-BE49-F238E27FC236}">
                <a16:creationId xmlns:a16="http://schemas.microsoft.com/office/drawing/2014/main" id="{15FF2318-DC70-59BD-78CD-5C05EF2E89C0}"/>
              </a:ext>
            </a:extLst>
          </p:cNvPr>
          <p:cNvGrpSpPr/>
          <p:nvPr/>
        </p:nvGrpSpPr>
        <p:grpSpPr>
          <a:xfrm>
            <a:off x="5445330" y="5212155"/>
            <a:ext cx="1477440" cy="516240"/>
            <a:chOff x="5445330" y="5212155"/>
            <a:chExt cx="1477440" cy="516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FA75BC59-5E04-5CA1-666C-42467F1F81DA}"/>
                    </a:ext>
                  </a:extLst>
                </p14:cNvPr>
                <p14:cNvContentPartPr/>
                <p14:nvPr/>
              </p14:nvContentPartPr>
              <p14:xfrm>
                <a:off x="5445330" y="5212155"/>
                <a:ext cx="524160" cy="51624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FA75BC59-5E04-5CA1-666C-42467F1F81DA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5436690" y="5203515"/>
                  <a:ext cx="541800" cy="53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6D4F0F64-135E-5EE4-1FF1-3544A87F3C8C}"/>
                    </a:ext>
                  </a:extLst>
                </p14:cNvPr>
                <p14:cNvContentPartPr/>
                <p14:nvPr/>
              </p14:nvContentPartPr>
              <p14:xfrm>
                <a:off x="5998290" y="5327355"/>
                <a:ext cx="91080" cy="22104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6D4F0F64-135E-5EE4-1FF1-3544A87F3C8C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5989650" y="5318715"/>
                  <a:ext cx="10872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148D2667-171B-A78D-1025-FA21CDCC788E}"/>
                    </a:ext>
                  </a:extLst>
                </p14:cNvPr>
                <p14:cNvContentPartPr/>
                <p14:nvPr/>
              </p14:nvContentPartPr>
              <p14:xfrm>
                <a:off x="6225450" y="5404395"/>
                <a:ext cx="151920" cy="12276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148D2667-171B-A78D-1025-FA21CDCC788E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6216810" y="5395755"/>
                  <a:ext cx="16956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2069384E-5C32-22A9-3E0E-8D4D9E673AA0}"/>
                    </a:ext>
                  </a:extLst>
                </p14:cNvPr>
                <p14:cNvContentPartPr/>
                <p14:nvPr/>
              </p14:nvContentPartPr>
              <p14:xfrm>
                <a:off x="6419130" y="5214675"/>
                <a:ext cx="41400" cy="30636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2069384E-5C32-22A9-3E0E-8D4D9E673AA0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6410490" y="5206035"/>
                  <a:ext cx="59040" cy="32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98CC83F3-B7D9-EB52-7B73-6990980DD2FE}"/>
                    </a:ext>
                  </a:extLst>
                </p14:cNvPr>
                <p14:cNvContentPartPr/>
                <p14:nvPr/>
              </p14:nvContentPartPr>
              <p14:xfrm>
                <a:off x="6398970" y="5392515"/>
                <a:ext cx="126720" cy="684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98CC83F3-B7D9-EB52-7B73-6990980DD2FE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6389970" y="5383515"/>
                  <a:ext cx="14436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3201662F-603B-FBE0-1146-0219491E8C31}"/>
                    </a:ext>
                  </a:extLst>
                </p14:cNvPr>
                <p14:cNvContentPartPr/>
                <p14:nvPr/>
              </p14:nvContentPartPr>
              <p14:xfrm>
                <a:off x="6711450" y="5339955"/>
                <a:ext cx="96120" cy="17064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3201662F-603B-FBE0-1146-0219491E8C31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6702810" y="5331315"/>
                  <a:ext cx="11376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C8CC74FB-1E94-437D-0994-6E606C88DB8D}"/>
                    </a:ext>
                  </a:extLst>
                </p14:cNvPr>
                <p14:cNvContentPartPr/>
                <p14:nvPr/>
              </p14:nvContentPartPr>
              <p14:xfrm>
                <a:off x="6564930" y="5217555"/>
                <a:ext cx="357840" cy="42948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C8CC74FB-1E94-437D-0994-6E606C88DB8D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6556290" y="5208555"/>
                  <a:ext cx="375480" cy="447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1" name="Group 250">
            <a:extLst>
              <a:ext uri="{FF2B5EF4-FFF2-40B4-BE49-F238E27FC236}">
                <a16:creationId xmlns:a16="http://schemas.microsoft.com/office/drawing/2014/main" id="{1281C528-0D69-3B36-990F-2F31CF011B77}"/>
              </a:ext>
            </a:extLst>
          </p:cNvPr>
          <p:cNvGrpSpPr/>
          <p:nvPr/>
        </p:nvGrpSpPr>
        <p:grpSpPr>
          <a:xfrm>
            <a:off x="631050" y="1709355"/>
            <a:ext cx="434520" cy="493200"/>
            <a:chOff x="631050" y="1709355"/>
            <a:chExt cx="434520" cy="493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2756D901-07A4-C67F-72BE-A422673198D1}"/>
                    </a:ext>
                  </a:extLst>
                </p14:cNvPr>
                <p14:cNvContentPartPr/>
                <p14:nvPr/>
              </p14:nvContentPartPr>
              <p14:xfrm>
                <a:off x="775410" y="1827795"/>
                <a:ext cx="181080" cy="24768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2756D901-07A4-C67F-72BE-A422673198D1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766410" y="1818795"/>
                  <a:ext cx="198720" cy="26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7D3E06E8-AA85-81C2-2FEC-64ABCB81373F}"/>
                    </a:ext>
                  </a:extLst>
                </p14:cNvPr>
                <p14:cNvContentPartPr/>
                <p14:nvPr/>
              </p14:nvContentPartPr>
              <p14:xfrm>
                <a:off x="631050" y="1709355"/>
                <a:ext cx="434520" cy="49320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7D3E06E8-AA85-81C2-2FEC-64ABCB81373F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622050" y="1700355"/>
                  <a:ext cx="452160" cy="510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0" name="Group 249">
            <a:extLst>
              <a:ext uri="{FF2B5EF4-FFF2-40B4-BE49-F238E27FC236}">
                <a16:creationId xmlns:a16="http://schemas.microsoft.com/office/drawing/2014/main" id="{6C288962-BF22-16E9-42E3-0B6BA91EED94}"/>
              </a:ext>
            </a:extLst>
          </p:cNvPr>
          <p:cNvGrpSpPr/>
          <p:nvPr/>
        </p:nvGrpSpPr>
        <p:grpSpPr>
          <a:xfrm>
            <a:off x="619170" y="3370395"/>
            <a:ext cx="528840" cy="567360"/>
            <a:chOff x="619170" y="3370395"/>
            <a:chExt cx="528840" cy="567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FF6108B8-0E67-1D7B-008E-CE0BED038517}"/>
                    </a:ext>
                  </a:extLst>
                </p14:cNvPr>
                <p14:cNvContentPartPr/>
                <p14:nvPr/>
              </p14:nvContentPartPr>
              <p14:xfrm>
                <a:off x="822210" y="3550395"/>
                <a:ext cx="152280" cy="21420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FF6108B8-0E67-1D7B-008E-CE0BED038517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813570" y="3541755"/>
                  <a:ext cx="16992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780B920F-F7AC-7F66-16DB-CD8DD280398A}"/>
                    </a:ext>
                  </a:extLst>
                </p14:cNvPr>
                <p14:cNvContentPartPr/>
                <p14:nvPr/>
              </p14:nvContentPartPr>
              <p14:xfrm>
                <a:off x="619170" y="3370395"/>
                <a:ext cx="528840" cy="56736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780B920F-F7AC-7F66-16DB-CD8DD280398A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610170" y="3361755"/>
                  <a:ext cx="546480" cy="585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2" name="Group 271">
            <a:extLst>
              <a:ext uri="{FF2B5EF4-FFF2-40B4-BE49-F238E27FC236}">
                <a16:creationId xmlns:a16="http://schemas.microsoft.com/office/drawing/2014/main" id="{B6FAEC79-1A0E-BFAF-485A-2170DF995F9F}"/>
              </a:ext>
            </a:extLst>
          </p:cNvPr>
          <p:cNvGrpSpPr/>
          <p:nvPr/>
        </p:nvGrpSpPr>
        <p:grpSpPr>
          <a:xfrm>
            <a:off x="1746690" y="5719395"/>
            <a:ext cx="1675440" cy="214200"/>
            <a:chOff x="1746690" y="5719395"/>
            <a:chExt cx="1675440" cy="214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BB24F03C-18E4-671C-E6D5-48465D565B76}"/>
                    </a:ext>
                  </a:extLst>
                </p14:cNvPr>
                <p14:cNvContentPartPr/>
                <p14:nvPr/>
              </p14:nvContentPartPr>
              <p14:xfrm>
                <a:off x="2446890" y="5762595"/>
                <a:ext cx="69120" cy="9972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BB24F03C-18E4-671C-E6D5-48465D565B76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2437890" y="5753595"/>
                  <a:ext cx="8676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957920B1-88CA-CE52-AD9D-3478839B0546}"/>
                    </a:ext>
                  </a:extLst>
                </p14:cNvPr>
                <p14:cNvContentPartPr/>
                <p14:nvPr/>
              </p14:nvContentPartPr>
              <p14:xfrm>
                <a:off x="2587650" y="5724435"/>
                <a:ext cx="83520" cy="15552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957920B1-88CA-CE52-AD9D-3478839B0546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2578650" y="5715795"/>
                  <a:ext cx="10116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51705AC5-41F8-775C-C53F-17B3CCE4FF61}"/>
                    </a:ext>
                  </a:extLst>
                </p14:cNvPr>
                <p14:cNvContentPartPr/>
                <p14:nvPr/>
              </p14:nvContentPartPr>
              <p14:xfrm>
                <a:off x="2381730" y="5766915"/>
                <a:ext cx="198720" cy="8064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51705AC5-41F8-775C-C53F-17B3CCE4FF61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2373090" y="5758275"/>
                  <a:ext cx="21636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DDF3DC29-0F75-EE3D-144B-A6D6B761FD0E}"/>
                    </a:ext>
                  </a:extLst>
                </p14:cNvPr>
                <p14:cNvContentPartPr/>
                <p14:nvPr/>
              </p14:nvContentPartPr>
              <p14:xfrm>
                <a:off x="2377050" y="5784195"/>
                <a:ext cx="37440" cy="8712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DDF3DC29-0F75-EE3D-144B-A6D6B761FD0E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2368410" y="5775555"/>
                  <a:ext cx="5508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D45F6DFB-5FD6-E1D6-04D3-839E55E62ABF}"/>
                    </a:ext>
                  </a:extLst>
                </p14:cNvPr>
                <p14:cNvContentPartPr/>
                <p14:nvPr/>
              </p14:nvContentPartPr>
              <p14:xfrm>
                <a:off x="1746690" y="5827755"/>
                <a:ext cx="57960" cy="13320"/>
              </p14:xfrm>
            </p:contentPart>
          </mc:Choice>
          <mc:Fallback xmlns=""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D45F6DFB-5FD6-E1D6-04D3-839E55E62ABF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1737690" y="5818755"/>
                  <a:ext cx="7560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F27D49CD-2859-3168-A0CC-3E0131B8DD7F}"/>
                    </a:ext>
                  </a:extLst>
                </p14:cNvPr>
                <p14:cNvContentPartPr/>
                <p14:nvPr/>
              </p14:nvContentPartPr>
              <p14:xfrm>
                <a:off x="1746690" y="5821635"/>
                <a:ext cx="202320" cy="19080"/>
              </p14:xfrm>
            </p:contentPart>
          </mc:Choice>
          <mc:Fallback xmlns=""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F27D49CD-2859-3168-A0CC-3E0131B8DD7F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1737690" y="5812995"/>
                  <a:ext cx="21996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2F7AD2C7-AA18-C6BB-79EA-F41AE542F7D0}"/>
                    </a:ext>
                  </a:extLst>
                </p14:cNvPr>
                <p14:cNvContentPartPr/>
                <p14:nvPr/>
              </p14:nvContentPartPr>
              <p14:xfrm>
                <a:off x="1955850" y="5823435"/>
                <a:ext cx="57960" cy="2520"/>
              </p14:xfrm>
            </p:contentPart>
          </mc:Choice>
          <mc:Fallback xmlns=""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2F7AD2C7-AA18-C6BB-79EA-F41AE542F7D0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1947210" y="5814435"/>
                  <a:ext cx="7560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7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870107F9-EC53-0236-452F-990666B227D0}"/>
                    </a:ext>
                  </a:extLst>
                </p14:cNvPr>
                <p14:cNvContentPartPr/>
                <p14:nvPr/>
              </p14:nvContentPartPr>
              <p14:xfrm>
                <a:off x="2057010" y="5816955"/>
                <a:ext cx="169920" cy="15480"/>
              </p14:xfrm>
            </p:contentPart>
          </mc:Choice>
          <mc:Fallback xmlns=""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870107F9-EC53-0236-452F-990666B227D0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2048370" y="5807955"/>
                  <a:ext cx="18756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95010239-FCAC-4130-93F0-01098A926E43}"/>
                    </a:ext>
                  </a:extLst>
                </p14:cNvPr>
                <p14:cNvContentPartPr/>
                <p14:nvPr/>
              </p14:nvContentPartPr>
              <p14:xfrm>
                <a:off x="2313330" y="5820915"/>
                <a:ext cx="54360" cy="1152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95010239-FCAC-4130-93F0-01098A926E43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2304330" y="5811915"/>
                  <a:ext cx="7200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1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B1556E2A-CFB6-107E-20E1-19FDF649F9D5}"/>
                    </a:ext>
                  </a:extLst>
                </p14:cNvPr>
                <p14:cNvContentPartPr/>
                <p14:nvPr/>
              </p14:nvContentPartPr>
              <p14:xfrm>
                <a:off x="2446890" y="5812635"/>
                <a:ext cx="43560" cy="1116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B1556E2A-CFB6-107E-20E1-19FDF649F9D5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2437890" y="5803635"/>
                  <a:ext cx="6120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6A40FF28-815D-7E06-2F49-02DD24E3C45E}"/>
                    </a:ext>
                  </a:extLst>
                </p14:cNvPr>
                <p14:cNvContentPartPr/>
                <p14:nvPr/>
              </p14:nvContentPartPr>
              <p14:xfrm>
                <a:off x="2566050" y="5803995"/>
                <a:ext cx="29160" cy="468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6A40FF28-815D-7E06-2F49-02DD24E3C45E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2557050" y="5794995"/>
                  <a:ext cx="4680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67A6A3AA-768F-7EAE-0647-D94CB63A83C4}"/>
                    </a:ext>
                  </a:extLst>
                </p14:cNvPr>
                <p14:cNvContentPartPr/>
                <p14:nvPr/>
              </p14:nvContentPartPr>
              <p14:xfrm>
                <a:off x="2677650" y="5801835"/>
                <a:ext cx="72720" cy="900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67A6A3AA-768F-7EAE-0647-D94CB63A83C4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2669010" y="5792835"/>
                  <a:ext cx="9036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28046013-09A2-D26C-95FF-BCBC265176E5}"/>
                    </a:ext>
                  </a:extLst>
                </p14:cNvPr>
                <p14:cNvContentPartPr/>
                <p14:nvPr/>
              </p14:nvContentPartPr>
              <p14:xfrm>
                <a:off x="2836770" y="5784195"/>
                <a:ext cx="32760" cy="9000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28046013-09A2-D26C-95FF-BCBC265176E5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2827770" y="5775555"/>
                  <a:ext cx="5040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9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1F83B056-247D-A17A-5306-592A33DD98AC}"/>
                    </a:ext>
                  </a:extLst>
                </p14:cNvPr>
                <p14:cNvContentPartPr/>
                <p14:nvPr/>
              </p14:nvContentPartPr>
              <p14:xfrm>
                <a:off x="3038730" y="5777715"/>
                <a:ext cx="155520" cy="1980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1F83B056-247D-A17A-5306-592A33DD98AC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3030090" y="5769075"/>
                  <a:ext cx="17316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1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00999A4C-DEA9-43F4-22B3-92FA6A047C06}"/>
                    </a:ext>
                  </a:extLst>
                </p14:cNvPr>
                <p14:cNvContentPartPr/>
                <p14:nvPr/>
              </p14:nvContentPartPr>
              <p14:xfrm>
                <a:off x="3193890" y="5797155"/>
                <a:ext cx="87120" cy="1980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00999A4C-DEA9-43F4-22B3-92FA6A047C06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3185250" y="5788515"/>
                  <a:ext cx="10476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C14FE84D-6281-CE93-6634-AD45A6DF714C}"/>
                    </a:ext>
                  </a:extLst>
                </p14:cNvPr>
                <p14:cNvContentPartPr/>
                <p14:nvPr/>
              </p14:nvContentPartPr>
              <p14:xfrm>
                <a:off x="3197130" y="5797155"/>
                <a:ext cx="67320" cy="92520"/>
              </p14:xfrm>
            </p:contentPart>
          </mc:Choice>
          <mc:Fallback xmlns=""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C14FE84D-6281-CE93-6634-AD45A6DF714C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3188130" y="5788155"/>
                  <a:ext cx="8496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CAA9FD80-5C9A-0CCC-C564-7C8778D4B5B8}"/>
                    </a:ext>
                  </a:extLst>
                </p14:cNvPr>
                <p14:cNvContentPartPr/>
                <p14:nvPr/>
              </p14:nvContentPartPr>
              <p14:xfrm>
                <a:off x="3334650" y="5719395"/>
                <a:ext cx="87480" cy="214200"/>
              </p14:xfrm>
            </p:contentPart>
          </mc:Choice>
          <mc:Fallback xmlns=""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CAA9FD80-5C9A-0CCC-C564-7C8778D4B5B8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3326010" y="5710395"/>
                  <a:ext cx="105120" cy="231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5" name="Group 274">
            <a:extLst>
              <a:ext uri="{FF2B5EF4-FFF2-40B4-BE49-F238E27FC236}">
                <a16:creationId xmlns:a16="http://schemas.microsoft.com/office/drawing/2014/main" id="{E33EFDD6-AE9C-3317-E4E3-DD58104F6D9E}"/>
              </a:ext>
            </a:extLst>
          </p:cNvPr>
          <p:cNvGrpSpPr/>
          <p:nvPr/>
        </p:nvGrpSpPr>
        <p:grpSpPr>
          <a:xfrm>
            <a:off x="674610" y="5186595"/>
            <a:ext cx="419040" cy="627480"/>
            <a:chOff x="674610" y="5186595"/>
            <a:chExt cx="419040" cy="627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7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0F12DC75-994D-8560-ED4A-76219427B991}"/>
                    </a:ext>
                  </a:extLst>
                </p14:cNvPr>
                <p14:cNvContentPartPr/>
                <p14:nvPr/>
              </p14:nvContentPartPr>
              <p14:xfrm>
                <a:off x="761730" y="5414115"/>
                <a:ext cx="144360" cy="25056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0F12DC75-994D-8560-ED4A-76219427B991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753090" y="5405115"/>
                  <a:ext cx="162000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9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98C30A51-120D-0A34-0195-C38F0C3FB486}"/>
                    </a:ext>
                  </a:extLst>
                </p14:cNvPr>
                <p14:cNvContentPartPr/>
                <p14:nvPr/>
              </p14:nvContentPartPr>
              <p14:xfrm>
                <a:off x="674610" y="5186595"/>
                <a:ext cx="419040" cy="62748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98C30A51-120D-0A34-0195-C38F0C3FB486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665970" y="5177955"/>
                  <a:ext cx="436680" cy="645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7" name="Group 286">
            <a:extLst>
              <a:ext uri="{FF2B5EF4-FFF2-40B4-BE49-F238E27FC236}">
                <a16:creationId xmlns:a16="http://schemas.microsoft.com/office/drawing/2014/main" id="{EEFE2EE2-1D12-9EB3-D174-2704AEE53135}"/>
              </a:ext>
            </a:extLst>
          </p:cNvPr>
          <p:cNvGrpSpPr/>
          <p:nvPr/>
        </p:nvGrpSpPr>
        <p:grpSpPr>
          <a:xfrm>
            <a:off x="3767370" y="5267235"/>
            <a:ext cx="1473480" cy="978120"/>
            <a:chOff x="3767370" y="5267235"/>
            <a:chExt cx="1473480" cy="978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1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E8553628-4696-7E83-2707-F248695A04CE}"/>
                    </a:ext>
                  </a:extLst>
                </p14:cNvPr>
                <p14:cNvContentPartPr/>
                <p14:nvPr/>
              </p14:nvContentPartPr>
              <p14:xfrm>
                <a:off x="3778530" y="5267235"/>
                <a:ext cx="281880" cy="28512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E8553628-4696-7E83-2707-F248695A04CE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3769890" y="5258595"/>
                  <a:ext cx="299520" cy="30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3987D6D1-986F-044E-0569-D49B2BFEB3C6}"/>
                    </a:ext>
                  </a:extLst>
                </p14:cNvPr>
                <p14:cNvContentPartPr/>
                <p14:nvPr/>
              </p14:nvContentPartPr>
              <p14:xfrm>
                <a:off x="4074090" y="5400075"/>
                <a:ext cx="62280" cy="14616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3987D6D1-986F-044E-0569-D49B2BFEB3C6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4065090" y="5391435"/>
                  <a:ext cx="7992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AADCAFC9-57AD-D953-39ED-EADCB150351F}"/>
                    </a:ext>
                  </a:extLst>
                </p14:cNvPr>
                <p14:cNvContentPartPr/>
                <p14:nvPr/>
              </p14:nvContentPartPr>
              <p14:xfrm>
                <a:off x="4301970" y="5290995"/>
                <a:ext cx="473040" cy="45612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AADCAFC9-57AD-D953-39ED-EADCB150351F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4293330" y="5281995"/>
                  <a:ext cx="490680" cy="47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EBBC422C-D471-58F9-F82D-EE5065578F5C}"/>
                    </a:ext>
                  </a:extLst>
                </p14:cNvPr>
                <p14:cNvContentPartPr/>
                <p14:nvPr/>
              </p14:nvContentPartPr>
              <p14:xfrm>
                <a:off x="4976610" y="5375235"/>
                <a:ext cx="148680" cy="18900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EBBC422C-D471-58F9-F82D-EE5065578F5C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4967970" y="5366235"/>
                  <a:ext cx="16632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3AFBD032-25CF-E887-1752-0641CC06F4D5}"/>
                    </a:ext>
                  </a:extLst>
                </p14:cNvPr>
                <p14:cNvContentPartPr/>
                <p14:nvPr/>
              </p14:nvContentPartPr>
              <p14:xfrm>
                <a:off x="5168130" y="5439315"/>
                <a:ext cx="72720" cy="11592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3AFBD032-25CF-E887-1752-0641CC06F4D5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5159490" y="5430675"/>
                  <a:ext cx="9036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8869D630-315B-BB76-C80B-52071B72F566}"/>
                    </a:ext>
                  </a:extLst>
                </p14:cNvPr>
                <p14:cNvContentPartPr/>
                <p14:nvPr/>
              </p14:nvContentPartPr>
              <p14:xfrm>
                <a:off x="3767370" y="5787075"/>
                <a:ext cx="246240" cy="156600"/>
              </p14:xfrm>
            </p:contentPart>
          </mc:Choice>
          <mc:Fallback xmlns=""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8869D630-315B-BB76-C80B-52071B72F566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3758730" y="5778435"/>
                  <a:ext cx="26388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9654633A-59BA-3AE1-5071-74722C63539B}"/>
                    </a:ext>
                  </a:extLst>
                </p14:cNvPr>
                <p14:cNvContentPartPr/>
                <p14:nvPr/>
              </p14:nvContentPartPr>
              <p14:xfrm>
                <a:off x="4063650" y="5710755"/>
                <a:ext cx="83520" cy="23220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9654633A-59BA-3AE1-5071-74722C63539B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4055010" y="5701755"/>
                  <a:ext cx="101160" cy="24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95189D02-E131-5A2B-C724-62596DB295DC}"/>
                    </a:ext>
                  </a:extLst>
                </p14:cNvPr>
                <p14:cNvContentPartPr/>
                <p14:nvPr/>
              </p14:nvContentPartPr>
              <p14:xfrm>
                <a:off x="4258770" y="5839635"/>
                <a:ext cx="133920" cy="9396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95189D02-E131-5A2B-C724-62596DB295DC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4249770" y="5830635"/>
                  <a:ext cx="15156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17FBFF56-5787-624C-92E8-5C10BAB5A7FB}"/>
                    </a:ext>
                  </a:extLst>
                </p14:cNvPr>
                <p14:cNvContentPartPr/>
                <p14:nvPr/>
              </p14:nvContentPartPr>
              <p14:xfrm>
                <a:off x="4417530" y="5867355"/>
                <a:ext cx="79920" cy="84240"/>
              </p14:xfrm>
            </p:contentPart>
          </mc:Choice>
          <mc:Fallback xmlns=""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17FBFF56-5787-624C-92E8-5C10BAB5A7FB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4408530" y="5858715"/>
                  <a:ext cx="9756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8421DF9F-8213-14DC-1EF5-9C7097553BA9}"/>
                    </a:ext>
                  </a:extLst>
                </p14:cNvPr>
                <p14:cNvContentPartPr/>
                <p14:nvPr/>
              </p14:nvContentPartPr>
              <p14:xfrm>
                <a:off x="4627410" y="5691675"/>
                <a:ext cx="375120" cy="262440"/>
              </p14:xfrm>
            </p:contentPart>
          </mc:Choice>
          <mc:Fallback xmlns=""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8421DF9F-8213-14DC-1EF5-9C7097553BA9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4618770" y="5682675"/>
                  <a:ext cx="392760" cy="28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FB802F0E-3DFD-EE7E-F160-5428998D5A58}"/>
                    </a:ext>
                  </a:extLst>
                </p14:cNvPr>
                <p14:cNvContentPartPr/>
                <p14:nvPr/>
              </p14:nvContentPartPr>
              <p14:xfrm>
                <a:off x="4973370" y="5652075"/>
                <a:ext cx="360" cy="360"/>
              </p14:xfrm>
            </p:contentPart>
          </mc:Choice>
          <mc:Fallback xmlns=""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FB802F0E-3DFD-EE7E-F160-5428998D5A58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964370" y="564343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B6AAD0B6-C804-2BE4-9391-BA6095042AE0}"/>
                    </a:ext>
                  </a:extLst>
                </p14:cNvPr>
                <p14:cNvContentPartPr/>
                <p14:nvPr/>
              </p14:nvContentPartPr>
              <p14:xfrm>
                <a:off x="5047530" y="5790675"/>
                <a:ext cx="100800" cy="454680"/>
              </p14:xfrm>
            </p:contentPart>
          </mc:Choice>
          <mc:Fallback xmlns=""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B6AAD0B6-C804-2BE4-9391-BA6095042AE0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5038890" y="5782035"/>
                  <a:ext cx="118440" cy="472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3" name="Group 292">
            <a:extLst>
              <a:ext uri="{FF2B5EF4-FFF2-40B4-BE49-F238E27FC236}">
                <a16:creationId xmlns:a16="http://schemas.microsoft.com/office/drawing/2014/main" id="{BC58E4D3-82E8-0D23-2087-1138B0A8806B}"/>
              </a:ext>
            </a:extLst>
          </p:cNvPr>
          <p:cNvGrpSpPr/>
          <p:nvPr/>
        </p:nvGrpSpPr>
        <p:grpSpPr>
          <a:xfrm>
            <a:off x="5442450" y="5679435"/>
            <a:ext cx="1759680" cy="456120"/>
            <a:chOff x="5442450" y="5679435"/>
            <a:chExt cx="1759680" cy="456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3A362D8B-77BF-0955-54B9-3901217C5AAA}"/>
                    </a:ext>
                  </a:extLst>
                </p14:cNvPr>
                <p14:cNvContentPartPr/>
                <p14:nvPr/>
              </p14:nvContentPartPr>
              <p14:xfrm>
                <a:off x="5442450" y="5734515"/>
                <a:ext cx="502200" cy="385560"/>
              </p14:xfrm>
            </p:contentPart>
          </mc:Choice>
          <mc:Fallback xmlns=""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3A362D8B-77BF-0955-54B9-3901217C5AAA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5433810" y="5725515"/>
                  <a:ext cx="519840" cy="40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C9F00968-BAE8-87C2-038D-FBBA54153F8F}"/>
                    </a:ext>
                  </a:extLst>
                </p14:cNvPr>
                <p14:cNvContentPartPr/>
                <p14:nvPr/>
              </p14:nvContentPartPr>
              <p14:xfrm>
                <a:off x="6243810" y="5797155"/>
                <a:ext cx="11160" cy="130320"/>
              </p14:xfrm>
            </p:contentPart>
          </mc:Choice>
          <mc:Fallback xmlns=""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C9F00968-BAE8-87C2-038D-FBBA54153F8F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6234810" y="5788515"/>
                  <a:ext cx="2880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E124D325-56F3-6739-A7A1-8C92FD9A909C}"/>
                    </a:ext>
                  </a:extLst>
                </p14:cNvPr>
                <p14:cNvContentPartPr/>
                <p14:nvPr/>
              </p14:nvContentPartPr>
              <p14:xfrm>
                <a:off x="6095850" y="5679435"/>
                <a:ext cx="276840" cy="366840"/>
              </p14:xfrm>
            </p:contentPart>
          </mc:Choice>
          <mc:Fallback xmlns=""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E124D325-56F3-6739-A7A1-8C92FD9A909C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6086850" y="5670795"/>
                  <a:ext cx="294480" cy="38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2CCB6EF6-6BD4-FBFE-1622-D62C56610A3C}"/>
                    </a:ext>
                  </a:extLst>
                </p14:cNvPr>
                <p14:cNvContentPartPr/>
                <p14:nvPr/>
              </p14:nvContentPartPr>
              <p14:xfrm>
                <a:off x="6489330" y="5814795"/>
                <a:ext cx="296280" cy="156600"/>
              </p14:xfrm>
            </p:contentPart>
          </mc:Choice>
          <mc:Fallback xmlns=""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2CCB6EF6-6BD4-FBFE-1622-D62C56610A3C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6480330" y="5805795"/>
                  <a:ext cx="31392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3E0A055B-FDBC-8E4B-3345-AE59DC496094}"/>
                    </a:ext>
                  </a:extLst>
                </p14:cNvPr>
                <p14:cNvContentPartPr/>
                <p14:nvPr/>
              </p14:nvContentPartPr>
              <p14:xfrm>
                <a:off x="6806130" y="5747835"/>
                <a:ext cx="87480" cy="242640"/>
              </p14:xfrm>
            </p:contentPart>
          </mc:Choice>
          <mc:Fallback xmlns=""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3E0A055B-FDBC-8E4B-3345-AE59DC496094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6797490" y="5739195"/>
                  <a:ext cx="10512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8C79176E-928D-DBEC-8EC9-AC51AF97F8BB}"/>
                    </a:ext>
                  </a:extLst>
                </p14:cNvPr>
                <p14:cNvContentPartPr/>
                <p14:nvPr/>
              </p14:nvContentPartPr>
              <p14:xfrm>
                <a:off x="7030410" y="5806875"/>
                <a:ext cx="130320" cy="180000"/>
              </p14:xfrm>
            </p:contentPart>
          </mc:Choice>
          <mc:Fallback xmlns=""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8C79176E-928D-DBEC-8EC9-AC51AF97F8BB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7021770" y="5798235"/>
                  <a:ext cx="14796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F696832F-3555-8465-40C0-2308EABF7DB6}"/>
                    </a:ext>
                  </a:extLst>
                </p14:cNvPr>
                <p14:cNvContentPartPr/>
                <p14:nvPr/>
              </p14:nvContentPartPr>
              <p14:xfrm>
                <a:off x="6951210" y="5683035"/>
                <a:ext cx="250920" cy="452520"/>
              </p14:xfrm>
            </p:contentPart>
          </mc:Choice>
          <mc:Fallback xmlns=""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F696832F-3555-8465-40C0-2308EABF7DB6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6942210" y="5674395"/>
                  <a:ext cx="268560" cy="470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9" name="Group 308">
            <a:extLst>
              <a:ext uri="{FF2B5EF4-FFF2-40B4-BE49-F238E27FC236}">
                <a16:creationId xmlns:a16="http://schemas.microsoft.com/office/drawing/2014/main" id="{035DE0E6-DA78-14E2-F701-F98BE01BDEBE}"/>
              </a:ext>
            </a:extLst>
          </p:cNvPr>
          <p:cNvGrpSpPr/>
          <p:nvPr/>
        </p:nvGrpSpPr>
        <p:grpSpPr>
          <a:xfrm>
            <a:off x="1768290" y="5736675"/>
            <a:ext cx="1537920" cy="136800"/>
            <a:chOff x="1768290" y="5736675"/>
            <a:chExt cx="1537920" cy="136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257C5B73-503B-ABED-AB29-57FA9E4FC43F}"/>
                    </a:ext>
                  </a:extLst>
                </p14:cNvPr>
                <p14:cNvContentPartPr/>
                <p14:nvPr/>
              </p14:nvContentPartPr>
              <p14:xfrm>
                <a:off x="2363730" y="5749635"/>
                <a:ext cx="224280" cy="91440"/>
              </p14:xfrm>
            </p:contentPart>
          </mc:Choice>
          <mc:Fallback xmlns=""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257C5B73-503B-ABED-AB29-57FA9E4FC43F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2355090" y="5740995"/>
                  <a:ext cx="24192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36D155AF-5712-1D43-622C-364EFB7756CA}"/>
                    </a:ext>
                  </a:extLst>
                </p14:cNvPr>
                <p14:cNvContentPartPr/>
                <p14:nvPr/>
              </p14:nvContentPartPr>
              <p14:xfrm>
                <a:off x="2298570" y="5736675"/>
                <a:ext cx="116640" cy="136800"/>
              </p14:xfrm>
            </p:contentPart>
          </mc:Choice>
          <mc:Fallback xmlns=""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36D155AF-5712-1D43-622C-364EFB7756CA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2289570" y="5728035"/>
                  <a:ext cx="13428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37E05C60-3BBC-0400-C6FB-3FB38E6EE24D}"/>
                    </a:ext>
                  </a:extLst>
                </p14:cNvPr>
                <p14:cNvContentPartPr/>
                <p14:nvPr/>
              </p14:nvContentPartPr>
              <p14:xfrm>
                <a:off x="1768290" y="5824155"/>
                <a:ext cx="18360" cy="8280"/>
              </p14:xfrm>
            </p:contentPart>
          </mc:Choice>
          <mc:Fallback xmlns=""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37E05C60-3BBC-0400-C6FB-3FB38E6EE24D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1759290" y="5815155"/>
                  <a:ext cx="3600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8A1F4B33-CA8C-57E1-8CB4-7608E1D554AD}"/>
                    </a:ext>
                  </a:extLst>
                </p14:cNvPr>
                <p14:cNvContentPartPr/>
                <p14:nvPr/>
              </p14:nvContentPartPr>
              <p14:xfrm>
                <a:off x="1779090" y="5832075"/>
                <a:ext cx="68760" cy="360"/>
              </p14:xfrm>
            </p:contentPart>
          </mc:Choice>
          <mc:Fallback xmlns=""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8A1F4B33-CA8C-57E1-8CB4-7608E1D554AD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1770450" y="5823075"/>
                  <a:ext cx="864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D156FA42-60F7-C2D4-122B-DAEADCC8AF0C}"/>
                    </a:ext>
                  </a:extLst>
                </p14:cNvPr>
                <p14:cNvContentPartPr/>
                <p14:nvPr/>
              </p14:nvContentPartPr>
              <p14:xfrm>
                <a:off x="1912650" y="5799675"/>
                <a:ext cx="90720" cy="28800"/>
              </p14:xfrm>
            </p:contentPart>
          </mc:Choice>
          <mc:Fallback xmlns=""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D156FA42-60F7-C2D4-122B-DAEADCC8AF0C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1904010" y="5790675"/>
                  <a:ext cx="10836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E3C60FC0-9192-7FB7-ED48-DF2694006972}"/>
                    </a:ext>
                  </a:extLst>
                </p14:cNvPr>
                <p14:cNvContentPartPr/>
                <p14:nvPr/>
              </p14:nvContentPartPr>
              <p14:xfrm>
                <a:off x="2010210" y="5810475"/>
                <a:ext cx="68760" cy="15480"/>
              </p14:xfrm>
            </p:contentPart>
          </mc:Choice>
          <mc:Fallback xmlns=""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E3C60FC0-9192-7FB7-ED48-DF2694006972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2001210" y="5801475"/>
                  <a:ext cx="8640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B9E26E10-E682-0601-EA92-9CB462570DDE}"/>
                    </a:ext>
                  </a:extLst>
                </p14:cNvPr>
                <p14:cNvContentPartPr/>
                <p14:nvPr/>
              </p14:nvContentPartPr>
              <p14:xfrm>
                <a:off x="2010210" y="5806155"/>
                <a:ext cx="137520" cy="19800"/>
              </p14:xfrm>
            </p:contentPart>
          </mc:Choice>
          <mc:Fallback xmlns=""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B9E26E10-E682-0601-EA92-9CB462570DDE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2001210" y="5797155"/>
                  <a:ext cx="15516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75E14E5E-91F0-C069-AF96-65F663ED50EC}"/>
                    </a:ext>
                  </a:extLst>
                </p14:cNvPr>
                <p14:cNvContentPartPr/>
                <p14:nvPr/>
              </p14:nvContentPartPr>
              <p14:xfrm>
                <a:off x="2226570" y="5814795"/>
                <a:ext cx="29160" cy="2520"/>
              </p14:xfrm>
            </p:contentPart>
          </mc:Choice>
          <mc:Fallback xmlns=""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75E14E5E-91F0-C069-AF96-65F663ED50EC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2217930" y="5805795"/>
                  <a:ext cx="4680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3DD7075F-8709-3857-DB7D-7971096A7E64}"/>
                    </a:ext>
                  </a:extLst>
                </p14:cNvPr>
                <p14:cNvContentPartPr/>
                <p14:nvPr/>
              </p14:nvContentPartPr>
              <p14:xfrm>
                <a:off x="2367330" y="5806155"/>
                <a:ext cx="11160" cy="2520"/>
              </p14:xfrm>
            </p:contentPart>
          </mc:Choice>
          <mc:Fallback xmlns=""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3DD7075F-8709-3857-DB7D-7971096A7E64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2358690" y="5797155"/>
                  <a:ext cx="2880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D7B2EC61-B54B-5925-DE5C-4534365B5C05}"/>
                    </a:ext>
                  </a:extLst>
                </p14:cNvPr>
                <p14:cNvContentPartPr/>
                <p14:nvPr/>
              </p14:nvContentPartPr>
              <p14:xfrm>
                <a:off x="2724810" y="5792835"/>
                <a:ext cx="90720" cy="2520"/>
              </p14:xfrm>
            </p:contentPart>
          </mc:Choice>
          <mc:Fallback xmlns=""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D7B2EC61-B54B-5925-DE5C-4534365B5C05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2715810" y="5784195"/>
                  <a:ext cx="10836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34E7095C-120B-3021-5072-D0BAF8B229E0}"/>
                    </a:ext>
                  </a:extLst>
                </p14:cNvPr>
                <p14:cNvContentPartPr/>
                <p14:nvPr/>
              </p14:nvContentPartPr>
              <p14:xfrm>
                <a:off x="2919570" y="5803995"/>
                <a:ext cx="101520" cy="11160"/>
              </p14:xfrm>
            </p:contentPart>
          </mc:Choice>
          <mc:Fallback xmlns=""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34E7095C-120B-3021-5072-D0BAF8B229E0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2910930" y="5794995"/>
                  <a:ext cx="11916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CD63B2B1-B722-4744-36CA-27614BD36E3D}"/>
                    </a:ext>
                  </a:extLst>
                </p14:cNvPr>
                <p14:cNvContentPartPr/>
                <p14:nvPr/>
              </p14:nvContentPartPr>
              <p14:xfrm>
                <a:off x="3042330" y="5801835"/>
                <a:ext cx="119520" cy="5400"/>
              </p14:xfrm>
            </p:contentPart>
          </mc:Choice>
          <mc:Fallback xmlns=""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CD63B2B1-B722-4744-36CA-27614BD36E3D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3033690" y="5792835"/>
                  <a:ext cx="13716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444AADE3-585A-156A-56BB-4AF3C475807D}"/>
                    </a:ext>
                  </a:extLst>
                </p14:cNvPr>
                <p14:cNvContentPartPr/>
                <p14:nvPr/>
              </p14:nvContentPartPr>
              <p14:xfrm>
                <a:off x="3172290" y="5801835"/>
                <a:ext cx="133920" cy="50040"/>
              </p14:xfrm>
            </p:contentPart>
          </mc:Choice>
          <mc:Fallback xmlns=""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444AADE3-585A-156A-56BB-4AF3C475807D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3163290" y="5792835"/>
                  <a:ext cx="151560" cy="67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2" name="Group 311">
            <a:extLst>
              <a:ext uri="{FF2B5EF4-FFF2-40B4-BE49-F238E27FC236}">
                <a16:creationId xmlns:a16="http://schemas.microsoft.com/office/drawing/2014/main" id="{B2F088F7-0975-737F-E287-8BFA06083821}"/>
              </a:ext>
            </a:extLst>
          </p:cNvPr>
          <p:cNvGrpSpPr/>
          <p:nvPr/>
        </p:nvGrpSpPr>
        <p:grpSpPr>
          <a:xfrm>
            <a:off x="2518170" y="4002555"/>
            <a:ext cx="286920" cy="354600"/>
            <a:chOff x="2518170" y="4002555"/>
            <a:chExt cx="286920" cy="35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E6635A72-1421-B1F6-9EA6-C7E21DCECE8A}"/>
                    </a:ext>
                  </a:extLst>
                </p14:cNvPr>
                <p14:cNvContentPartPr/>
                <p14:nvPr/>
              </p14:nvContentPartPr>
              <p14:xfrm>
                <a:off x="2609250" y="4091115"/>
                <a:ext cx="72720" cy="180720"/>
              </p14:xfrm>
            </p:contentPart>
          </mc:Choice>
          <mc:Fallback xmlns=""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E6635A72-1421-B1F6-9EA6-C7E21DCECE8A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2600250" y="4082115"/>
                  <a:ext cx="9036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6E051B1E-F58B-D28D-9710-4DC8B5CF6229}"/>
                    </a:ext>
                  </a:extLst>
                </p14:cNvPr>
                <p14:cNvContentPartPr/>
                <p14:nvPr/>
              </p14:nvContentPartPr>
              <p14:xfrm>
                <a:off x="2518170" y="4002555"/>
                <a:ext cx="286920" cy="354600"/>
              </p14:xfrm>
            </p:contentPart>
          </mc:Choice>
          <mc:Fallback xmlns=""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6E051B1E-F58B-D28D-9710-4DC8B5CF6229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2509170" y="3993915"/>
                  <a:ext cx="304560" cy="3722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4865592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7DB4B-D6CB-A9B9-0C8D-78EF9F4C5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RK4 - interpretation 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F9FA452-0AE9-10C6-F33A-3CB819B9CE8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E58D23-3E73-4734-E34C-472E141B5C7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49</a:t>
            </a:fld>
            <a:endParaRPr lang="en-US"/>
          </a:p>
        </p:txBody>
      </p:sp>
      <p:pic>
        <p:nvPicPr>
          <p:cNvPr id="9" name="Picture 8" descr="A number grid with numbers and symbols&#10;&#10;Description automatically generated with medium confidence">
            <a:extLst>
              <a:ext uri="{FF2B5EF4-FFF2-40B4-BE49-F238E27FC236}">
                <a16:creationId xmlns:a16="http://schemas.microsoft.com/office/drawing/2014/main" id="{8654F7E5-53B0-A9DB-50C7-033FA40655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6946" y="1291118"/>
            <a:ext cx="1846130" cy="1656604"/>
          </a:xfrm>
          <a:prstGeom prst="rect">
            <a:avLst/>
          </a:prstGeom>
        </p:spPr>
      </p:pic>
      <p:grpSp>
        <p:nvGrpSpPr>
          <p:cNvPr id="61" name="Group 60">
            <a:extLst>
              <a:ext uri="{FF2B5EF4-FFF2-40B4-BE49-F238E27FC236}">
                <a16:creationId xmlns:a16="http://schemas.microsoft.com/office/drawing/2014/main" id="{E0BE6A3F-959D-FE42-4A53-1296541636E0}"/>
              </a:ext>
            </a:extLst>
          </p:cNvPr>
          <p:cNvGrpSpPr/>
          <p:nvPr/>
        </p:nvGrpSpPr>
        <p:grpSpPr>
          <a:xfrm>
            <a:off x="7961370" y="1092315"/>
            <a:ext cx="1188360" cy="395280"/>
            <a:chOff x="7961370" y="1092315"/>
            <a:chExt cx="1188360" cy="395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2D7E1A19-9890-7A51-BDE1-A2793649607B}"/>
                    </a:ext>
                  </a:extLst>
                </p14:cNvPr>
                <p14:cNvContentPartPr/>
                <p14:nvPr/>
              </p14:nvContentPartPr>
              <p14:xfrm>
                <a:off x="8081610" y="1233795"/>
                <a:ext cx="3240" cy="12060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2D7E1A19-9890-7A51-BDE1-A2793649607B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072970" y="1224795"/>
                  <a:ext cx="2088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673A1371-8140-1EE0-904A-3E6511AF7F6D}"/>
                    </a:ext>
                  </a:extLst>
                </p14:cNvPr>
                <p14:cNvContentPartPr/>
                <p14:nvPr/>
              </p14:nvContentPartPr>
              <p14:xfrm>
                <a:off x="7961370" y="1140915"/>
                <a:ext cx="203400" cy="28584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673A1371-8140-1EE0-904A-3E6511AF7F6D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952370" y="1131915"/>
                  <a:ext cx="221040" cy="30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DBA5B9F9-A699-D7EE-0EC8-2D2EBAF58DA6}"/>
                    </a:ext>
                  </a:extLst>
                </p14:cNvPr>
                <p14:cNvContentPartPr/>
                <p14:nvPr/>
              </p14:nvContentPartPr>
              <p14:xfrm>
                <a:off x="8394090" y="1224795"/>
                <a:ext cx="84240" cy="13896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DBA5B9F9-A699-D7EE-0EC8-2D2EBAF58DA6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8385090" y="1216155"/>
                  <a:ext cx="10188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52E548C0-601D-138D-D634-47F1BFA39F59}"/>
                    </a:ext>
                  </a:extLst>
                </p14:cNvPr>
                <p14:cNvContentPartPr/>
                <p14:nvPr/>
              </p14:nvContentPartPr>
              <p14:xfrm>
                <a:off x="8275290" y="1132275"/>
                <a:ext cx="277200" cy="32436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52E548C0-601D-138D-D634-47F1BFA39F59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266650" y="1123635"/>
                  <a:ext cx="294840" cy="34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D5BF39D8-F2BA-14ED-4BD5-062935E168A4}"/>
                    </a:ext>
                  </a:extLst>
                </p14:cNvPr>
                <p14:cNvContentPartPr/>
                <p14:nvPr/>
              </p14:nvContentPartPr>
              <p14:xfrm>
                <a:off x="8652570" y="1193475"/>
                <a:ext cx="97560" cy="15228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D5BF39D8-F2BA-14ED-4BD5-062935E168A4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643570" y="1184475"/>
                  <a:ext cx="11520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E02CC9F2-5942-56AE-F530-25C99BA8850A}"/>
                    </a:ext>
                  </a:extLst>
                </p14:cNvPr>
                <p14:cNvContentPartPr/>
                <p14:nvPr/>
              </p14:nvContentPartPr>
              <p14:xfrm>
                <a:off x="8575530" y="1109235"/>
                <a:ext cx="292680" cy="36216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E02CC9F2-5942-56AE-F530-25C99BA8850A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8566530" y="1100235"/>
                  <a:ext cx="310320" cy="37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273AC1E9-6312-6877-3A14-6D11AA6457BB}"/>
                    </a:ext>
                  </a:extLst>
                </p14:cNvPr>
                <p14:cNvContentPartPr/>
                <p14:nvPr/>
              </p14:nvContentPartPr>
              <p14:xfrm>
                <a:off x="8986650" y="1195635"/>
                <a:ext cx="65160" cy="18720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273AC1E9-6312-6877-3A14-6D11AA6457BB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8978010" y="1186995"/>
                  <a:ext cx="8280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52CEB436-5D13-DEE0-4A4C-E6C8043FB746}"/>
                    </a:ext>
                  </a:extLst>
                </p14:cNvPr>
                <p14:cNvContentPartPr/>
                <p14:nvPr/>
              </p14:nvContentPartPr>
              <p14:xfrm>
                <a:off x="8881530" y="1092315"/>
                <a:ext cx="268200" cy="39528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52CEB436-5D13-DEE0-4A4C-E6C8043FB746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8872530" y="1083315"/>
                  <a:ext cx="285840" cy="41292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233" name="Content Placeholder 6" descr="A graph of a graph&#10;&#10;Description automatically generated">
            <a:extLst>
              <a:ext uri="{FF2B5EF4-FFF2-40B4-BE49-F238E27FC236}">
                <a16:creationId xmlns:a16="http://schemas.microsoft.com/office/drawing/2014/main" id="{61BB7F78-492F-F621-21D0-72DFCE76FECB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 bwMode="black">
          <a:xfrm>
            <a:off x="1537354" y="1295614"/>
            <a:ext cx="2094778" cy="1652108"/>
          </a:xfrm>
          <a:prstGeom prst="rect">
            <a:avLst/>
          </a:prstGeom>
        </p:spPr>
      </p:pic>
      <p:grpSp>
        <p:nvGrpSpPr>
          <p:cNvPr id="234" name="Group 233">
            <a:extLst>
              <a:ext uri="{FF2B5EF4-FFF2-40B4-BE49-F238E27FC236}">
                <a16:creationId xmlns:a16="http://schemas.microsoft.com/office/drawing/2014/main" id="{4DDB727F-46DE-DC1C-F14D-E316D84108D7}"/>
              </a:ext>
            </a:extLst>
          </p:cNvPr>
          <p:cNvGrpSpPr/>
          <p:nvPr/>
        </p:nvGrpSpPr>
        <p:grpSpPr>
          <a:xfrm>
            <a:off x="1931493" y="2419674"/>
            <a:ext cx="1675440" cy="214200"/>
            <a:chOff x="1746690" y="5719395"/>
            <a:chExt cx="1675440" cy="214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7526C832-0EE5-0DE5-2183-9F8A7B5E0EEC}"/>
                    </a:ext>
                  </a:extLst>
                </p14:cNvPr>
                <p14:cNvContentPartPr/>
                <p14:nvPr/>
              </p14:nvContentPartPr>
              <p14:xfrm>
                <a:off x="2446890" y="5762595"/>
                <a:ext cx="69120" cy="9972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7526C832-0EE5-0DE5-2183-9F8A7B5E0EEC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437890" y="5753595"/>
                  <a:ext cx="8676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5930C37E-1728-E071-9DDB-F4076DAEC59C}"/>
                    </a:ext>
                  </a:extLst>
                </p14:cNvPr>
                <p14:cNvContentPartPr/>
                <p14:nvPr/>
              </p14:nvContentPartPr>
              <p14:xfrm>
                <a:off x="2587650" y="5724435"/>
                <a:ext cx="83520" cy="15552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5930C37E-1728-E071-9DDB-F4076DAEC59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578650" y="5715795"/>
                  <a:ext cx="10116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A0D0FD2B-55AE-F198-0D6E-DE6B99572C16}"/>
                    </a:ext>
                  </a:extLst>
                </p14:cNvPr>
                <p14:cNvContentPartPr/>
                <p14:nvPr/>
              </p14:nvContentPartPr>
              <p14:xfrm>
                <a:off x="2381730" y="5766915"/>
                <a:ext cx="198720" cy="8064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A0D0FD2B-55AE-F198-0D6E-DE6B99572C16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373090" y="5758275"/>
                  <a:ext cx="21636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D4A73C48-69C3-9057-2CF8-A7D670495889}"/>
                    </a:ext>
                  </a:extLst>
                </p14:cNvPr>
                <p14:cNvContentPartPr/>
                <p14:nvPr/>
              </p14:nvContentPartPr>
              <p14:xfrm>
                <a:off x="2377050" y="5784195"/>
                <a:ext cx="37440" cy="8712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D4A73C48-69C3-9057-2CF8-A7D670495889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368410" y="5775555"/>
                  <a:ext cx="5508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1CB35C51-C92E-BB38-C9D2-2AD0887BE288}"/>
                    </a:ext>
                  </a:extLst>
                </p14:cNvPr>
                <p14:cNvContentPartPr/>
                <p14:nvPr/>
              </p14:nvContentPartPr>
              <p14:xfrm>
                <a:off x="1746690" y="5827755"/>
                <a:ext cx="57960" cy="1332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1CB35C51-C92E-BB38-C9D2-2AD0887BE288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737690" y="5818755"/>
                  <a:ext cx="7560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8B098F57-4BBA-7B79-6B3D-7E588A546307}"/>
                    </a:ext>
                  </a:extLst>
                </p14:cNvPr>
                <p14:cNvContentPartPr/>
                <p14:nvPr/>
              </p14:nvContentPartPr>
              <p14:xfrm>
                <a:off x="1746690" y="5821635"/>
                <a:ext cx="202320" cy="1908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8B098F57-4BBA-7B79-6B3D-7E588A546307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737690" y="5812995"/>
                  <a:ext cx="21996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4C8D11AE-8731-ABBF-D7B5-EA7CC6752E88}"/>
                    </a:ext>
                  </a:extLst>
                </p14:cNvPr>
                <p14:cNvContentPartPr/>
                <p14:nvPr/>
              </p14:nvContentPartPr>
              <p14:xfrm>
                <a:off x="1955850" y="5823435"/>
                <a:ext cx="57960" cy="252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4C8D11AE-8731-ABBF-D7B5-EA7CC6752E88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947210" y="5814435"/>
                  <a:ext cx="7560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D1CB6381-3514-AB33-4DDF-A40675F78B46}"/>
                    </a:ext>
                  </a:extLst>
                </p14:cNvPr>
                <p14:cNvContentPartPr/>
                <p14:nvPr/>
              </p14:nvContentPartPr>
              <p14:xfrm>
                <a:off x="2057010" y="5816955"/>
                <a:ext cx="169920" cy="1548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D1CB6381-3514-AB33-4DDF-A40675F78B46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048370" y="5807955"/>
                  <a:ext cx="18756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1949A9FC-6C69-D184-11AA-5AE079C18CC9}"/>
                    </a:ext>
                  </a:extLst>
                </p14:cNvPr>
                <p14:cNvContentPartPr/>
                <p14:nvPr/>
              </p14:nvContentPartPr>
              <p14:xfrm>
                <a:off x="2313330" y="5820915"/>
                <a:ext cx="54360" cy="1152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1949A9FC-6C69-D184-11AA-5AE079C18CC9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304330" y="5811915"/>
                  <a:ext cx="7200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031A989B-A42D-80D2-1592-C988A36E395B}"/>
                    </a:ext>
                  </a:extLst>
                </p14:cNvPr>
                <p14:cNvContentPartPr/>
                <p14:nvPr/>
              </p14:nvContentPartPr>
              <p14:xfrm>
                <a:off x="2446890" y="5812635"/>
                <a:ext cx="43560" cy="1116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031A989B-A42D-80D2-1592-C988A36E395B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437890" y="5803635"/>
                  <a:ext cx="6120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E3A5A2DF-1A1E-C8B8-B7F6-EB347C21AC2A}"/>
                    </a:ext>
                  </a:extLst>
                </p14:cNvPr>
                <p14:cNvContentPartPr/>
                <p14:nvPr/>
              </p14:nvContentPartPr>
              <p14:xfrm>
                <a:off x="2566050" y="5803995"/>
                <a:ext cx="29160" cy="468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E3A5A2DF-1A1E-C8B8-B7F6-EB347C21AC2A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2557050" y="5794995"/>
                  <a:ext cx="4680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2532044F-3F56-48CD-4D95-363AB1D08B2C}"/>
                    </a:ext>
                  </a:extLst>
                </p14:cNvPr>
                <p14:cNvContentPartPr/>
                <p14:nvPr/>
              </p14:nvContentPartPr>
              <p14:xfrm>
                <a:off x="2677650" y="5801835"/>
                <a:ext cx="72720" cy="900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2532044F-3F56-48CD-4D95-363AB1D08B2C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669010" y="5792835"/>
                  <a:ext cx="9036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64BAFDAC-3C5B-3558-FE02-EFB7939277DF}"/>
                    </a:ext>
                  </a:extLst>
                </p14:cNvPr>
                <p14:cNvContentPartPr/>
                <p14:nvPr/>
              </p14:nvContentPartPr>
              <p14:xfrm>
                <a:off x="2836770" y="5784195"/>
                <a:ext cx="32760" cy="900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64BAFDAC-3C5B-3558-FE02-EFB7939277DF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827770" y="5775555"/>
                  <a:ext cx="5040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C105074B-ED75-A590-5D02-1EA22538503B}"/>
                    </a:ext>
                  </a:extLst>
                </p14:cNvPr>
                <p14:cNvContentPartPr/>
                <p14:nvPr/>
              </p14:nvContentPartPr>
              <p14:xfrm>
                <a:off x="3038730" y="5777715"/>
                <a:ext cx="155520" cy="1980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C105074B-ED75-A590-5D02-1EA22538503B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3030090" y="5769075"/>
                  <a:ext cx="17316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B4135DD7-9AC8-E4F4-AAEE-48AAB4EBCF01}"/>
                    </a:ext>
                  </a:extLst>
                </p14:cNvPr>
                <p14:cNvContentPartPr/>
                <p14:nvPr/>
              </p14:nvContentPartPr>
              <p14:xfrm>
                <a:off x="3193890" y="5797155"/>
                <a:ext cx="87120" cy="1980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B4135DD7-9AC8-E4F4-AAEE-48AAB4EBCF01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185250" y="5788515"/>
                  <a:ext cx="10476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8A4B2626-A062-7F20-758E-5D79A5484032}"/>
                    </a:ext>
                  </a:extLst>
                </p14:cNvPr>
                <p14:cNvContentPartPr/>
                <p14:nvPr/>
              </p14:nvContentPartPr>
              <p14:xfrm>
                <a:off x="3197130" y="5797155"/>
                <a:ext cx="67320" cy="9252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8A4B2626-A062-7F20-758E-5D79A5484032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188130" y="5788155"/>
                  <a:ext cx="8496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F6DAA9A5-F516-547F-ADBE-BDAC095461FD}"/>
                    </a:ext>
                  </a:extLst>
                </p14:cNvPr>
                <p14:cNvContentPartPr/>
                <p14:nvPr/>
              </p14:nvContentPartPr>
              <p14:xfrm>
                <a:off x="3334650" y="5719395"/>
                <a:ext cx="87480" cy="21420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F6DAA9A5-F516-547F-ADBE-BDAC095461FD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3326010" y="5710395"/>
                  <a:ext cx="105120" cy="231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2" name="Group 251">
            <a:extLst>
              <a:ext uri="{FF2B5EF4-FFF2-40B4-BE49-F238E27FC236}">
                <a16:creationId xmlns:a16="http://schemas.microsoft.com/office/drawing/2014/main" id="{3A33419A-A368-B11C-4A0D-D23F39B2D961}"/>
              </a:ext>
            </a:extLst>
          </p:cNvPr>
          <p:cNvGrpSpPr/>
          <p:nvPr/>
        </p:nvGrpSpPr>
        <p:grpSpPr>
          <a:xfrm>
            <a:off x="1953093" y="2436954"/>
            <a:ext cx="1537920" cy="136800"/>
            <a:chOff x="1768290" y="5736675"/>
            <a:chExt cx="1537920" cy="136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8D51767D-9628-E747-0630-47BCAC22B6B9}"/>
                    </a:ext>
                  </a:extLst>
                </p14:cNvPr>
                <p14:cNvContentPartPr/>
                <p14:nvPr/>
              </p14:nvContentPartPr>
              <p14:xfrm>
                <a:off x="2363730" y="5749635"/>
                <a:ext cx="224280" cy="9144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8D51767D-9628-E747-0630-47BCAC22B6B9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2355090" y="5740995"/>
                  <a:ext cx="24192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E5C82AC8-66A5-38AA-E6DA-AD902A030355}"/>
                    </a:ext>
                  </a:extLst>
                </p14:cNvPr>
                <p14:cNvContentPartPr/>
                <p14:nvPr/>
              </p14:nvContentPartPr>
              <p14:xfrm>
                <a:off x="2298570" y="5736675"/>
                <a:ext cx="116640" cy="13680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E5C82AC8-66A5-38AA-E6DA-AD902A030355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2289570" y="5728035"/>
                  <a:ext cx="13428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1BE7D5E7-5403-1141-9DAD-206BE2BC6213}"/>
                    </a:ext>
                  </a:extLst>
                </p14:cNvPr>
                <p14:cNvContentPartPr/>
                <p14:nvPr/>
              </p14:nvContentPartPr>
              <p14:xfrm>
                <a:off x="1768290" y="5824155"/>
                <a:ext cx="18360" cy="828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1BE7D5E7-5403-1141-9DAD-206BE2BC6213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759290" y="5815155"/>
                  <a:ext cx="3600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BF2EBA5F-04A7-E5CD-37BC-ECA1E58DAF5D}"/>
                    </a:ext>
                  </a:extLst>
                </p14:cNvPr>
                <p14:cNvContentPartPr/>
                <p14:nvPr/>
              </p14:nvContentPartPr>
              <p14:xfrm>
                <a:off x="1779090" y="5832075"/>
                <a:ext cx="68760" cy="36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BF2EBA5F-04A7-E5CD-37BC-ECA1E58DAF5D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770450" y="5823075"/>
                  <a:ext cx="864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D6E462FF-3A34-4983-75B3-9A4FFBE6D532}"/>
                    </a:ext>
                  </a:extLst>
                </p14:cNvPr>
                <p14:cNvContentPartPr/>
                <p14:nvPr/>
              </p14:nvContentPartPr>
              <p14:xfrm>
                <a:off x="1912650" y="5799675"/>
                <a:ext cx="90720" cy="28800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D6E462FF-3A34-4983-75B3-9A4FFBE6D532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904010" y="5790675"/>
                  <a:ext cx="10836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AE905712-3961-F29E-0268-84A837BEE0D4}"/>
                    </a:ext>
                  </a:extLst>
                </p14:cNvPr>
                <p14:cNvContentPartPr/>
                <p14:nvPr/>
              </p14:nvContentPartPr>
              <p14:xfrm>
                <a:off x="2010210" y="5810475"/>
                <a:ext cx="68760" cy="15480"/>
              </p14:xfrm>
            </p:contentPart>
          </mc:Choice>
          <mc:Fallback xmlns=""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AE905712-3961-F29E-0268-84A837BEE0D4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2001210" y="5801475"/>
                  <a:ext cx="8640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24AE07D2-5457-BD0A-A4A2-4F7810E91B5D}"/>
                    </a:ext>
                  </a:extLst>
                </p14:cNvPr>
                <p14:cNvContentPartPr/>
                <p14:nvPr/>
              </p14:nvContentPartPr>
              <p14:xfrm>
                <a:off x="2010210" y="5806155"/>
                <a:ext cx="137520" cy="19800"/>
              </p14:xfrm>
            </p:contentPart>
          </mc:Choice>
          <mc:Fallback xmlns=""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24AE07D2-5457-BD0A-A4A2-4F7810E91B5D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2001210" y="5797155"/>
                  <a:ext cx="15516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39CE3D57-00A7-1007-F96D-2E193222F57E}"/>
                    </a:ext>
                  </a:extLst>
                </p14:cNvPr>
                <p14:cNvContentPartPr/>
                <p14:nvPr/>
              </p14:nvContentPartPr>
              <p14:xfrm>
                <a:off x="2226570" y="5814795"/>
                <a:ext cx="29160" cy="2520"/>
              </p14:xfrm>
            </p:contentPart>
          </mc:Choice>
          <mc:Fallback xmlns=""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39CE3D57-00A7-1007-F96D-2E193222F57E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2217930" y="5805795"/>
                  <a:ext cx="4680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E3DDF297-903A-3379-2CFA-C73B4392F386}"/>
                    </a:ext>
                  </a:extLst>
                </p14:cNvPr>
                <p14:cNvContentPartPr/>
                <p14:nvPr/>
              </p14:nvContentPartPr>
              <p14:xfrm>
                <a:off x="2367330" y="5806155"/>
                <a:ext cx="11160" cy="2520"/>
              </p14:xfrm>
            </p:contentPart>
          </mc:Choice>
          <mc:Fallback xmlns=""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E3DDF297-903A-3379-2CFA-C73B4392F386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2358690" y="5797155"/>
                  <a:ext cx="2880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FF6F45EB-B52D-3868-61B9-E8C34E39E593}"/>
                    </a:ext>
                  </a:extLst>
                </p14:cNvPr>
                <p14:cNvContentPartPr/>
                <p14:nvPr/>
              </p14:nvContentPartPr>
              <p14:xfrm>
                <a:off x="2724810" y="5792835"/>
                <a:ext cx="90720" cy="252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FF6F45EB-B52D-3868-61B9-E8C34E39E593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2715810" y="5784195"/>
                  <a:ext cx="10836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E7D2D78E-9BDA-93C8-3417-0866A18239B1}"/>
                    </a:ext>
                  </a:extLst>
                </p14:cNvPr>
                <p14:cNvContentPartPr/>
                <p14:nvPr/>
              </p14:nvContentPartPr>
              <p14:xfrm>
                <a:off x="2919570" y="5803995"/>
                <a:ext cx="101520" cy="1116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E7D2D78E-9BDA-93C8-3417-0866A18239B1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2910930" y="5794995"/>
                  <a:ext cx="11916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1D44478C-C03E-5882-776E-D710FF3E9373}"/>
                    </a:ext>
                  </a:extLst>
                </p14:cNvPr>
                <p14:cNvContentPartPr/>
                <p14:nvPr/>
              </p14:nvContentPartPr>
              <p14:xfrm>
                <a:off x="3042330" y="5801835"/>
                <a:ext cx="119520" cy="540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1D44478C-C03E-5882-776E-D710FF3E9373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3033690" y="5792835"/>
                  <a:ext cx="13716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2DE844C8-9853-9124-F23D-7876EA8EF06C}"/>
                    </a:ext>
                  </a:extLst>
                </p14:cNvPr>
                <p14:cNvContentPartPr/>
                <p14:nvPr/>
              </p14:nvContentPartPr>
              <p14:xfrm>
                <a:off x="3172290" y="5801835"/>
                <a:ext cx="133920" cy="5004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2DE844C8-9853-9124-F23D-7876EA8EF06C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3163290" y="5792835"/>
                  <a:ext cx="151560" cy="67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266" name="Ink 265">
                <a:extLst>
                  <a:ext uri="{FF2B5EF4-FFF2-40B4-BE49-F238E27FC236}">
                    <a16:creationId xmlns:a16="http://schemas.microsoft.com/office/drawing/2014/main" id="{1248C79A-EF9E-A075-30BF-A262451412BD}"/>
                  </a:ext>
                </a:extLst>
              </p14:cNvPr>
              <p14:cNvContentPartPr/>
              <p14:nvPr/>
            </p14:nvContentPartPr>
            <p14:xfrm>
              <a:off x="840570" y="1866675"/>
              <a:ext cx="120240" cy="271440"/>
            </p14:xfrm>
          </p:contentPart>
        </mc:Choice>
        <mc:Fallback xmlns="">
          <p:pic>
            <p:nvPicPr>
              <p:cNvPr id="266" name="Ink 265">
                <a:extLst>
                  <a:ext uri="{FF2B5EF4-FFF2-40B4-BE49-F238E27FC236}">
                    <a16:creationId xmlns:a16="http://schemas.microsoft.com/office/drawing/2014/main" id="{1248C79A-EF9E-A075-30BF-A262451412BD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831570" y="1857675"/>
                <a:ext cx="137880" cy="289080"/>
              </a:xfrm>
              <a:prstGeom prst="rect">
                <a:avLst/>
              </a:prstGeom>
            </p:spPr>
          </p:pic>
        </mc:Fallback>
      </mc:AlternateContent>
      <p:grpSp>
        <p:nvGrpSpPr>
          <p:cNvPr id="269" name="Group 268">
            <a:extLst>
              <a:ext uri="{FF2B5EF4-FFF2-40B4-BE49-F238E27FC236}">
                <a16:creationId xmlns:a16="http://schemas.microsoft.com/office/drawing/2014/main" id="{1DA224F3-4F49-C34B-B030-48FB443DBD36}"/>
              </a:ext>
            </a:extLst>
          </p:cNvPr>
          <p:cNvGrpSpPr/>
          <p:nvPr/>
        </p:nvGrpSpPr>
        <p:grpSpPr>
          <a:xfrm>
            <a:off x="644730" y="1930035"/>
            <a:ext cx="543600" cy="552240"/>
            <a:chOff x="644730" y="1930035"/>
            <a:chExt cx="543600" cy="552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95589F85-4000-84BC-B41D-CD213E834B49}"/>
                    </a:ext>
                  </a:extLst>
                </p14:cNvPr>
                <p14:cNvContentPartPr/>
                <p14:nvPr/>
              </p14:nvContentPartPr>
              <p14:xfrm>
                <a:off x="815370" y="2085915"/>
                <a:ext cx="163080" cy="26136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95589F85-4000-84BC-B41D-CD213E834B49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806730" y="2076915"/>
                  <a:ext cx="180720" cy="27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F332D24C-072D-BAB4-4051-2E94267267CD}"/>
                    </a:ext>
                  </a:extLst>
                </p14:cNvPr>
                <p14:cNvContentPartPr/>
                <p14:nvPr/>
              </p14:nvContentPartPr>
              <p14:xfrm>
                <a:off x="644730" y="1930035"/>
                <a:ext cx="543600" cy="55224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F332D24C-072D-BAB4-4051-2E94267267CD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636090" y="1921395"/>
                  <a:ext cx="561240" cy="569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273" name="Ink 272">
                <a:extLst>
                  <a:ext uri="{FF2B5EF4-FFF2-40B4-BE49-F238E27FC236}">
                    <a16:creationId xmlns:a16="http://schemas.microsoft.com/office/drawing/2014/main" id="{C9F10447-38DE-33BB-0F91-4AFEBAF9E6AB}"/>
                  </a:ext>
                </a:extLst>
              </p14:cNvPr>
              <p14:cNvContentPartPr/>
              <p14:nvPr/>
            </p14:nvContentPartPr>
            <p14:xfrm>
              <a:off x="7644210" y="2633475"/>
              <a:ext cx="181440" cy="97920"/>
            </p14:xfrm>
          </p:contentPart>
        </mc:Choice>
        <mc:Fallback xmlns="">
          <p:pic>
            <p:nvPicPr>
              <p:cNvPr id="273" name="Ink 272">
                <a:extLst>
                  <a:ext uri="{FF2B5EF4-FFF2-40B4-BE49-F238E27FC236}">
                    <a16:creationId xmlns:a16="http://schemas.microsoft.com/office/drawing/2014/main" id="{C9F10447-38DE-33BB-0F91-4AFEBAF9E6AB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7635210" y="2624835"/>
                <a:ext cx="199080" cy="115560"/>
              </a:xfrm>
              <a:prstGeom prst="rect">
                <a:avLst/>
              </a:prstGeom>
            </p:spPr>
          </p:pic>
        </mc:Fallback>
      </mc:AlternateContent>
      <p:grpSp>
        <p:nvGrpSpPr>
          <p:cNvPr id="312" name="Group 311">
            <a:extLst>
              <a:ext uri="{FF2B5EF4-FFF2-40B4-BE49-F238E27FC236}">
                <a16:creationId xmlns:a16="http://schemas.microsoft.com/office/drawing/2014/main" id="{8AA18B49-1829-2138-50AE-91A6B0AA826E}"/>
              </a:ext>
            </a:extLst>
          </p:cNvPr>
          <p:cNvGrpSpPr/>
          <p:nvPr/>
        </p:nvGrpSpPr>
        <p:grpSpPr>
          <a:xfrm>
            <a:off x="3926490" y="1275915"/>
            <a:ext cx="3245400" cy="1323360"/>
            <a:chOff x="3926490" y="1275915"/>
            <a:chExt cx="3245400" cy="1323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C0C3BC33-536E-C52F-2C72-0AB4CC4FA856}"/>
                    </a:ext>
                  </a:extLst>
                </p14:cNvPr>
                <p14:cNvContentPartPr/>
                <p14:nvPr/>
              </p14:nvContentPartPr>
              <p14:xfrm>
                <a:off x="3932970" y="1364475"/>
                <a:ext cx="87840" cy="223560"/>
              </p14:xfrm>
            </p:contentPart>
          </mc:Choice>
          <mc:Fallback xmlns=""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C0C3BC33-536E-C52F-2C72-0AB4CC4FA856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3924330" y="1355835"/>
                  <a:ext cx="10548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CF7C5BA3-F948-EDE7-142C-FA811BD1A3AD}"/>
                    </a:ext>
                  </a:extLst>
                </p14:cNvPr>
                <p14:cNvContentPartPr/>
                <p14:nvPr/>
              </p14:nvContentPartPr>
              <p14:xfrm>
                <a:off x="4052850" y="1447995"/>
                <a:ext cx="152280" cy="150120"/>
              </p14:xfrm>
            </p:contentPart>
          </mc:Choice>
          <mc:Fallback xmlns=""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CF7C5BA3-F948-EDE7-142C-FA811BD1A3AD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4043850" y="1438995"/>
                  <a:ext cx="16992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48094087-1D07-E417-7EE1-69ACB7F298AA}"/>
                    </a:ext>
                  </a:extLst>
                </p14:cNvPr>
                <p14:cNvContentPartPr/>
                <p14:nvPr/>
              </p14:nvContentPartPr>
              <p14:xfrm>
                <a:off x="4290450" y="1278075"/>
                <a:ext cx="15480" cy="26460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48094087-1D07-E417-7EE1-69ACB7F298AA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4281810" y="1269075"/>
                  <a:ext cx="33120" cy="28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A22DC0B6-8FDA-6E0F-5EA8-22C015CD60CC}"/>
                    </a:ext>
                  </a:extLst>
                </p14:cNvPr>
                <p14:cNvContentPartPr/>
                <p14:nvPr/>
              </p14:nvContentPartPr>
              <p14:xfrm>
                <a:off x="4283970" y="1414515"/>
                <a:ext cx="101520" cy="47880"/>
              </p14:xfrm>
            </p:contentPart>
          </mc:Choice>
          <mc:Fallback xmlns=""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A22DC0B6-8FDA-6E0F-5EA8-22C015CD60CC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4274970" y="1405515"/>
                  <a:ext cx="11916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DF9AA28B-81B1-ECE8-28F2-EB28F8837896}"/>
                    </a:ext>
                  </a:extLst>
                </p14:cNvPr>
                <p14:cNvContentPartPr/>
                <p14:nvPr/>
              </p14:nvContentPartPr>
              <p14:xfrm>
                <a:off x="4457130" y="1449795"/>
                <a:ext cx="112320" cy="136080"/>
              </p14:xfrm>
            </p:contentPart>
          </mc:Choice>
          <mc:Fallback xmlns=""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DF9AA28B-81B1-ECE8-28F2-EB28F8837896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4448490" y="1440795"/>
                  <a:ext cx="12996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C1906E82-56BF-7E47-4793-57B45D481AE0}"/>
                    </a:ext>
                  </a:extLst>
                </p14:cNvPr>
                <p14:cNvContentPartPr/>
                <p14:nvPr/>
              </p14:nvContentPartPr>
              <p14:xfrm>
                <a:off x="4619490" y="1483635"/>
                <a:ext cx="74160" cy="11340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C1906E82-56BF-7E47-4793-57B45D481AE0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4610490" y="1474635"/>
                  <a:ext cx="9180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862DCC9C-F284-FFFE-CD4C-5A38580089B4}"/>
                    </a:ext>
                  </a:extLst>
                </p14:cNvPr>
                <p14:cNvContentPartPr/>
                <p14:nvPr/>
              </p14:nvContentPartPr>
              <p14:xfrm>
                <a:off x="4745850" y="1457715"/>
                <a:ext cx="108720" cy="13068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862DCC9C-F284-FFFE-CD4C-5A38580089B4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4737210" y="1449075"/>
                  <a:ext cx="12636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40474F0B-E1D8-997B-D547-7AD61CCC44CE}"/>
                    </a:ext>
                  </a:extLst>
                </p14:cNvPr>
                <p14:cNvContentPartPr/>
                <p14:nvPr/>
              </p14:nvContentPartPr>
              <p14:xfrm>
                <a:off x="4908210" y="1518555"/>
                <a:ext cx="11160" cy="171360"/>
              </p14:xfrm>
            </p:contentPart>
          </mc:Choice>
          <mc:Fallback xmlns=""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40474F0B-E1D8-997B-D547-7AD61CCC44CE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4899570" y="1509555"/>
                  <a:ext cx="2880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5C4030C2-D8B8-A5B6-6605-9FE81ADFDD12}"/>
                    </a:ext>
                  </a:extLst>
                </p14:cNvPr>
                <p14:cNvContentPartPr/>
                <p14:nvPr/>
              </p14:nvContentPartPr>
              <p14:xfrm>
                <a:off x="5066970" y="1420995"/>
                <a:ext cx="115920" cy="134280"/>
              </p14:xfrm>
            </p:contentPart>
          </mc:Choice>
          <mc:Fallback xmlns=""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5C4030C2-D8B8-A5B6-6605-9FE81ADFDD12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5058330" y="1411995"/>
                  <a:ext cx="13356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610AE3EC-351D-FCBD-BE4C-50EF476FA780}"/>
                    </a:ext>
                  </a:extLst>
                </p14:cNvPr>
                <p14:cNvContentPartPr/>
                <p14:nvPr/>
              </p14:nvContentPartPr>
              <p14:xfrm>
                <a:off x="5247330" y="1431435"/>
                <a:ext cx="151920" cy="121680"/>
              </p14:xfrm>
            </p:contentPart>
          </mc:Choice>
          <mc:Fallback xmlns=""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610AE3EC-351D-FCBD-BE4C-50EF476FA780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5238690" y="1422795"/>
                  <a:ext cx="16956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B1E8FCE3-967B-18AF-5C9C-DA8A1257DC05}"/>
                    </a:ext>
                  </a:extLst>
                </p14:cNvPr>
                <p14:cNvContentPartPr/>
                <p14:nvPr/>
              </p14:nvContentPartPr>
              <p14:xfrm>
                <a:off x="5470890" y="1464195"/>
                <a:ext cx="405000" cy="144720"/>
              </p14:xfrm>
            </p:contentPart>
          </mc:Choice>
          <mc:Fallback xmlns=""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B1E8FCE3-967B-18AF-5C9C-DA8A1257DC05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5462250" y="1455555"/>
                  <a:ext cx="42264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2C0BDA9B-E5A3-F5BE-5454-A9CD5DB4BD9E}"/>
                    </a:ext>
                  </a:extLst>
                </p14:cNvPr>
                <p14:cNvContentPartPr/>
                <p14:nvPr/>
              </p14:nvContentPartPr>
              <p14:xfrm>
                <a:off x="5889930" y="1275915"/>
                <a:ext cx="440640" cy="322920"/>
              </p14:xfrm>
            </p:contentPart>
          </mc:Choice>
          <mc:Fallback xmlns=""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2C0BDA9B-E5A3-F5BE-5454-A9CD5DB4BD9E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5881290" y="1266915"/>
                  <a:ext cx="458280" cy="34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4BFEEAAE-F3E8-9935-AF86-AE23013CB632}"/>
                    </a:ext>
                  </a:extLst>
                </p14:cNvPr>
                <p14:cNvContentPartPr/>
                <p14:nvPr/>
              </p14:nvContentPartPr>
              <p14:xfrm>
                <a:off x="6142650" y="1329915"/>
                <a:ext cx="7560" cy="11160"/>
              </p14:xfrm>
            </p:contentPart>
          </mc:Choice>
          <mc:Fallback xmlns=""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4BFEEAAE-F3E8-9935-AF86-AE23013CB632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6134010" y="1321275"/>
                  <a:ext cx="2520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CCC04369-FD55-320F-34DA-14E922D0698E}"/>
                    </a:ext>
                  </a:extLst>
                </p14:cNvPr>
                <p14:cNvContentPartPr/>
                <p14:nvPr/>
              </p14:nvContentPartPr>
              <p14:xfrm>
                <a:off x="6528930" y="1280235"/>
                <a:ext cx="361440" cy="314280"/>
              </p14:xfrm>
            </p:contentPart>
          </mc:Choice>
          <mc:Fallback xmlns=""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CCC04369-FD55-320F-34DA-14E922D0698E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6519930" y="1271235"/>
                  <a:ext cx="379080" cy="33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9AC60FAF-733D-98DA-5666-FEC66D29041C}"/>
                    </a:ext>
                  </a:extLst>
                </p14:cNvPr>
                <p14:cNvContentPartPr/>
                <p14:nvPr/>
              </p14:nvContentPartPr>
              <p14:xfrm>
                <a:off x="3926490" y="1683075"/>
                <a:ext cx="289440" cy="297360"/>
              </p14:xfrm>
            </p:contentPart>
          </mc:Choice>
          <mc:Fallback xmlns=""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9AC60FAF-733D-98DA-5666-FEC66D29041C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3917850" y="1674075"/>
                  <a:ext cx="307080" cy="31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6C2F4A84-6BBF-4DFE-C852-478099098D7F}"/>
                    </a:ext>
                  </a:extLst>
                </p14:cNvPr>
                <p14:cNvContentPartPr/>
                <p14:nvPr/>
              </p14:nvContentPartPr>
              <p14:xfrm>
                <a:off x="4253730" y="1791075"/>
                <a:ext cx="294840" cy="372960"/>
              </p14:xfrm>
            </p:contentPart>
          </mc:Choice>
          <mc:Fallback xmlns=""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6C2F4A84-6BBF-4DFE-C852-478099098D7F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4245090" y="1782435"/>
                  <a:ext cx="312480" cy="39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A7AE367E-CF77-D3AA-9AA9-A2BFA392411C}"/>
                    </a:ext>
                  </a:extLst>
                </p14:cNvPr>
                <p14:cNvContentPartPr/>
                <p14:nvPr/>
              </p14:nvContentPartPr>
              <p14:xfrm>
                <a:off x="4713450" y="1769475"/>
                <a:ext cx="549000" cy="394560"/>
              </p14:xfrm>
            </p:contentPart>
          </mc:Choice>
          <mc:Fallback xmlns=""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A7AE367E-CF77-D3AA-9AA9-A2BFA392411C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4704450" y="1760835"/>
                  <a:ext cx="566640" cy="41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2817A30D-6DED-6A95-A006-C93E418279C8}"/>
                    </a:ext>
                  </a:extLst>
                </p14:cNvPr>
                <p14:cNvContentPartPr/>
                <p14:nvPr/>
              </p14:nvContentPartPr>
              <p14:xfrm>
                <a:off x="5442450" y="1877835"/>
                <a:ext cx="83520" cy="119520"/>
              </p14:xfrm>
            </p:contentPart>
          </mc:Choice>
          <mc:Fallback xmlns=""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2817A30D-6DED-6A95-A006-C93E418279C8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5433810" y="1869195"/>
                  <a:ext cx="10116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CA0113F1-5B2D-745A-FD34-97DADE0D8C61}"/>
                    </a:ext>
                  </a:extLst>
                </p14:cNvPr>
                <p14:cNvContentPartPr/>
                <p14:nvPr/>
              </p14:nvContentPartPr>
              <p14:xfrm>
                <a:off x="5343090" y="1721955"/>
                <a:ext cx="288000" cy="399240"/>
              </p14:xfrm>
            </p:contentPart>
          </mc:Choice>
          <mc:Fallback xmlns=""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CA0113F1-5B2D-745A-FD34-97DADE0D8C61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5334450" y="1712955"/>
                  <a:ext cx="305640" cy="41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7AAD7879-EB36-F792-7E76-A91EDC1A4674}"/>
                    </a:ext>
                  </a:extLst>
                </p14:cNvPr>
                <p14:cNvContentPartPr/>
                <p14:nvPr/>
              </p14:nvContentPartPr>
              <p14:xfrm>
                <a:off x="5727570" y="2009955"/>
                <a:ext cx="18360" cy="104400"/>
              </p14:xfrm>
            </p:contentPart>
          </mc:Choice>
          <mc:Fallback xmlns=""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7AAD7879-EB36-F792-7E76-A91EDC1A4674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5718930" y="2000955"/>
                  <a:ext cx="3600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E18B059B-50CD-2BF7-F545-9D2B3DFF1ED0}"/>
                    </a:ext>
                  </a:extLst>
                </p14:cNvPr>
                <p14:cNvContentPartPr/>
                <p14:nvPr/>
              </p14:nvContentPartPr>
              <p14:xfrm>
                <a:off x="5973090" y="1832115"/>
                <a:ext cx="101520" cy="193680"/>
              </p14:xfrm>
            </p:contentPart>
          </mc:Choice>
          <mc:Fallback xmlns=""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E18B059B-50CD-2BF7-F545-9D2B3DFF1ED0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5964090" y="1823115"/>
                  <a:ext cx="11916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50F4BFB8-8C6F-A038-0CAD-7AFA543CDF30}"/>
                    </a:ext>
                  </a:extLst>
                </p14:cNvPr>
                <p14:cNvContentPartPr/>
                <p14:nvPr/>
              </p14:nvContentPartPr>
              <p14:xfrm>
                <a:off x="5865450" y="1663635"/>
                <a:ext cx="342000" cy="529920"/>
              </p14:xfrm>
            </p:contentPart>
          </mc:Choice>
          <mc:Fallback xmlns=""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50F4BFB8-8C6F-A038-0CAD-7AFA543CDF30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5856450" y="1654635"/>
                  <a:ext cx="359640" cy="54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C1E83F8A-950E-45E0-4B52-50F8A9C648E1}"/>
                    </a:ext>
                  </a:extLst>
                </p14:cNvPr>
                <p14:cNvContentPartPr/>
                <p14:nvPr/>
              </p14:nvContentPartPr>
              <p14:xfrm>
                <a:off x="6333810" y="2083755"/>
                <a:ext cx="21960" cy="141120"/>
              </p14:xfrm>
            </p:contentPart>
          </mc:Choice>
          <mc:Fallback xmlns=""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C1E83F8A-950E-45E0-4B52-50F8A9C648E1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6325170" y="2074755"/>
                  <a:ext cx="3960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58FEFE80-1B4A-B073-3F69-B9EF58BEEF31}"/>
                    </a:ext>
                  </a:extLst>
                </p14:cNvPr>
                <p14:cNvContentPartPr/>
                <p14:nvPr/>
              </p14:nvContentPartPr>
              <p14:xfrm>
                <a:off x="6514890" y="1868115"/>
                <a:ext cx="101880" cy="224640"/>
              </p14:xfrm>
            </p:contentPart>
          </mc:Choice>
          <mc:Fallback xmlns=""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58FEFE80-1B4A-B073-3F69-B9EF58BEEF31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6505890" y="1859475"/>
                  <a:ext cx="119520" cy="2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1A8D1C5D-0E5C-730F-8D76-CC803114A824}"/>
                    </a:ext>
                  </a:extLst>
                </p14:cNvPr>
                <p14:cNvContentPartPr/>
                <p14:nvPr/>
              </p14:nvContentPartPr>
              <p14:xfrm>
                <a:off x="6402570" y="1760835"/>
                <a:ext cx="329040" cy="457560"/>
              </p14:xfrm>
            </p:contentPart>
          </mc:Choice>
          <mc:Fallback xmlns=""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1A8D1C5D-0E5C-730F-8D76-CC803114A824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6393570" y="1752195"/>
                  <a:ext cx="346680" cy="47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13530768-F8B5-08E1-3C1A-64B744FB3A45}"/>
                    </a:ext>
                  </a:extLst>
                </p14:cNvPr>
                <p14:cNvContentPartPr/>
                <p14:nvPr/>
              </p14:nvContentPartPr>
              <p14:xfrm>
                <a:off x="6810450" y="2139915"/>
                <a:ext cx="18360" cy="95760"/>
              </p14:xfrm>
            </p:contentPart>
          </mc:Choice>
          <mc:Fallback xmlns=""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13530768-F8B5-08E1-3C1A-64B744FB3A45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6801450" y="2130915"/>
                  <a:ext cx="3600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2F4109ED-957C-9642-8C5E-88CA80EC9CDE}"/>
                    </a:ext>
                  </a:extLst>
                </p14:cNvPr>
                <p14:cNvContentPartPr/>
                <p14:nvPr/>
              </p14:nvContentPartPr>
              <p14:xfrm>
                <a:off x="6936450" y="1895115"/>
                <a:ext cx="90720" cy="188640"/>
              </p14:xfrm>
            </p:contentPart>
          </mc:Choice>
          <mc:Fallback xmlns=""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2F4109ED-957C-9642-8C5E-88CA80EC9CDE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6927810" y="1886475"/>
                  <a:ext cx="10836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64456C05-79FE-60D0-FE10-05CE327F3C32}"/>
                    </a:ext>
                  </a:extLst>
                </p14:cNvPr>
                <p14:cNvContentPartPr/>
                <p14:nvPr/>
              </p14:nvContentPartPr>
              <p14:xfrm>
                <a:off x="6863730" y="1743555"/>
                <a:ext cx="308160" cy="457200"/>
              </p14:xfrm>
            </p:contentPart>
          </mc:Choice>
          <mc:Fallback xmlns=""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64456C05-79FE-60D0-FE10-05CE327F3C32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6854730" y="1734915"/>
                  <a:ext cx="325800" cy="47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6F92B4C0-DB69-BEBF-DC29-B26C7A730A40}"/>
                    </a:ext>
                  </a:extLst>
                </p14:cNvPr>
                <p14:cNvContentPartPr/>
                <p14:nvPr/>
              </p14:nvContentPartPr>
              <p14:xfrm>
                <a:off x="4002450" y="2258715"/>
                <a:ext cx="265680" cy="267120"/>
              </p14:xfrm>
            </p:contentPart>
          </mc:Choice>
          <mc:Fallback xmlns=""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6F92B4C0-DB69-BEBF-DC29-B26C7A730A40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3993450" y="2249715"/>
                  <a:ext cx="283320" cy="28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F61E9C97-E248-D7A5-342B-DF01ABB1CB3A}"/>
                    </a:ext>
                  </a:extLst>
                </p14:cNvPr>
                <p14:cNvContentPartPr/>
                <p14:nvPr/>
              </p14:nvContentPartPr>
              <p14:xfrm>
                <a:off x="4457490" y="2189595"/>
                <a:ext cx="703800" cy="363240"/>
              </p14:xfrm>
            </p:contentPart>
          </mc:Choice>
          <mc:Fallback xmlns=""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F61E9C97-E248-D7A5-342B-DF01ABB1CB3A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4448490" y="2180955"/>
                  <a:ext cx="721440" cy="38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BC05A104-6500-9900-0787-51D418C86B09}"/>
                    </a:ext>
                  </a:extLst>
                </p14:cNvPr>
                <p14:cNvContentPartPr/>
                <p14:nvPr/>
              </p14:nvContentPartPr>
              <p14:xfrm>
                <a:off x="5056170" y="2221995"/>
                <a:ext cx="3960" cy="37080"/>
              </p14:xfrm>
            </p:contentPart>
          </mc:Choice>
          <mc:Fallback xmlns=""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BC05A104-6500-9900-0787-51D418C86B09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5047530" y="2213355"/>
                  <a:ext cx="2160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BC67A3F3-8E42-73E6-3CF0-0B1B100B2A18}"/>
                    </a:ext>
                  </a:extLst>
                </p14:cNvPr>
                <p14:cNvContentPartPr/>
                <p14:nvPr/>
              </p14:nvContentPartPr>
              <p14:xfrm>
                <a:off x="5269290" y="2391195"/>
                <a:ext cx="278280" cy="208080"/>
              </p14:xfrm>
            </p:contentPart>
          </mc:Choice>
          <mc:Fallback xmlns=""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BC67A3F3-8E42-73E6-3CF0-0B1B100B2A18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5260290" y="2382555"/>
                  <a:ext cx="29592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A829C044-7EDF-25CD-BB57-77E91DB221DE}"/>
                    </a:ext>
                  </a:extLst>
                </p14:cNvPr>
                <p14:cNvContentPartPr/>
                <p14:nvPr/>
              </p14:nvContentPartPr>
              <p14:xfrm>
                <a:off x="5673570" y="2416395"/>
                <a:ext cx="169920" cy="167040"/>
              </p14:xfrm>
            </p:contentPart>
          </mc:Choice>
          <mc:Fallback xmlns=""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A829C044-7EDF-25CD-BB57-77E91DB221DE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5664570" y="2407395"/>
                  <a:ext cx="18756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91E51013-BFC0-F365-E434-FC72B5B4B5BE}"/>
                    </a:ext>
                  </a:extLst>
                </p14:cNvPr>
                <p14:cNvContentPartPr/>
                <p14:nvPr/>
              </p14:nvContentPartPr>
              <p14:xfrm>
                <a:off x="5845650" y="2315235"/>
                <a:ext cx="322560" cy="258480"/>
              </p14:xfrm>
            </p:contentPart>
          </mc:Choice>
          <mc:Fallback xmlns=""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91E51013-BFC0-F365-E434-FC72B5B4B5BE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5837010" y="2306595"/>
                  <a:ext cx="340200" cy="27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FFB19AE5-BF14-8DAF-71A9-3749819FD0B6}"/>
                    </a:ext>
                  </a:extLst>
                </p14:cNvPr>
                <p14:cNvContentPartPr/>
                <p14:nvPr/>
              </p14:nvContentPartPr>
              <p14:xfrm>
                <a:off x="6178650" y="2351955"/>
                <a:ext cx="57960" cy="225000"/>
              </p14:xfrm>
            </p:contentPart>
          </mc:Choice>
          <mc:Fallback xmlns=""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FFB19AE5-BF14-8DAF-71A9-3749819FD0B6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6170010" y="2343315"/>
                  <a:ext cx="7560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6615F11D-88FE-4A74-9588-66BE2290A8C9}"/>
                    </a:ext>
                  </a:extLst>
                </p14:cNvPr>
                <p14:cNvContentPartPr/>
                <p14:nvPr/>
              </p14:nvContentPartPr>
              <p14:xfrm>
                <a:off x="6323010" y="2498115"/>
                <a:ext cx="76320" cy="82800"/>
              </p14:xfrm>
            </p:contentPart>
          </mc:Choice>
          <mc:Fallback xmlns=""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6615F11D-88FE-4A74-9588-66BE2290A8C9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6314370" y="2489475"/>
                  <a:ext cx="9396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11E6FEF5-7F52-D336-B7BC-1CE03A984C4C}"/>
                    </a:ext>
                  </a:extLst>
                </p14:cNvPr>
                <p14:cNvContentPartPr/>
                <p14:nvPr/>
              </p14:nvContentPartPr>
              <p14:xfrm>
                <a:off x="6492210" y="2323875"/>
                <a:ext cx="26280" cy="230040"/>
              </p14:xfrm>
            </p:contentPart>
          </mc:Choice>
          <mc:Fallback xmlns=""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11E6FEF5-7F52-D336-B7BC-1CE03A984C4C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6483570" y="2315235"/>
                  <a:ext cx="4392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812B2C7A-29DB-26B5-FEA8-94B6E9A9324E}"/>
                    </a:ext>
                  </a:extLst>
                </p14:cNvPr>
                <p14:cNvContentPartPr/>
                <p14:nvPr/>
              </p14:nvContentPartPr>
              <p14:xfrm>
                <a:off x="6503730" y="2447355"/>
                <a:ext cx="144720" cy="15480"/>
              </p14:xfrm>
            </p:contentPart>
          </mc:Choice>
          <mc:Fallback xmlns=""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812B2C7A-29DB-26B5-FEA8-94B6E9A9324E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6494730" y="2438715"/>
                  <a:ext cx="162360" cy="33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8" name="Group 317">
            <a:extLst>
              <a:ext uri="{FF2B5EF4-FFF2-40B4-BE49-F238E27FC236}">
                <a16:creationId xmlns:a16="http://schemas.microsoft.com/office/drawing/2014/main" id="{D11D3F63-D31F-7961-A929-21D65ABD3112}"/>
              </a:ext>
            </a:extLst>
          </p:cNvPr>
          <p:cNvGrpSpPr/>
          <p:nvPr/>
        </p:nvGrpSpPr>
        <p:grpSpPr>
          <a:xfrm>
            <a:off x="4211610" y="2718075"/>
            <a:ext cx="660960" cy="203760"/>
            <a:chOff x="4211610" y="2718075"/>
            <a:chExt cx="660960" cy="203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4C798765-A8AF-FF80-F6DE-F718F2F1BF7A}"/>
                    </a:ext>
                  </a:extLst>
                </p14:cNvPr>
                <p14:cNvContentPartPr/>
                <p14:nvPr/>
              </p14:nvContentPartPr>
              <p14:xfrm>
                <a:off x="4211610" y="2718075"/>
                <a:ext cx="166320" cy="194760"/>
              </p14:xfrm>
            </p:contentPart>
          </mc:Choice>
          <mc:Fallback xmlns=""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4C798765-A8AF-FF80-F6DE-F718F2F1BF7A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4202970" y="2709075"/>
                  <a:ext cx="18396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9D2EFB06-ECC5-4E8B-3AE4-B495DAAFE1A3}"/>
                    </a:ext>
                  </a:extLst>
                </p14:cNvPr>
                <p14:cNvContentPartPr/>
                <p14:nvPr/>
              </p14:nvContentPartPr>
              <p14:xfrm>
                <a:off x="4312770" y="2769915"/>
                <a:ext cx="112320" cy="2520"/>
              </p14:xfrm>
            </p:contentPart>
          </mc:Choice>
          <mc:Fallback xmlns=""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9D2EFB06-ECC5-4E8B-3AE4-B495DAAFE1A3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4304130" y="2761275"/>
                  <a:ext cx="12996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F2CF14D3-580C-9876-4BAF-8DF42F0FCDEE}"/>
                    </a:ext>
                  </a:extLst>
                </p14:cNvPr>
                <p14:cNvContentPartPr/>
                <p14:nvPr/>
              </p14:nvContentPartPr>
              <p14:xfrm>
                <a:off x="4515090" y="2828595"/>
                <a:ext cx="39960" cy="13320"/>
              </p14:xfrm>
            </p:contentPart>
          </mc:Choice>
          <mc:Fallback xmlns=""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F2CF14D3-580C-9876-4BAF-8DF42F0FCDEE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4506090" y="2819595"/>
                  <a:ext cx="5760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3ECAB71D-B0EC-3CF9-DD2C-F2D18BC16C74}"/>
                    </a:ext>
                  </a:extLst>
                </p14:cNvPr>
                <p14:cNvContentPartPr/>
                <p14:nvPr/>
              </p14:nvContentPartPr>
              <p14:xfrm>
                <a:off x="4503930" y="2828595"/>
                <a:ext cx="90720" cy="69480"/>
              </p14:xfrm>
            </p:contentPart>
          </mc:Choice>
          <mc:Fallback xmlns=""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3ECAB71D-B0EC-3CF9-DD2C-F2D18BC16C74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4495290" y="2819595"/>
                  <a:ext cx="10836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0C60229A-8693-8F5C-F413-7159B45BEFA8}"/>
                    </a:ext>
                  </a:extLst>
                </p14:cNvPr>
                <p14:cNvContentPartPr/>
                <p14:nvPr/>
              </p14:nvContentPartPr>
              <p14:xfrm>
                <a:off x="4691850" y="2747955"/>
                <a:ext cx="180720" cy="173880"/>
              </p14:xfrm>
            </p:contentPart>
          </mc:Choice>
          <mc:Fallback xmlns="">
            <p:pic>
              <p:nvPicPr>
                <p:cNvPr id="317" name="Ink 316">
                  <a:extLst>
                    <a:ext uri="{FF2B5EF4-FFF2-40B4-BE49-F238E27FC236}">
                      <a16:creationId xmlns:a16="http://schemas.microsoft.com/office/drawing/2014/main" id="{0C60229A-8693-8F5C-F413-7159B45BEFA8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4682850" y="2739315"/>
                  <a:ext cx="198360" cy="191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8" name="Group 337">
            <a:extLst>
              <a:ext uri="{FF2B5EF4-FFF2-40B4-BE49-F238E27FC236}">
                <a16:creationId xmlns:a16="http://schemas.microsoft.com/office/drawing/2014/main" id="{D7BC22E6-C778-20C9-07EE-A385AF5AC16A}"/>
              </a:ext>
            </a:extLst>
          </p:cNvPr>
          <p:cNvGrpSpPr/>
          <p:nvPr/>
        </p:nvGrpSpPr>
        <p:grpSpPr>
          <a:xfrm>
            <a:off x="2107410" y="1951275"/>
            <a:ext cx="1599480" cy="752400"/>
            <a:chOff x="2107410" y="1951275"/>
            <a:chExt cx="1599480" cy="752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D8D03898-D6B7-CBA6-F4F3-08AE1B910B1F}"/>
                    </a:ext>
                  </a:extLst>
                </p14:cNvPr>
                <p14:cNvContentPartPr/>
                <p14:nvPr/>
              </p14:nvContentPartPr>
              <p14:xfrm>
                <a:off x="2107410" y="2267715"/>
                <a:ext cx="108720" cy="50040"/>
              </p14:xfrm>
            </p:contentPart>
          </mc:Choice>
          <mc:Fallback xmlns=""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D8D03898-D6B7-CBA6-F4F3-08AE1B910B1F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2098770" y="2258715"/>
                  <a:ext cx="12636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F757C3FD-ECCF-D2BB-3469-621005A83EFF}"/>
                    </a:ext>
                  </a:extLst>
                </p14:cNvPr>
                <p14:cNvContentPartPr/>
                <p14:nvPr/>
              </p14:nvContentPartPr>
              <p14:xfrm>
                <a:off x="2258970" y="2187435"/>
                <a:ext cx="65160" cy="43560"/>
              </p14:xfrm>
            </p:contentPart>
          </mc:Choice>
          <mc:Fallback xmlns=""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F757C3FD-ECCF-D2BB-3469-621005A83EFF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2250330" y="2178795"/>
                  <a:ext cx="8280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321" name="Ink 320">
                  <a:extLst>
                    <a:ext uri="{FF2B5EF4-FFF2-40B4-BE49-F238E27FC236}">
                      <a16:creationId xmlns:a16="http://schemas.microsoft.com/office/drawing/2014/main" id="{56DA1446-304F-DCB1-A392-D458F6D5E7F4}"/>
                    </a:ext>
                  </a:extLst>
                </p14:cNvPr>
                <p14:cNvContentPartPr/>
                <p14:nvPr/>
              </p14:nvContentPartPr>
              <p14:xfrm>
                <a:off x="2370930" y="2122635"/>
                <a:ext cx="151920" cy="56520"/>
              </p14:xfrm>
            </p:contentPart>
          </mc:Choice>
          <mc:Fallback xmlns="">
            <p:pic>
              <p:nvPicPr>
                <p:cNvPr id="321" name="Ink 320">
                  <a:extLst>
                    <a:ext uri="{FF2B5EF4-FFF2-40B4-BE49-F238E27FC236}">
                      <a16:creationId xmlns:a16="http://schemas.microsoft.com/office/drawing/2014/main" id="{56DA1446-304F-DCB1-A392-D458F6D5E7F4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2362290" y="2113635"/>
                  <a:ext cx="16956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322" name="Ink 321">
                  <a:extLst>
                    <a:ext uri="{FF2B5EF4-FFF2-40B4-BE49-F238E27FC236}">
                      <a16:creationId xmlns:a16="http://schemas.microsoft.com/office/drawing/2014/main" id="{66F72ED9-3986-B5CE-4EF3-AA7807E6429A}"/>
                    </a:ext>
                  </a:extLst>
                </p14:cNvPr>
                <p14:cNvContentPartPr/>
                <p14:nvPr/>
              </p14:nvContentPartPr>
              <p14:xfrm>
                <a:off x="2580450" y="2122635"/>
                <a:ext cx="68760" cy="9000"/>
              </p14:xfrm>
            </p:contentPart>
          </mc:Choice>
          <mc:Fallback xmlns="">
            <p:pic>
              <p:nvPicPr>
                <p:cNvPr id="322" name="Ink 321">
                  <a:extLst>
                    <a:ext uri="{FF2B5EF4-FFF2-40B4-BE49-F238E27FC236}">
                      <a16:creationId xmlns:a16="http://schemas.microsoft.com/office/drawing/2014/main" id="{66F72ED9-3986-B5CE-4EF3-AA7807E6429A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2571450" y="2113635"/>
                  <a:ext cx="8640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8796E6AE-318B-4067-C133-07BCBD55A6A1}"/>
                    </a:ext>
                  </a:extLst>
                </p14:cNvPr>
                <p14:cNvContentPartPr/>
                <p14:nvPr/>
              </p14:nvContentPartPr>
              <p14:xfrm>
                <a:off x="2717610" y="2101035"/>
                <a:ext cx="90720" cy="13320"/>
              </p14:xfrm>
            </p:contentPart>
          </mc:Choice>
          <mc:Fallback xmlns=""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8796E6AE-318B-4067-C133-07BCBD55A6A1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2708610" y="2092035"/>
                  <a:ext cx="1083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51499782-3BF6-2579-FCC4-0A7D8831A4B9}"/>
                    </a:ext>
                  </a:extLst>
                </p14:cNvPr>
                <p14:cNvContentPartPr/>
                <p14:nvPr/>
              </p14:nvContentPartPr>
              <p14:xfrm>
                <a:off x="2847570" y="2107515"/>
                <a:ext cx="105120" cy="17640"/>
              </p14:xfrm>
            </p:contentPart>
          </mc:Choice>
          <mc:Fallback xmlns=""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51499782-3BF6-2579-FCC4-0A7D8831A4B9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2838570" y="2098515"/>
                  <a:ext cx="12276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A61CA72B-ED68-2ABA-8BD0-697F18646B82}"/>
                    </a:ext>
                  </a:extLst>
                </p14:cNvPr>
                <p14:cNvContentPartPr/>
                <p14:nvPr/>
              </p14:nvContentPartPr>
              <p14:xfrm>
                <a:off x="2977530" y="2131275"/>
                <a:ext cx="76320" cy="41400"/>
              </p14:xfrm>
            </p:contentPart>
          </mc:Choice>
          <mc:Fallback xmlns=""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A61CA72B-ED68-2ABA-8BD0-697F18646B82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2968530" y="2122275"/>
                  <a:ext cx="9396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326" name="Ink 325">
                  <a:extLst>
                    <a:ext uri="{FF2B5EF4-FFF2-40B4-BE49-F238E27FC236}">
                      <a16:creationId xmlns:a16="http://schemas.microsoft.com/office/drawing/2014/main" id="{3372642C-E7A5-93D0-611C-982521FE3BB3}"/>
                    </a:ext>
                  </a:extLst>
                </p14:cNvPr>
                <p14:cNvContentPartPr/>
                <p14:nvPr/>
              </p14:nvContentPartPr>
              <p14:xfrm>
                <a:off x="3067530" y="2180955"/>
                <a:ext cx="217080" cy="113040"/>
              </p14:xfrm>
            </p:contentPart>
          </mc:Choice>
          <mc:Fallback xmlns="">
            <p:pic>
              <p:nvPicPr>
                <p:cNvPr id="326" name="Ink 325">
                  <a:extLst>
                    <a:ext uri="{FF2B5EF4-FFF2-40B4-BE49-F238E27FC236}">
                      <a16:creationId xmlns:a16="http://schemas.microsoft.com/office/drawing/2014/main" id="{3372642C-E7A5-93D0-611C-982521FE3BB3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3058890" y="2172315"/>
                  <a:ext cx="23472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327" name="Ink 326">
                  <a:extLst>
                    <a:ext uri="{FF2B5EF4-FFF2-40B4-BE49-F238E27FC236}">
                      <a16:creationId xmlns:a16="http://schemas.microsoft.com/office/drawing/2014/main" id="{E1902484-533E-32C9-CB69-0BEE42640B42}"/>
                    </a:ext>
                  </a:extLst>
                </p14:cNvPr>
                <p14:cNvContentPartPr/>
                <p14:nvPr/>
              </p14:nvContentPartPr>
              <p14:xfrm>
                <a:off x="3320250" y="2330355"/>
                <a:ext cx="90720" cy="26280"/>
              </p14:xfrm>
            </p:contentPart>
          </mc:Choice>
          <mc:Fallback xmlns="">
            <p:pic>
              <p:nvPicPr>
                <p:cNvPr id="327" name="Ink 326">
                  <a:extLst>
                    <a:ext uri="{FF2B5EF4-FFF2-40B4-BE49-F238E27FC236}">
                      <a16:creationId xmlns:a16="http://schemas.microsoft.com/office/drawing/2014/main" id="{E1902484-533E-32C9-CB69-0BEE42640B42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3311610" y="2321715"/>
                  <a:ext cx="10836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328" name="Ink 327">
                  <a:extLst>
                    <a:ext uri="{FF2B5EF4-FFF2-40B4-BE49-F238E27FC236}">
                      <a16:creationId xmlns:a16="http://schemas.microsoft.com/office/drawing/2014/main" id="{DBCE0655-ACC4-01CA-114D-FFD3954A8FF4}"/>
                    </a:ext>
                  </a:extLst>
                </p14:cNvPr>
                <p14:cNvContentPartPr/>
                <p14:nvPr/>
              </p14:nvContentPartPr>
              <p14:xfrm>
                <a:off x="3409170" y="2310195"/>
                <a:ext cx="73800" cy="106200"/>
              </p14:xfrm>
            </p:contentPart>
          </mc:Choice>
          <mc:Fallback xmlns="">
            <p:pic>
              <p:nvPicPr>
                <p:cNvPr id="328" name="Ink 327">
                  <a:extLst>
                    <a:ext uri="{FF2B5EF4-FFF2-40B4-BE49-F238E27FC236}">
                      <a16:creationId xmlns:a16="http://schemas.microsoft.com/office/drawing/2014/main" id="{DBCE0655-ACC4-01CA-114D-FFD3954A8FF4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3400170" y="2301555"/>
                  <a:ext cx="9144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333" name="Ink 332">
                  <a:extLst>
                    <a:ext uri="{FF2B5EF4-FFF2-40B4-BE49-F238E27FC236}">
                      <a16:creationId xmlns:a16="http://schemas.microsoft.com/office/drawing/2014/main" id="{951FEBC2-C21A-56DE-D14D-8CF527BC23AD}"/>
                    </a:ext>
                  </a:extLst>
                </p14:cNvPr>
                <p14:cNvContentPartPr/>
                <p14:nvPr/>
              </p14:nvContentPartPr>
              <p14:xfrm>
                <a:off x="3471810" y="2041275"/>
                <a:ext cx="87120" cy="164160"/>
              </p14:xfrm>
            </p:contentPart>
          </mc:Choice>
          <mc:Fallback xmlns="">
            <p:pic>
              <p:nvPicPr>
                <p:cNvPr id="333" name="Ink 332">
                  <a:extLst>
                    <a:ext uri="{FF2B5EF4-FFF2-40B4-BE49-F238E27FC236}">
                      <a16:creationId xmlns:a16="http://schemas.microsoft.com/office/drawing/2014/main" id="{951FEBC2-C21A-56DE-D14D-8CF527BC23AD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3463170" y="2032275"/>
                  <a:ext cx="10476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334" name="Ink 333">
                  <a:extLst>
                    <a:ext uri="{FF2B5EF4-FFF2-40B4-BE49-F238E27FC236}">
                      <a16:creationId xmlns:a16="http://schemas.microsoft.com/office/drawing/2014/main" id="{0A12B995-E89E-CA49-9195-C4D8A6FD9670}"/>
                    </a:ext>
                  </a:extLst>
                </p14:cNvPr>
                <p14:cNvContentPartPr/>
                <p14:nvPr/>
              </p14:nvContentPartPr>
              <p14:xfrm>
                <a:off x="3406650" y="1951275"/>
                <a:ext cx="249480" cy="347040"/>
              </p14:xfrm>
            </p:contentPart>
          </mc:Choice>
          <mc:Fallback xmlns="">
            <p:pic>
              <p:nvPicPr>
                <p:cNvPr id="334" name="Ink 333">
                  <a:extLst>
                    <a:ext uri="{FF2B5EF4-FFF2-40B4-BE49-F238E27FC236}">
                      <a16:creationId xmlns:a16="http://schemas.microsoft.com/office/drawing/2014/main" id="{0A12B995-E89E-CA49-9195-C4D8A6FD9670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3398010" y="1942635"/>
                  <a:ext cx="267120" cy="36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336" name="Ink 335">
                  <a:extLst>
                    <a:ext uri="{FF2B5EF4-FFF2-40B4-BE49-F238E27FC236}">
                      <a16:creationId xmlns:a16="http://schemas.microsoft.com/office/drawing/2014/main" id="{5AC1FD04-8ED0-2F6B-E58F-47DFF0F8B218}"/>
                    </a:ext>
                  </a:extLst>
                </p14:cNvPr>
                <p14:cNvContentPartPr/>
                <p14:nvPr/>
              </p14:nvContentPartPr>
              <p14:xfrm>
                <a:off x="3442290" y="2340435"/>
                <a:ext cx="264600" cy="363240"/>
              </p14:xfrm>
            </p:contentPart>
          </mc:Choice>
          <mc:Fallback xmlns="">
            <p:pic>
              <p:nvPicPr>
                <p:cNvPr id="336" name="Ink 335">
                  <a:extLst>
                    <a:ext uri="{FF2B5EF4-FFF2-40B4-BE49-F238E27FC236}">
                      <a16:creationId xmlns:a16="http://schemas.microsoft.com/office/drawing/2014/main" id="{5AC1FD04-8ED0-2F6B-E58F-47DFF0F8B218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3433650" y="2331795"/>
                  <a:ext cx="282240" cy="38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337" name="Ink 336">
                  <a:extLst>
                    <a:ext uri="{FF2B5EF4-FFF2-40B4-BE49-F238E27FC236}">
                      <a16:creationId xmlns:a16="http://schemas.microsoft.com/office/drawing/2014/main" id="{45345B9B-D47E-D098-5FD3-210B25425218}"/>
                    </a:ext>
                  </a:extLst>
                </p14:cNvPr>
                <p14:cNvContentPartPr/>
                <p14:nvPr/>
              </p14:nvContentPartPr>
              <p14:xfrm>
                <a:off x="2731650" y="2341155"/>
                <a:ext cx="188280" cy="291600"/>
              </p14:xfrm>
            </p:contentPart>
          </mc:Choice>
          <mc:Fallback xmlns="">
            <p:pic>
              <p:nvPicPr>
                <p:cNvPr id="337" name="Ink 336">
                  <a:extLst>
                    <a:ext uri="{FF2B5EF4-FFF2-40B4-BE49-F238E27FC236}">
                      <a16:creationId xmlns:a16="http://schemas.microsoft.com/office/drawing/2014/main" id="{45345B9B-D47E-D098-5FD3-210B25425218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2723010" y="2332515"/>
                  <a:ext cx="205920" cy="309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4" name="Group 343">
            <a:extLst>
              <a:ext uri="{FF2B5EF4-FFF2-40B4-BE49-F238E27FC236}">
                <a16:creationId xmlns:a16="http://schemas.microsoft.com/office/drawing/2014/main" id="{9D1B0ACD-DE33-3F7B-C2C6-6FC9670BD813}"/>
              </a:ext>
            </a:extLst>
          </p:cNvPr>
          <p:cNvGrpSpPr/>
          <p:nvPr/>
        </p:nvGrpSpPr>
        <p:grpSpPr>
          <a:xfrm>
            <a:off x="2466690" y="1730955"/>
            <a:ext cx="357120" cy="158040"/>
            <a:chOff x="2466690" y="1730955"/>
            <a:chExt cx="357120" cy="158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342" name="Ink 341">
                  <a:extLst>
                    <a:ext uri="{FF2B5EF4-FFF2-40B4-BE49-F238E27FC236}">
                      <a16:creationId xmlns:a16="http://schemas.microsoft.com/office/drawing/2014/main" id="{913B1E9F-C3A8-7A63-5A17-E71EDAE72506}"/>
                    </a:ext>
                  </a:extLst>
                </p14:cNvPr>
                <p14:cNvContentPartPr/>
                <p14:nvPr/>
              </p14:nvContentPartPr>
              <p14:xfrm>
                <a:off x="2518890" y="1745715"/>
                <a:ext cx="304920" cy="138960"/>
              </p14:xfrm>
            </p:contentPart>
          </mc:Choice>
          <mc:Fallback xmlns="">
            <p:pic>
              <p:nvPicPr>
                <p:cNvPr id="342" name="Ink 341">
                  <a:extLst>
                    <a:ext uri="{FF2B5EF4-FFF2-40B4-BE49-F238E27FC236}">
                      <a16:creationId xmlns:a16="http://schemas.microsoft.com/office/drawing/2014/main" id="{913B1E9F-C3A8-7A63-5A17-E71EDAE72506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2509890" y="1737075"/>
                  <a:ext cx="32256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343" name="Ink 342">
                  <a:extLst>
                    <a:ext uri="{FF2B5EF4-FFF2-40B4-BE49-F238E27FC236}">
                      <a16:creationId xmlns:a16="http://schemas.microsoft.com/office/drawing/2014/main" id="{6D70AF03-C7D6-6756-B1AB-5C618E640762}"/>
                    </a:ext>
                  </a:extLst>
                </p14:cNvPr>
                <p14:cNvContentPartPr/>
                <p14:nvPr/>
              </p14:nvContentPartPr>
              <p14:xfrm>
                <a:off x="2466690" y="1730955"/>
                <a:ext cx="85320" cy="158040"/>
              </p14:xfrm>
            </p:contentPart>
          </mc:Choice>
          <mc:Fallback xmlns="">
            <p:pic>
              <p:nvPicPr>
                <p:cNvPr id="343" name="Ink 342">
                  <a:extLst>
                    <a:ext uri="{FF2B5EF4-FFF2-40B4-BE49-F238E27FC236}">
                      <a16:creationId xmlns:a16="http://schemas.microsoft.com/office/drawing/2014/main" id="{6D70AF03-C7D6-6756-B1AB-5C618E640762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2457690" y="1722315"/>
                  <a:ext cx="102960" cy="175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6">
            <p14:nvContentPartPr>
              <p14:cNvPr id="347" name="Ink 346">
                <a:extLst>
                  <a:ext uri="{FF2B5EF4-FFF2-40B4-BE49-F238E27FC236}">
                    <a16:creationId xmlns:a16="http://schemas.microsoft.com/office/drawing/2014/main" id="{9E579EA3-5E60-3FDF-8011-962C115F7CB1}"/>
                  </a:ext>
                </a:extLst>
              </p14:cNvPr>
              <p14:cNvContentPartPr/>
              <p14:nvPr/>
            </p14:nvContentPartPr>
            <p14:xfrm>
              <a:off x="3215490" y="2421435"/>
              <a:ext cx="209880" cy="164880"/>
            </p14:xfrm>
          </p:contentPart>
        </mc:Choice>
        <mc:Fallback xmlns="">
          <p:pic>
            <p:nvPicPr>
              <p:cNvPr id="347" name="Ink 346">
                <a:extLst>
                  <a:ext uri="{FF2B5EF4-FFF2-40B4-BE49-F238E27FC236}">
                    <a16:creationId xmlns:a16="http://schemas.microsoft.com/office/drawing/2014/main" id="{9E579EA3-5E60-3FDF-8011-962C115F7CB1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3206490" y="2412435"/>
                <a:ext cx="227520" cy="182520"/>
              </a:xfrm>
              <a:prstGeom prst="rect">
                <a:avLst/>
              </a:prstGeom>
            </p:spPr>
          </p:pic>
        </mc:Fallback>
      </mc:AlternateContent>
      <p:grpSp>
        <p:nvGrpSpPr>
          <p:cNvPr id="358" name="Group 357">
            <a:extLst>
              <a:ext uri="{FF2B5EF4-FFF2-40B4-BE49-F238E27FC236}">
                <a16:creationId xmlns:a16="http://schemas.microsoft.com/office/drawing/2014/main" id="{752CDE16-D093-03EC-B773-4D74C7C71196}"/>
              </a:ext>
            </a:extLst>
          </p:cNvPr>
          <p:cNvGrpSpPr/>
          <p:nvPr/>
        </p:nvGrpSpPr>
        <p:grpSpPr>
          <a:xfrm>
            <a:off x="1930650" y="2124795"/>
            <a:ext cx="1523520" cy="448560"/>
            <a:chOff x="1930650" y="2124795"/>
            <a:chExt cx="1523520" cy="448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339" name="Ink 338">
                  <a:extLst>
                    <a:ext uri="{FF2B5EF4-FFF2-40B4-BE49-F238E27FC236}">
                      <a16:creationId xmlns:a16="http://schemas.microsoft.com/office/drawing/2014/main" id="{EEB3BC0A-5D9D-E81A-81B7-152FFE892798}"/>
                    </a:ext>
                  </a:extLst>
                </p14:cNvPr>
                <p14:cNvContentPartPr/>
                <p14:nvPr/>
              </p14:nvContentPartPr>
              <p14:xfrm>
                <a:off x="1973850" y="2536275"/>
                <a:ext cx="360" cy="360"/>
              </p14:xfrm>
            </p:contentPart>
          </mc:Choice>
          <mc:Fallback xmlns="">
            <p:pic>
              <p:nvPicPr>
                <p:cNvPr id="339" name="Ink 338">
                  <a:extLst>
                    <a:ext uri="{FF2B5EF4-FFF2-40B4-BE49-F238E27FC236}">
                      <a16:creationId xmlns:a16="http://schemas.microsoft.com/office/drawing/2014/main" id="{EEB3BC0A-5D9D-E81A-81B7-152FFE892798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1965210" y="252727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340" name="Ink 339">
                  <a:extLst>
                    <a:ext uri="{FF2B5EF4-FFF2-40B4-BE49-F238E27FC236}">
                      <a16:creationId xmlns:a16="http://schemas.microsoft.com/office/drawing/2014/main" id="{0F2E5DC6-6739-1759-4C60-A80BA6673A96}"/>
                    </a:ext>
                  </a:extLst>
                </p14:cNvPr>
                <p14:cNvContentPartPr/>
                <p14:nvPr/>
              </p14:nvContentPartPr>
              <p14:xfrm>
                <a:off x="1930650" y="2306595"/>
                <a:ext cx="186480" cy="261000"/>
              </p14:xfrm>
            </p:contentPart>
          </mc:Choice>
          <mc:Fallback xmlns="">
            <p:pic>
              <p:nvPicPr>
                <p:cNvPr id="340" name="Ink 339">
                  <a:extLst>
                    <a:ext uri="{FF2B5EF4-FFF2-40B4-BE49-F238E27FC236}">
                      <a16:creationId xmlns:a16="http://schemas.microsoft.com/office/drawing/2014/main" id="{0F2E5DC6-6739-1759-4C60-A80BA6673A96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1922010" y="2297595"/>
                  <a:ext cx="204120" cy="27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345" name="Ink 344">
                  <a:extLst>
                    <a:ext uri="{FF2B5EF4-FFF2-40B4-BE49-F238E27FC236}">
                      <a16:creationId xmlns:a16="http://schemas.microsoft.com/office/drawing/2014/main" id="{D5C1E53E-69CB-BDCC-2080-E109064635CE}"/>
                    </a:ext>
                  </a:extLst>
                </p14:cNvPr>
                <p14:cNvContentPartPr/>
                <p14:nvPr/>
              </p14:nvContentPartPr>
              <p14:xfrm>
                <a:off x="3446610" y="2523315"/>
                <a:ext cx="7560" cy="21960"/>
              </p14:xfrm>
            </p:contentPart>
          </mc:Choice>
          <mc:Fallback xmlns="">
            <p:pic>
              <p:nvPicPr>
                <p:cNvPr id="345" name="Ink 344">
                  <a:extLst>
                    <a:ext uri="{FF2B5EF4-FFF2-40B4-BE49-F238E27FC236}">
                      <a16:creationId xmlns:a16="http://schemas.microsoft.com/office/drawing/2014/main" id="{D5C1E53E-69CB-BDCC-2080-E109064635CE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3437610" y="2514315"/>
                  <a:ext cx="2520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346" name="Ink 345">
                  <a:extLst>
                    <a:ext uri="{FF2B5EF4-FFF2-40B4-BE49-F238E27FC236}">
                      <a16:creationId xmlns:a16="http://schemas.microsoft.com/office/drawing/2014/main" id="{BBA1DB86-4A5F-31C7-74F5-A158B967CCD0}"/>
                    </a:ext>
                  </a:extLst>
                </p14:cNvPr>
                <p14:cNvContentPartPr/>
                <p14:nvPr/>
              </p14:nvContentPartPr>
              <p14:xfrm>
                <a:off x="3428610" y="2523315"/>
                <a:ext cx="25560" cy="50040"/>
              </p14:xfrm>
            </p:contentPart>
          </mc:Choice>
          <mc:Fallback xmlns="">
            <p:pic>
              <p:nvPicPr>
                <p:cNvPr id="346" name="Ink 345">
                  <a:extLst>
                    <a:ext uri="{FF2B5EF4-FFF2-40B4-BE49-F238E27FC236}">
                      <a16:creationId xmlns:a16="http://schemas.microsoft.com/office/drawing/2014/main" id="{BBA1DB86-4A5F-31C7-74F5-A158B967CCD0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3419610" y="2514315"/>
                  <a:ext cx="4320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349" name="Ink 348">
                  <a:extLst>
                    <a:ext uri="{FF2B5EF4-FFF2-40B4-BE49-F238E27FC236}">
                      <a16:creationId xmlns:a16="http://schemas.microsoft.com/office/drawing/2014/main" id="{3B6EAE15-0E00-CE74-6E04-8E1610503D46}"/>
                    </a:ext>
                  </a:extLst>
                </p14:cNvPr>
                <p14:cNvContentPartPr/>
                <p14:nvPr/>
              </p14:nvContentPartPr>
              <p14:xfrm>
                <a:off x="2143770" y="2256915"/>
                <a:ext cx="72720" cy="64080"/>
              </p14:xfrm>
            </p:contentPart>
          </mc:Choice>
          <mc:Fallback xmlns="">
            <p:pic>
              <p:nvPicPr>
                <p:cNvPr id="349" name="Ink 348">
                  <a:extLst>
                    <a:ext uri="{FF2B5EF4-FFF2-40B4-BE49-F238E27FC236}">
                      <a16:creationId xmlns:a16="http://schemas.microsoft.com/office/drawing/2014/main" id="{3B6EAE15-0E00-CE74-6E04-8E1610503D46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2134770" y="2247915"/>
                  <a:ext cx="9036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350" name="Ink 349">
                  <a:extLst>
                    <a:ext uri="{FF2B5EF4-FFF2-40B4-BE49-F238E27FC236}">
                      <a16:creationId xmlns:a16="http://schemas.microsoft.com/office/drawing/2014/main" id="{0AB992CF-DFA5-4CBB-FEE2-A4D8B780FD18}"/>
                    </a:ext>
                  </a:extLst>
                </p14:cNvPr>
                <p14:cNvContentPartPr/>
                <p14:nvPr/>
              </p14:nvContentPartPr>
              <p14:xfrm>
                <a:off x="2208570" y="2287155"/>
                <a:ext cx="360" cy="360"/>
              </p14:xfrm>
            </p:contentPart>
          </mc:Choice>
          <mc:Fallback xmlns="">
            <p:pic>
              <p:nvPicPr>
                <p:cNvPr id="350" name="Ink 349">
                  <a:extLst>
                    <a:ext uri="{FF2B5EF4-FFF2-40B4-BE49-F238E27FC236}">
                      <a16:creationId xmlns:a16="http://schemas.microsoft.com/office/drawing/2014/main" id="{0AB992CF-DFA5-4CBB-FEE2-A4D8B780FD18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2199930" y="227815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352" name="Ink 351">
                  <a:extLst>
                    <a:ext uri="{FF2B5EF4-FFF2-40B4-BE49-F238E27FC236}">
                      <a16:creationId xmlns:a16="http://schemas.microsoft.com/office/drawing/2014/main" id="{5B420452-B310-FDB7-C3E8-DA25D9B3DC28}"/>
                    </a:ext>
                  </a:extLst>
                </p14:cNvPr>
                <p14:cNvContentPartPr/>
                <p14:nvPr/>
              </p14:nvContentPartPr>
              <p14:xfrm>
                <a:off x="2208570" y="2130195"/>
                <a:ext cx="405000" cy="146520"/>
              </p14:xfrm>
            </p:contentPart>
          </mc:Choice>
          <mc:Fallback xmlns="">
            <p:pic>
              <p:nvPicPr>
                <p:cNvPr id="352" name="Ink 351">
                  <a:extLst>
                    <a:ext uri="{FF2B5EF4-FFF2-40B4-BE49-F238E27FC236}">
                      <a16:creationId xmlns:a16="http://schemas.microsoft.com/office/drawing/2014/main" id="{5B420452-B310-FDB7-C3E8-DA25D9B3DC28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2199930" y="2121195"/>
                  <a:ext cx="42264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354" name="Ink 353">
                  <a:extLst>
                    <a:ext uri="{FF2B5EF4-FFF2-40B4-BE49-F238E27FC236}">
                      <a16:creationId xmlns:a16="http://schemas.microsoft.com/office/drawing/2014/main" id="{D9A75AF7-F1ED-086A-8680-8F319D9ADDE6}"/>
                    </a:ext>
                  </a:extLst>
                </p14:cNvPr>
                <p14:cNvContentPartPr/>
                <p14:nvPr/>
              </p14:nvContentPartPr>
              <p14:xfrm>
                <a:off x="2540490" y="2152875"/>
                <a:ext cx="50760" cy="17640"/>
              </p14:xfrm>
            </p:contentPart>
          </mc:Choice>
          <mc:Fallback xmlns="">
            <p:pic>
              <p:nvPicPr>
                <p:cNvPr id="354" name="Ink 353">
                  <a:extLst>
                    <a:ext uri="{FF2B5EF4-FFF2-40B4-BE49-F238E27FC236}">
                      <a16:creationId xmlns:a16="http://schemas.microsoft.com/office/drawing/2014/main" id="{D9A75AF7-F1ED-086A-8680-8F319D9ADDE6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2531850" y="2143875"/>
                  <a:ext cx="6840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355" name="Ink 354">
                  <a:extLst>
                    <a:ext uri="{FF2B5EF4-FFF2-40B4-BE49-F238E27FC236}">
                      <a16:creationId xmlns:a16="http://schemas.microsoft.com/office/drawing/2014/main" id="{EA46C96F-35AE-2D47-3CC1-8B109CD51B55}"/>
                    </a:ext>
                  </a:extLst>
                </p14:cNvPr>
                <p14:cNvContentPartPr/>
                <p14:nvPr/>
              </p14:nvContentPartPr>
              <p14:xfrm>
                <a:off x="2624730" y="2124795"/>
                <a:ext cx="584640" cy="145800"/>
              </p14:xfrm>
            </p:contentPart>
          </mc:Choice>
          <mc:Fallback xmlns="">
            <p:pic>
              <p:nvPicPr>
                <p:cNvPr id="355" name="Ink 354">
                  <a:extLst>
                    <a:ext uri="{FF2B5EF4-FFF2-40B4-BE49-F238E27FC236}">
                      <a16:creationId xmlns:a16="http://schemas.microsoft.com/office/drawing/2014/main" id="{EA46C96F-35AE-2D47-3CC1-8B109CD51B55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2615730" y="2115795"/>
                  <a:ext cx="60228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357" name="Ink 356">
                  <a:extLst>
                    <a:ext uri="{FF2B5EF4-FFF2-40B4-BE49-F238E27FC236}">
                      <a16:creationId xmlns:a16="http://schemas.microsoft.com/office/drawing/2014/main" id="{AE2C79EA-EB94-428B-9318-C619AA4C6A50}"/>
                    </a:ext>
                  </a:extLst>
                </p14:cNvPr>
                <p14:cNvContentPartPr/>
                <p14:nvPr/>
              </p14:nvContentPartPr>
              <p14:xfrm>
                <a:off x="3225210" y="2273835"/>
                <a:ext cx="225000" cy="275760"/>
              </p14:xfrm>
            </p:contentPart>
          </mc:Choice>
          <mc:Fallback xmlns="">
            <p:pic>
              <p:nvPicPr>
                <p:cNvPr id="357" name="Ink 356">
                  <a:extLst>
                    <a:ext uri="{FF2B5EF4-FFF2-40B4-BE49-F238E27FC236}">
                      <a16:creationId xmlns:a16="http://schemas.microsoft.com/office/drawing/2014/main" id="{AE2C79EA-EB94-428B-9318-C619AA4C6A50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3216570" y="2265195"/>
                  <a:ext cx="242640" cy="293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7" name="Group 366">
            <a:extLst>
              <a:ext uri="{FF2B5EF4-FFF2-40B4-BE49-F238E27FC236}">
                <a16:creationId xmlns:a16="http://schemas.microsoft.com/office/drawing/2014/main" id="{A80764A7-EF87-5BAA-F4E5-DE629F3551E1}"/>
              </a:ext>
            </a:extLst>
          </p:cNvPr>
          <p:cNvGrpSpPr/>
          <p:nvPr/>
        </p:nvGrpSpPr>
        <p:grpSpPr>
          <a:xfrm>
            <a:off x="1374810" y="3647595"/>
            <a:ext cx="350640" cy="272520"/>
            <a:chOff x="1374810" y="3647595"/>
            <a:chExt cx="350640" cy="272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359" name="Ink 358">
                  <a:extLst>
                    <a:ext uri="{FF2B5EF4-FFF2-40B4-BE49-F238E27FC236}">
                      <a16:creationId xmlns:a16="http://schemas.microsoft.com/office/drawing/2014/main" id="{168F0DA3-ED61-422C-A19A-1E98CB1FB52F}"/>
                    </a:ext>
                  </a:extLst>
                </p14:cNvPr>
                <p14:cNvContentPartPr/>
                <p14:nvPr/>
              </p14:nvContentPartPr>
              <p14:xfrm>
                <a:off x="1374810" y="3647595"/>
                <a:ext cx="184320" cy="270720"/>
              </p14:xfrm>
            </p:contentPart>
          </mc:Choice>
          <mc:Fallback xmlns="">
            <p:pic>
              <p:nvPicPr>
                <p:cNvPr id="359" name="Ink 358">
                  <a:extLst>
                    <a:ext uri="{FF2B5EF4-FFF2-40B4-BE49-F238E27FC236}">
                      <a16:creationId xmlns:a16="http://schemas.microsoft.com/office/drawing/2014/main" id="{168F0DA3-ED61-422C-A19A-1E98CB1FB52F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1366170" y="3638595"/>
                  <a:ext cx="201960" cy="28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360" name="Ink 359">
                  <a:extLst>
                    <a:ext uri="{FF2B5EF4-FFF2-40B4-BE49-F238E27FC236}">
                      <a16:creationId xmlns:a16="http://schemas.microsoft.com/office/drawing/2014/main" id="{A1467EE0-B422-434A-AC58-237B5A0759E5}"/>
                    </a:ext>
                  </a:extLst>
                </p14:cNvPr>
                <p14:cNvContentPartPr/>
                <p14:nvPr/>
              </p14:nvContentPartPr>
              <p14:xfrm>
                <a:off x="1627530" y="3724275"/>
                <a:ext cx="97920" cy="195840"/>
              </p14:xfrm>
            </p:contentPart>
          </mc:Choice>
          <mc:Fallback xmlns="">
            <p:pic>
              <p:nvPicPr>
                <p:cNvPr id="360" name="Ink 359">
                  <a:extLst>
                    <a:ext uri="{FF2B5EF4-FFF2-40B4-BE49-F238E27FC236}">
                      <a16:creationId xmlns:a16="http://schemas.microsoft.com/office/drawing/2014/main" id="{A1467EE0-B422-434A-AC58-237B5A0759E5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1618530" y="3715635"/>
                  <a:ext cx="115560" cy="213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31">
            <p14:nvContentPartPr>
              <p14:cNvPr id="361" name="Ink 360">
                <a:extLst>
                  <a:ext uri="{FF2B5EF4-FFF2-40B4-BE49-F238E27FC236}">
                    <a16:creationId xmlns:a16="http://schemas.microsoft.com/office/drawing/2014/main" id="{C1520D9D-3235-55F2-BA9A-8F83D8E7A7F5}"/>
                  </a:ext>
                </a:extLst>
              </p14:cNvPr>
              <p14:cNvContentPartPr/>
              <p14:nvPr/>
            </p14:nvContentPartPr>
            <p14:xfrm>
              <a:off x="1945050" y="3690435"/>
              <a:ext cx="549000" cy="238320"/>
            </p14:xfrm>
          </p:contentPart>
        </mc:Choice>
        <mc:Fallback xmlns="">
          <p:pic>
            <p:nvPicPr>
              <p:cNvPr id="361" name="Ink 360">
                <a:extLst>
                  <a:ext uri="{FF2B5EF4-FFF2-40B4-BE49-F238E27FC236}">
                    <a16:creationId xmlns:a16="http://schemas.microsoft.com/office/drawing/2014/main" id="{C1520D9D-3235-55F2-BA9A-8F83D8E7A7F5}"/>
                  </a:ext>
                </a:extLst>
              </p:cNvPr>
              <p:cNvPicPr/>
              <p:nvPr/>
            </p:nvPicPr>
            <p:blipFill>
              <a:blip r:embed="rId232"/>
              <a:stretch>
                <a:fillRect/>
              </a:stretch>
            </p:blipFill>
            <p:spPr>
              <a:xfrm>
                <a:off x="1936410" y="3681435"/>
                <a:ext cx="566640" cy="25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3">
            <p14:nvContentPartPr>
              <p14:cNvPr id="362" name="Ink 361">
                <a:extLst>
                  <a:ext uri="{FF2B5EF4-FFF2-40B4-BE49-F238E27FC236}">
                    <a16:creationId xmlns:a16="http://schemas.microsoft.com/office/drawing/2014/main" id="{6C6176B1-B659-D435-71ED-00FEB9FFE99D}"/>
                  </a:ext>
                </a:extLst>
              </p14:cNvPr>
              <p14:cNvContentPartPr/>
              <p14:nvPr/>
            </p14:nvContentPartPr>
            <p14:xfrm>
              <a:off x="2833530" y="3597195"/>
              <a:ext cx="151560" cy="312120"/>
            </p14:xfrm>
          </p:contentPart>
        </mc:Choice>
        <mc:Fallback xmlns="">
          <p:pic>
            <p:nvPicPr>
              <p:cNvPr id="362" name="Ink 361">
                <a:extLst>
                  <a:ext uri="{FF2B5EF4-FFF2-40B4-BE49-F238E27FC236}">
                    <a16:creationId xmlns:a16="http://schemas.microsoft.com/office/drawing/2014/main" id="{6C6176B1-B659-D435-71ED-00FEB9FFE99D}"/>
                  </a:ext>
                </a:extLst>
              </p:cNvPr>
              <p:cNvPicPr/>
              <p:nvPr/>
            </p:nvPicPr>
            <p:blipFill>
              <a:blip r:embed="rId234"/>
              <a:stretch>
                <a:fillRect/>
              </a:stretch>
            </p:blipFill>
            <p:spPr>
              <a:xfrm>
                <a:off x="2824890" y="3588555"/>
                <a:ext cx="169200" cy="329760"/>
              </a:xfrm>
              <a:prstGeom prst="rect">
                <a:avLst/>
              </a:prstGeom>
            </p:spPr>
          </p:pic>
        </mc:Fallback>
      </mc:AlternateContent>
      <p:grpSp>
        <p:nvGrpSpPr>
          <p:cNvPr id="378" name="Group 377">
            <a:extLst>
              <a:ext uri="{FF2B5EF4-FFF2-40B4-BE49-F238E27FC236}">
                <a16:creationId xmlns:a16="http://schemas.microsoft.com/office/drawing/2014/main" id="{919DBA43-21B4-C560-DA3E-D98813707C4E}"/>
              </a:ext>
            </a:extLst>
          </p:cNvPr>
          <p:cNvGrpSpPr/>
          <p:nvPr/>
        </p:nvGrpSpPr>
        <p:grpSpPr>
          <a:xfrm>
            <a:off x="3215130" y="3499635"/>
            <a:ext cx="1022400" cy="674280"/>
            <a:chOff x="3215130" y="3499635"/>
            <a:chExt cx="1022400" cy="674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363" name="Ink 362">
                  <a:extLst>
                    <a:ext uri="{FF2B5EF4-FFF2-40B4-BE49-F238E27FC236}">
                      <a16:creationId xmlns:a16="http://schemas.microsoft.com/office/drawing/2014/main" id="{DD669F26-C1BD-BAAB-DB1C-B8A5872CA05C}"/>
                    </a:ext>
                  </a:extLst>
                </p14:cNvPr>
                <p14:cNvContentPartPr/>
                <p14:nvPr/>
              </p14:nvContentPartPr>
              <p14:xfrm>
                <a:off x="3215130" y="3550395"/>
                <a:ext cx="228240" cy="343440"/>
              </p14:xfrm>
            </p:contentPart>
          </mc:Choice>
          <mc:Fallback xmlns="">
            <p:pic>
              <p:nvPicPr>
                <p:cNvPr id="363" name="Ink 362">
                  <a:extLst>
                    <a:ext uri="{FF2B5EF4-FFF2-40B4-BE49-F238E27FC236}">
                      <a16:creationId xmlns:a16="http://schemas.microsoft.com/office/drawing/2014/main" id="{DD669F26-C1BD-BAAB-DB1C-B8A5872CA05C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3206490" y="3541395"/>
                  <a:ext cx="245880" cy="36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364" name="Ink 363">
                  <a:extLst>
                    <a:ext uri="{FF2B5EF4-FFF2-40B4-BE49-F238E27FC236}">
                      <a16:creationId xmlns:a16="http://schemas.microsoft.com/office/drawing/2014/main" id="{C9959D2D-32FD-0014-5145-BD58E470BD4D}"/>
                    </a:ext>
                  </a:extLst>
                </p14:cNvPr>
                <p14:cNvContentPartPr/>
                <p14:nvPr/>
              </p14:nvContentPartPr>
              <p14:xfrm>
                <a:off x="3417810" y="3627435"/>
                <a:ext cx="14760" cy="39240"/>
              </p14:xfrm>
            </p:contentPart>
          </mc:Choice>
          <mc:Fallback xmlns="">
            <p:pic>
              <p:nvPicPr>
                <p:cNvPr id="364" name="Ink 363">
                  <a:extLst>
                    <a:ext uri="{FF2B5EF4-FFF2-40B4-BE49-F238E27FC236}">
                      <a16:creationId xmlns:a16="http://schemas.microsoft.com/office/drawing/2014/main" id="{C9959D2D-32FD-0014-5145-BD58E470BD4D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3408810" y="3618795"/>
                  <a:ext cx="3240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365" name="Ink 364">
                  <a:extLst>
                    <a:ext uri="{FF2B5EF4-FFF2-40B4-BE49-F238E27FC236}">
                      <a16:creationId xmlns:a16="http://schemas.microsoft.com/office/drawing/2014/main" id="{46A87815-F736-1665-9854-4D22F65A91E5}"/>
                    </a:ext>
                  </a:extLst>
                </p14:cNvPr>
                <p14:cNvContentPartPr/>
                <p14:nvPr/>
              </p14:nvContentPartPr>
              <p14:xfrm>
                <a:off x="3486210" y="3499635"/>
                <a:ext cx="72720" cy="674280"/>
              </p14:xfrm>
            </p:contentPart>
          </mc:Choice>
          <mc:Fallback xmlns="">
            <p:pic>
              <p:nvPicPr>
                <p:cNvPr id="365" name="Ink 364">
                  <a:extLst>
                    <a:ext uri="{FF2B5EF4-FFF2-40B4-BE49-F238E27FC236}">
                      <a16:creationId xmlns:a16="http://schemas.microsoft.com/office/drawing/2014/main" id="{46A87815-F736-1665-9854-4D22F65A91E5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3477570" y="3490995"/>
                  <a:ext cx="90360" cy="69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368" name="Ink 367">
                  <a:extLst>
                    <a:ext uri="{FF2B5EF4-FFF2-40B4-BE49-F238E27FC236}">
                      <a16:creationId xmlns:a16="http://schemas.microsoft.com/office/drawing/2014/main" id="{5DA967A7-618A-79FC-2A84-B02800C4AE7A}"/>
                    </a:ext>
                  </a:extLst>
                </p14:cNvPr>
                <p14:cNvContentPartPr/>
                <p14:nvPr/>
              </p14:nvContentPartPr>
              <p14:xfrm>
                <a:off x="3644970" y="3703395"/>
                <a:ext cx="483840" cy="260280"/>
              </p14:xfrm>
            </p:contentPart>
          </mc:Choice>
          <mc:Fallback xmlns="">
            <p:pic>
              <p:nvPicPr>
                <p:cNvPr id="368" name="Ink 367">
                  <a:extLst>
                    <a:ext uri="{FF2B5EF4-FFF2-40B4-BE49-F238E27FC236}">
                      <a16:creationId xmlns:a16="http://schemas.microsoft.com/office/drawing/2014/main" id="{5DA967A7-618A-79FC-2A84-B02800C4AE7A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3636330" y="3694755"/>
                  <a:ext cx="50148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369" name="Ink 368">
                  <a:extLst>
                    <a:ext uri="{FF2B5EF4-FFF2-40B4-BE49-F238E27FC236}">
                      <a16:creationId xmlns:a16="http://schemas.microsoft.com/office/drawing/2014/main" id="{2B817F55-36E2-4250-37FD-6EE7B8E828E6}"/>
                    </a:ext>
                  </a:extLst>
                </p14:cNvPr>
                <p14:cNvContentPartPr/>
                <p14:nvPr/>
              </p14:nvContentPartPr>
              <p14:xfrm>
                <a:off x="4110810" y="3510435"/>
                <a:ext cx="126720" cy="370800"/>
              </p14:xfrm>
            </p:contentPart>
          </mc:Choice>
          <mc:Fallback xmlns="">
            <p:pic>
              <p:nvPicPr>
                <p:cNvPr id="369" name="Ink 368">
                  <a:extLst>
                    <a:ext uri="{FF2B5EF4-FFF2-40B4-BE49-F238E27FC236}">
                      <a16:creationId xmlns:a16="http://schemas.microsoft.com/office/drawing/2014/main" id="{2B817F55-36E2-4250-37FD-6EE7B8E828E6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4101810" y="3501795"/>
                  <a:ext cx="144360" cy="388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7" name="Group 376">
            <a:extLst>
              <a:ext uri="{FF2B5EF4-FFF2-40B4-BE49-F238E27FC236}">
                <a16:creationId xmlns:a16="http://schemas.microsoft.com/office/drawing/2014/main" id="{7201521C-E2E6-1F07-09F0-D86F3AD04E39}"/>
              </a:ext>
            </a:extLst>
          </p:cNvPr>
          <p:cNvGrpSpPr/>
          <p:nvPr/>
        </p:nvGrpSpPr>
        <p:grpSpPr>
          <a:xfrm>
            <a:off x="4471530" y="3530235"/>
            <a:ext cx="736920" cy="729720"/>
            <a:chOff x="4471530" y="3530235"/>
            <a:chExt cx="736920" cy="729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370" name="Ink 369">
                  <a:extLst>
                    <a:ext uri="{FF2B5EF4-FFF2-40B4-BE49-F238E27FC236}">
                      <a16:creationId xmlns:a16="http://schemas.microsoft.com/office/drawing/2014/main" id="{931B1DB9-8140-92F0-6989-6BB841ECDF59}"/>
                    </a:ext>
                  </a:extLst>
                </p14:cNvPr>
                <p14:cNvContentPartPr/>
                <p14:nvPr/>
              </p14:nvContentPartPr>
              <p14:xfrm>
                <a:off x="4471530" y="3530235"/>
                <a:ext cx="491400" cy="405720"/>
              </p14:xfrm>
            </p:contentPart>
          </mc:Choice>
          <mc:Fallback xmlns="">
            <p:pic>
              <p:nvPicPr>
                <p:cNvPr id="370" name="Ink 369">
                  <a:extLst>
                    <a:ext uri="{FF2B5EF4-FFF2-40B4-BE49-F238E27FC236}">
                      <a16:creationId xmlns:a16="http://schemas.microsoft.com/office/drawing/2014/main" id="{931B1DB9-8140-92F0-6989-6BB841ECDF59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4462890" y="3521595"/>
                  <a:ext cx="50904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371" name="Ink 370">
                  <a:extLst>
                    <a:ext uri="{FF2B5EF4-FFF2-40B4-BE49-F238E27FC236}">
                      <a16:creationId xmlns:a16="http://schemas.microsoft.com/office/drawing/2014/main" id="{10A1EC72-6112-3481-353A-81DA87CD0639}"/>
                    </a:ext>
                  </a:extLst>
                </p14:cNvPr>
                <p14:cNvContentPartPr/>
                <p14:nvPr/>
              </p14:nvContentPartPr>
              <p14:xfrm>
                <a:off x="4962210" y="3705915"/>
                <a:ext cx="246240" cy="554040"/>
              </p14:xfrm>
            </p:contentPart>
          </mc:Choice>
          <mc:Fallback xmlns="">
            <p:pic>
              <p:nvPicPr>
                <p:cNvPr id="371" name="Ink 370">
                  <a:extLst>
                    <a:ext uri="{FF2B5EF4-FFF2-40B4-BE49-F238E27FC236}">
                      <a16:creationId xmlns:a16="http://schemas.microsoft.com/office/drawing/2014/main" id="{10A1EC72-6112-3481-353A-81DA87CD0639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4953210" y="3696915"/>
                  <a:ext cx="263880" cy="571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6" name="Group 375">
            <a:extLst>
              <a:ext uri="{FF2B5EF4-FFF2-40B4-BE49-F238E27FC236}">
                <a16:creationId xmlns:a16="http://schemas.microsoft.com/office/drawing/2014/main" id="{76EA62AB-4828-6780-FEE7-B6C614D69555}"/>
              </a:ext>
            </a:extLst>
          </p:cNvPr>
          <p:cNvGrpSpPr/>
          <p:nvPr/>
        </p:nvGrpSpPr>
        <p:grpSpPr>
          <a:xfrm>
            <a:off x="5597610" y="3503235"/>
            <a:ext cx="1148400" cy="732960"/>
            <a:chOff x="5597610" y="3503235"/>
            <a:chExt cx="1148400" cy="732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372" name="Ink 371">
                  <a:extLst>
                    <a:ext uri="{FF2B5EF4-FFF2-40B4-BE49-F238E27FC236}">
                      <a16:creationId xmlns:a16="http://schemas.microsoft.com/office/drawing/2014/main" id="{1D313CA9-D6FE-6BD1-477E-5251531482E1}"/>
                    </a:ext>
                  </a:extLst>
                </p14:cNvPr>
                <p14:cNvContentPartPr/>
                <p14:nvPr/>
              </p14:nvContentPartPr>
              <p14:xfrm>
                <a:off x="5597610" y="3503235"/>
                <a:ext cx="924480" cy="732960"/>
              </p14:xfrm>
            </p:contentPart>
          </mc:Choice>
          <mc:Fallback xmlns="">
            <p:pic>
              <p:nvPicPr>
                <p:cNvPr id="372" name="Ink 371">
                  <a:extLst>
                    <a:ext uri="{FF2B5EF4-FFF2-40B4-BE49-F238E27FC236}">
                      <a16:creationId xmlns:a16="http://schemas.microsoft.com/office/drawing/2014/main" id="{1D313CA9-D6FE-6BD1-477E-5251531482E1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5588970" y="3494595"/>
                  <a:ext cx="942120" cy="75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373" name="Ink 372">
                  <a:extLst>
                    <a:ext uri="{FF2B5EF4-FFF2-40B4-BE49-F238E27FC236}">
                      <a16:creationId xmlns:a16="http://schemas.microsoft.com/office/drawing/2014/main" id="{93AA01F1-B555-2AF5-E6BF-AFDD260452E1}"/>
                    </a:ext>
                  </a:extLst>
                </p14:cNvPr>
                <p14:cNvContentPartPr/>
                <p14:nvPr/>
              </p14:nvContentPartPr>
              <p14:xfrm>
                <a:off x="6261810" y="3631755"/>
                <a:ext cx="25560" cy="21960"/>
              </p14:xfrm>
            </p:contentPart>
          </mc:Choice>
          <mc:Fallback xmlns="">
            <p:pic>
              <p:nvPicPr>
                <p:cNvPr id="373" name="Ink 372">
                  <a:extLst>
                    <a:ext uri="{FF2B5EF4-FFF2-40B4-BE49-F238E27FC236}">
                      <a16:creationId xmlns:a16="http://schemas.microsoft.com/office/drawing/2014/main" id="{93AA01F1-B555-2AF5-E6BF-AFDD260452E1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6252810" y="3623115"/>
                  <a:ext cx="4320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374" name="Ink 373">
                  <a:extLst>
                    <a:ext uri="{FF2B5EF4-FFF2-40B4-BE49-F238E27FC236}">
                      <a16:creationId xmlns:a16="http://schemas.microsoft.com/office/drawing/2014/main" id="{134BE10D-25FC-55F1-55DF-E0ADEA1E8756}"/>
                    </a:ext>
                  </a:extLst>
                </p14:cNvPr>
                <p14:cNvContentPartPr/>
                <p14:nvPr/>
              </p14:nvContentPartPr>
              <p14:xfrm>
                <a:off x="6586530" y="3553635"/>
                <a:ext cx="159480" cy="338400"/>
              </p14:xfrm>
            </p:contentPart>
          </mc:Choice>
          <mc:Fallback xmlns="">
            <p:pic>
              <p:nvPicPr>
                <p:cNvPr id="374" name="Ink 373">
                  <a:extLst>
                    <a:ext uri="{FF2B5EF4-FFF2-40B4-BE49-F238E27FC236}">
                      <a16:creationId xmlns:a16="http://schemas.microsoft.com/office/drawing/2014/main" id="{134BE10D-25FC-55F1-55DF-E0ADEA1E8756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6577530" y="3544635"/>
                  <a:ext cx="177120" cy="356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6" name="Group 385">
            <a:extLst>
              <a:ext uri="{FF2B5EF4-FFF2-40B4-BE49-F238E27FC236}">
                <a16:creationId xmlns:a16="http://schemas.microsoft.com/office/drawing/2014/main" id="{B6D55593-420C-AE18-971C-583737198764}"/>
              </a:ext>
            </a:extLst>
          </p:cNvPr>
          <p:cNvGrpSpPr/>
          <p:nvPr/>
        </p:nvGrpSpPr>
        <p:grpSpPr>
          <a:xfrm>
            <a:off x="7033290" y="3394875"/>
            <a:ext cx="1874520" cy="941760"/>
            <a:chOff x="7033290" y="3394875"/>
            <a:chExt cx="1874520" cy="941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375" name="Ink 374">
                  <a:extLst>
                    <a:ext uri="{FF2B5EF4-FFF2-40B4-BE49-F238E27FC236}">
                      <a16:creationId xmlns:a16="http://schemas.microsoft.com/office/drawing/2014/main" id="{63A28983-A44D-015C-C3A1-BF008DA4A661}"/>
                    </a:ext>
                  </a:extLst>
                </p14:cNvPr>
                <p14:cNvContentPartPr/>
                <p14:nvPr/>
              </p14:nvContentPartPr>
              <p14:xfrm>
                <a:off x="7033290" y="3668835"/>
                <a:ext cx="290160" cy="259920"/>
              </p14:xfrm>
            </p:contentPart>
          </mc:Choice>
          <mc:Fallback xmlns="">
            <p:pic>
              <p:nvPicPr>
                <p:cNvPr id="375" name="Ink 374">
                  <a:extLst>
                    <a:ext uri="{FF2B5EF4-FFF2-40B4-BE49-F238E27FC236}">
                      <a16:creationId xmlns:a16="http://schemas.microsoft.com/office/drawing/2014/main" id="{63A28983-A44D-015C-C3A1-BF008DA4A661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7024290" y="3660195"/>
                  <a:ext cx="30780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379" name="Ink 378">
                  <a:extLst>
                    <a:ext uri="{FF2B5EF4-FFF2-40B4-BE49-F238E27FC236}">
                      <a16:creationId xmlns:a16="http://schemas.microsoft.com/office/drawing/2014/main" id="{1D244CB8-3764-533E-1123-14ECF4A5FFFF}"/>
                    </a:ext>
                  </a:extLst>
                </p14:cNvPr>
                <p14:cNvContentPartPr/>
                <p14:nvPr/>
              </p14:nvContentPartPr>
              <p14:xfrm>
                <a:off x="7362330" y="3631395"/>
                <a:ext cx="563400" cy="320400"/>
              </p14:xfrm>
            </p:contentPart>
          </mc:Choice>
          <mc:Fallback xmlns="">
            <p:pic>
              <p:nvPicPr>
                <p:cNvPr id="379" name="Ink 378">
                  <a:extLst>
                    <a:ext uri="{FF2B5EF4-FFF2-40B4-BE49-F238E27FC236}">
                      <a16:creationId xmlns:a16="http://schemas.microsoft.com/office/drawing/2014/main" id="{1D244CB8-3764-533E-1123-14ECF4A5FFFF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7353690" y="3622755"/>
                  <a:ext cx="581040" cy="33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380" name="Ink 379">
                  <a:extLst>
                    <a:ext uri="{FF2B5EF4-FFF2-40B4-BE49-F238E27FC236}">
                      <a16:creationId xmlns:a16="http://schemas.microsoft.com/office/drawing/2014/main" id="{FA48E2D3-E07D-7DA0-C76B-D3F107E2D891}"/>
                    </a:ext>
                  </a:extLst>
                </p14:cNvPr>
                <p14:cNvContentPartPr/>
                <p14:nvPr/>
              </p14:nvContentPartPr>
              <p14:xfrm>
                <a:off x="7976130" y="3755595"/>
                <a:ext cx="15480" cy="151200"/>
              </p14:xfrm>
            </p:contentPart>
          </mc:Choice>
          <mc:Fallback xmlns="">
            <p:pic>
              <p:nvPicPr>
                <p:cNvPr id="380" name="Ink 379">
                  <a:extLst>
                    <a:ext uri="{FF2B5EF4-FFF2-40B4-BE49-F238E27FC236}">
                      <a16:creationId xmlns:a16="http://schemas.microsoft.com/office/drawing/2014/main" id="{FA48E2D3-E07D-7DA0-C76B-D3F107E2D891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7967490" y="3746595"/>
                  <a:ext cx="3312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381" name="Ink 380">
                  <a:extLst>
                    <a:ext uri="{FF2B5EF4-FFF2-40B4-BE49-F238E27FC236}">
                      <a16:creationId xmlns:a16="http://schemas.microsoft.com/office/drawing/2014/main" id="{DA94485B-0EAF-2382-D55A-6FCF1C5AB52C}"/>
                    </a:ext>
                  </a:extLst>
                </p14:cNvPr>
                <p14:cNvContentPartPr/>
                <p14:nvPr/>
              </p14:nvContentPartPr>
              <p14:xfrm>
                <a:off x="8019330" y="3590715"/>
                <a:ext cx="25560" cy="132480"/>
              </p14:xfrm>
            </p:contentPart>
          </mc:Choice>
          <mc:Fallback xmlns="">
            <p:pic>
              <p:nvPicPr>
                <p:cNvPr id="381" name="Ink 380">
                  <a:extLst>
                    <a:ext uri="{FF2B5EF4-FFF2-40B4-BE49-F238E27FC236}">
                      <a16:creationId xmlns:a16="http://schemas.microsoft.com/office/drawing/2014/main" id="{DA94485B-0EAF-2382-D55A-6FCF1C5AB52C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8010690" y="3582075"/>
                  <a:ext cx="4320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382" name="Ink 381">
                  <a:extLst>
                    <a:ext uri="{FF2B5EF4-FFF2-40B4-BE49-F238E27FC236}">
                      <a16:creationId xmlns:a16="http://schemas.microsoft.com/office/drawing/2014/main" id="{0FA84D23-19B0-4B15-EF96-EFCB8BFEFC71}"/>
                    </a:ext>
                  </a:extLst>
                </p14:cNvPr>
                <p14:cNvContentPartPr/>
                <p14:nvPr/>
              </p14:nvContentPartPr>
              <p14:xfrm>
                <a:off x="8080890" y="3710595"/>
                <a:ext cx="72000" cy="183960"/>
              </p14:xfrm>
            </p:contentPart>
          </mc:Choice>
          <mc:Fallback xmlns="">
            <p:pic>
              <p:nvPicPr>
                <p:cNvPr id="382" name="Ink 381">
                  <a:extLst>
                    <a:ext uri="{FF2B5EF4-FFF2-40B4-BE49-F238E27FC236}">
                      <a16:creationId xmlns:a16="http://schemas.microsoft.com/office/drawing/2014/main" id="{0FA84D23-19B0-4B15-EF96-EFCB8BFEFC71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8071890" y="3701595"/>
                  <a:ext cx="8964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383" name="Ink 382">
                  <a:extLst>
                    <a:ext uri="{FF2B5EF4-FFF2-40B4-BE49-F238E27FC236}">
                      <a16:creationId xmlns:a16="http://schemas.microsoft.com/office/drawing/2014/main" id="{8ECF7C3D-7263-CD90-5D6B-C9AF1132D658}"/>
                    </a:ext>
                  </a:extLst>
                </p14:cNvPr>
                <p14:cNvContentPartPr/>
                <p14:nvPr/>
              </p14:nvContentPartPr>
              <p14:xfrm>
                <a:off x="8235690" y="3394875"/>
                <a:ext cx="459000" cy="941760"/>
              </p14:xfrm>
            </p:contentPart>
          </mc:Choice>
          <mc:Fallback xmlns="">
            <p:pic>
              <p:nvPicPr>
                <p:cNvPr id="383" name="Ink 382">
                  <a:extLst>
                    <a:ext uri="{FF2B5EF4-FFF2-40B4-BE49-F238E27FC236}">
                      <a16:creationId xmlns:a16="http://schemas.microsoft.com/office/drawing/2014/main" id="{8ECF7C3D-7263-CD90-5D6B-C9AF1132D658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8226690" y="3386235"/>
                  <a:ext cx="476640" cy="9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384" name="Ink 383">
                  <a:extLst>
                    <a:ext uri="{FF2B5EF4-FFF2-40B4-BE49-F238E27FC236}">
                      <a16:creationId xmlns:a16="http://schemas.microsoft.com/office/drawing/2014/main" id="{34660090-0182-C89D-75CA-E64CAC30FEA2}"/>
                    </a:ext>
                  </a:extLst>
                </p14:cNvPr>
                <p14:cNvContentPartPr/>
                <p14:nvPr/>
              </p14:nvContentPartPr>
              <p14:xfrm>
                <a:off x="8875050" y="3460755"/>
                <a:ext cx="7560" cy="309960"/>
              </p14:xfrm>
            </p:contentPart>
          </mc:Choice>
          <mc:Fallback xmlns="">
            <p:pic>
              <p:nvPicPr>
                <p:cNvPr id="384" name="Ink 383">
                  <a:extLst>
                    <a:ext uri="{FF2B5EF4-FFF2-40B4-BE49-F238E27FC236}">
                      <a16:creationId xmlns:a16="http://schemas.microsoft.com/office/drawing/2014/main" id="{34660090-0182-C89D-75CA-E64CAC30FEA2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8866050" y="3452115"/>
                  <a:ext cx="25200" cy="32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385" name="Ink 384">
                  <a:extLst>
                    <a:ext uri="{FF2B5EF4-FFF2-40B4-BE49-F238E27FC236}">
                      <a16:creationId xmlns:a16="http://schemas.microsoft.com/office/drawing/2014/main" id="{370010F5-8EF9-12D3-FE1C-40B55B63A2BA}"/>
                    </a:ext>
                  </a:extLst>
                </p14:cNvPr>
                <p14:cNvContentPartPr/>
                <p14:nvPr/>
              </p14:nvContentPartPr>
              <p14:xfrm>
                <a:off x="8889450" y="3932715"/>
                <a:ext cx="18360" cy="11160"/>
              </p14:xfrm>
            </p:contentPart>
          </mc:Choice>
          <mc:Fallback xmlns="">
            <p:pic>
              <p:nvPicPr>
                <p:cNvPr id="385" name="Ink 384">
                  <a:extLst>
                    <a:ext uri="{FF2B5EF4-FFF2-40B4-BE49-F238E27FC236}">
                      <a16:creationId xmlns:a16="http://schemas.microsoft.com/office/drawing/2014/main" id="{370010F5-8EF9-12D3-FE1C-40B55B63A2BA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8880450" y="3924075"/>
                  <a:ext cx="36000" cy="288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3771613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5A9F66-E5EA-DEFB-094E-915CFD106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22B67D-0A0B-61EA-E931-1B95D8480FB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F8EA37-5A98-D834-9DD4-953645449D1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7" name="Content Placeholder 6" descr="A math equations on a white background&#10;&#10;Description automatically generated">
            <a:extLst>
              <a:ext uri="{FF2B5EF4-FFF2-40B4-BE49-F238E27FC236}">
                <a16:creationId xmlns:a16="http://schemas.microsoft.com/office/drawing/2014/main" id="{4454157A-DCE6-7726-3B90-79161C9BEE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341" y="1214152"/>
            <a:ext cx="11745317" cy="4846320"/>
          </a:xfr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77A4626-3205-1638-385D-5D0A3F6116A2}"/>
              </a:ext>
            </a:extLst>
          </p:cNvPr>
          <p:cNvSpPr/>
          <p:nvPr/>
        </p:nvSpPr>
        <p:spPr>
          <a:xfrm>
            <a:off x="857250" y="6219825"/>
            <a:ext cx="11020425" cy="547200"/>
          </a:xfrm>
          <a:prstGeom prst="rect">
            <a:avLst/>
          </a:prstGeom>
          <a:solidFill>
            <a:srgbClr val="0000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394038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5B73E19-CA69-882D-5FAB-0C3E5A6003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1" y="3780000"/>
            <a:ext cx="9287638" cy="738664"/>
          </a:xfrm>
        </p:spPr>
        <p:txBody>
          <a:bodyPr/>
          <a:lstStyle/>
          <a:p>
            <a:r>
              <a:rPr lang="en-US" dirty="0"/>
              <a:t>5. Summary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A1A40AF7-17B2-E081-72EF-D4E735D46E3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442E6A-B5C1-5DED-B483-DAC1611C6DA6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Unrestricted | © Siemens 2024 | MM-DD-2024 | Siemens Digital Industries Software</a:t>
            </a:r>
          </a:p>
        </p:txBody>
      </p:sp>
      <p:pic>
        <p:nvPicPr>
          <p:cNvPr id="13" name="Picture Placeholder 12" descr="A close-up of a graph&#10;&#10;Description automatically generated">
            <a:extLst>
              <a:ext uri="{FF2B5EF4-FFF2-40B4-BE49-F238E27FC236}">
                <a16:creationId xmlns:a16="http://schemas.microsoft.com/office/drawing/2014/main" id="{05D6D5DB-E28C-E35D-809C-2DA5EE6D2219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t="28457" b="28457"/>
          <a:stretch>
            <a:fillRect/>
          </a:stretch>
        </p:blipFill>
        <p:spPr/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84F1296-6228-0726-B70E-C2C2A75A7557}"/>
              </a:ext>
            </a:extLst>
          </p:cNvPr>
          <p:cNvSpPr/>
          <p:nvPr/>
        </p:nvSpPr>
        <p:spPr>
          <a:xfrm>
            <a:off x="410402" y="6379200"/>
            <a:ext cx="11467274" cy="387825"/>
          </a:xfrm>
          <a:prstGeom prst="rect">
            <a:avLst/>
          </a:prstGeom>
          <a:solidFill>
            <a:srgbClr val="0000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768360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CADD5DD0-EBAD-99AF-2A22-4EFC733BF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Summary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C8D666A-CF47-CCD1-512E-419136A2C4E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59160" y="6305987"/>
            <a:ext cx="9216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Unrestricted | © Siemens 2024 | MM-DD-2024 | Siemens Digital Industries Software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58077C-D557-A2A5-F797-6EF2C1260C4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51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3E5BCB1-3797-84F8-F394-B7BAE7890510}"/>
              </a:ext>
            </a:extLst>
          </p:cNvPr>
          <p:cNvSpPr/>
          <p:nvPr/>
        </p:nvSpPr>
        <p:spPr>
          <a:xfrm>
            <a:off x="857250" y="6379200"/>
            <a:ext cx="11020425" cy="387825"/>
          </a:xfrm>
          <a:prstGeom prst="rect">
            <a:avLst/>
          </a:prstGeom>
          <a:solidFill>
            <a:srgbClr val="0000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pic>
        <p:nvPicPr>
          <p:cNvPr id="7" name="Picture 6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1E7D88BF-1900-E644-0DA1-26CB712A37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391" y="1259025"/>
            <a:ext cx="10778142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1670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812AF1-1DDE-9D56-F1C0-500F10422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Remark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07CBBBB-C6BE-970E-CF67-3F84EF4BEF0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Unrestricted | © Siemens 2024 | MM-DD-2024 | Siemens Digital Industries Software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EA10DB-B30C-6BC0-C240-308086F8C66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43E3370-A993-BDA9-6916-B1AE6FAD7E32}"/>
              </a:ext>
            </a:extLst>
          </p:cNvPr>
          <p:cNvSpPr/>
          <p:nvPr/>
        </p:nvSpPr>
        <p:spPr>
          <a:xfrm>
            <a:off x="857250" y="6379199"/>
            <a:ext cx="11020425" cy="387825"/>
          </a:xfrm>
          <a:prstGeom prst="rect">
            <a:avLst/>
          </a:prstGeom>
          <a:solidFill>
            <a:srgbClr val="0000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pic>
        <p:nvPicPr>
          <p:cNvPr id="10" name="Content Placeholder 9" descr="A white sheet with black text&#10;&#10;Description automatically generated">
            <a:extLst>
              <a:ext uri="{FF2B5EF4-FFF2-40B4-BE49-F238E27FC236}">
                <a16:creationId xmlns:a16="http://schemas.microsoft.com/office/drawing/2014/main" id="{59244229-C60C-DC7A-C281-4640B56723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b="4671"/>
          <a:stretch/>
        </p:blipFill>
        <p:spPr>
          <a:xfrm>
            <a:off x="458316" y="1134001"/>
            <a:ext cx="11275367" cy="5029200"/>
          </a:xfrm>
        </p:spPr>
      </p:pic>
    </p:spTree>
    <p:extLst>
      <p:ext uri="{BB962C8B-B14F-4D97-AF65-F5344CB8AC3E}">
        <p14:creationId xmlns:p14="http://schemas.microsoft.com/office/powerpoint/2010/main" val="283232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3361C-E9DC-00B1-2D94-21FD48EE3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Remark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17C3847-8A20-F8E2-8305-0C1BF8C704D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B94911-37E3-12B7-5D2F-2678AFFE2C0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7" name="Content Placeholder 6" descr="A close-up of a math problem&#10;&#10;Description automatically generated">
            <a:extLst>
              <a:ext uri="{FF2B5EF4-FFF2-40B4-BE49-F238E27FC236}">
                <a16:creationId xmlns:a16="http://schemas.microsoft.com/office/drawing/2014/main" id="{96A60DE5-3535-08EB-D9C7-B33F11A837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6356" y="1202400"/>
            <a:ext cx="10699288" cy="5029200"/>
          </a:xfr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3B00EF8-175E-098C-E68B-EC05068F78DC}"/>
              </a:ext>
            </a:extLst>
          </p:cNvPr>
          <p:cNvSpPr/>
          <p:nvPr/>
        </p:nvSpPr>
        <p:spPr>
          <a:xfrm>
            <a:off x="857250" y="6379199"/>
            <a:ext cx="11020425" cy="387825"/>
          </a:xfrm>
          <a:prstGeom prst="rect">
            <a:avLst/>
          </a:prstGeom>
          <a:solidFill>
            <a:srgbClr val="0000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94957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3361C-E9DC-00B1-2D94-21FD48EE3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 – Initial Value Problem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17C3847-8A20-F8E2-8305-0C1BF8C704D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B94911-37E3-12B7-5D2F-2678AFFE2C0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624F894-5671-F091-019D-9BFA3DC4B592}"/>
              </a:ext>
            </a:extLst>
          </p:cNvPr>
          <p:cNvSpPr/>
          <p:nvPr/>
        </p:nvSpPr>
        <p:spPr>
          <a:xfrm>
            <a:off x="857250" y="6379199"/>
            <a:ext cx="11020425" cy="387825"/>
          </a:xfrm>
          <a:prstGeom prst="rect">
            <a:avLst/>
          </a:prstGeom>
          <a:solidFill>
            <a:srgbClr val="0000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pic>
        <p:nvPicPr>
          <p:cNvPr id="9" name="Picture 8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EEFAB012-BE82-2493-4844-3BD110DF47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719" y="1247401"/>
            <a:ext cx="10681485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4117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7F591E-4993-7D9F-F94F-1ED6B9CFA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 away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523EE1-2259-CA16-C3D6-200439485BC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2024 | MM-DD-2024 | Siemens Digital Industries Software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A00428-8F28-00AD-55FF-41D9755521C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89CF23A-E631-B794-2A12-59F6BDBC8703}"/>
              </a:ext>
            </a:extLst>
          </p:cNvPr>
          <p:cNvSpPr/>
          <p:nvPr/>
        </p:nvSpPr>
        <p:spPr>
          <a:xfrm>
            <a:off x="2026185" y="1171853"/>
            <a:ext cx="1828800" cy="1828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ctr"/>
            <a:endParaRPr lang="en-US" sz="1400" dirty="0"/>
          </a:p>
          <a:p>
            <a:pPr algn="ctr"/>
            <a:endParaRPr lang="en-US" sz="1400" dirty="0"/>
          </a:p>
          <a:p>
            <a:pPr algn="ctr"/>
            <a:r>
              <a:rPr lang="en-US" sz="1400" dirty="0"/>
              <a:t>Continuously differentiable 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C3B46C4-487F-1BB3-E986-AFD685AE9A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12635" y="1171853"/>
            <a:ext cx="1828800" cy="18288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ctr"/>
            <a:endParaRPr lang="en-US" sz="1400" dirty="0"/>
          </a:p>
          <a:p>
            <a:pPr algn="ctr"/>
            <a:endParaRPr lang="en-US" sz="1400" dirty="0"/>
          </a:p>
          <a:p>
            <a:pPr algn="ctr"/>
            <a:r>
              <a:rPr lang="en-US" sz="1400" dirty="0"/>
              <a:t>Continuous</a:t>
            </a:r>
          </a:p>
        </p:txBody>
      </p:sp>
      <p:sp>
        <p:nvSpPr>
          <p:cNvPr id="10" name="Content Placeholder 8">
            <a:extLst>
              <a:ext uri="{FF2B5EF4-FFF2-40B4-BE49-F238E27FC236}">
                <a16:creationId xmlns:a16="http://schemas.microsoft.com/office/drawing/2014/main" id="{F085C738-64A0-4424-CE6C-CAB5789D6937}"/>
              </a:ext>
            </a:extLst>
          </p:cNvPr>
          <p:cNvSpPr txBox="1">
            <a:spLocks/>
          </p:cNvSpPr>
          <p:nvPr/>
        </p:nvSpPr>
        <p:spPr bwMode="black">
          <a:xfrm>
            <a:off x="4969410" y="1171853"/>
            <a:ext cx="1828800" cy="1828800"/>
          </a:xfrm>
          <a:prstGeom prst="ellipse">
            <a:avLst/>
          </a:prstGeom>
          <a:solidFill>
            <a:schemeClr val="accent3"/>
          </a:solidFill>
          <a:ln w="12700" cap="flat" cmpd="sng" algn="ctr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108000" tIns="72000" rIns="108000" bIns="7200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None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None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3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5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72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90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0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2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4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400" dirty="0"/>
          </a:p>
          <a:p>
            <a:pPr algn="ctr"/>
            <a:r>
              <a:rPr lang="en-US" sz="1400" dirty="0"/>
              <a:t>Lipschitz</a:t>
            </a:r>
          </a:p>
          <a:p>
            <a:pPr algn="ctr"/>
            <a:r>
              <a:rPr lang="en-US" sz="1400" dirty="0"/>
              <a:t>Continuous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7A6B9DC-90AF-A05A-A122-29117BA1CA11}"/>
              </a:ext>
            </a:extLst>
          </p:cNvPr>
          <p:cNvCxnSpPr>
            <a:cxnSpLocks/>
            <a:stCxn id="6" idx="6"/>
            <a:endCxn id="10" idx="2"/>
          </p:cNvCxnSpPr>
          <p:nvPr/>
        </p:nvCxnSpPr>
        <p:spPr>
          <a:xfrm>
            <a:off x="3854985" y="2086253"/>
            <a:ext cx="1114425" cy="0"/>
          </a:xfrm>
          <a:prstGeom prst="straightConnector1">
            <a:avLst/>
          </a:prstGeom>
          <a:ln w="9525">
            <a:solidFill>
              <a:schemeClr val="accent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CEE0AE0-2CD6-FFA1-AF50-DE932BE0C14B}"/>
              </a:ext>
            </a:extLst>
          </p:cNvPr>
          <p:cNvCxnSpPr>
            <a:cxnSpLocks/>
            <a:stCxn id="10" idx="6"/>
            <a:endCxn id="9" idx="2"/>
          </p:cNvCxnSpPr>
          <p:nvPr/>
        </p:nvCxnSpPr>
        <p:spPr>
          <a:xfrm>
            <a:off x="6798210" y="2086253"/>
            <a:ext cx="1114425" cy="0"/>
          </a:xfrm>
          <a:prstGeom prst="straightConnector1">
            <a:avLst/>
          </a:prstGeom>
          <a:ln w="9525">
            <a:solidFill>
              <a:schemeClr val="accent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EDA98A5-827D-8C92-DDE3-637528036E23}"/>
                  </a:ext>
                </a:extLst>
              </p:cNvPr>
              <p:cNvSpPr txBox="1"/>
              <p:nvPr/>
            </p:nvSpPr>
            <p:spPr>
              <a:xfrm>
                <a:off x="1116565" y="3257414"/>
                <a:ext cx="7408565" cy="368818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285750" indent="-285750" algn="l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tx1"/>
                    </a:solidFill>
                  </a:rPr>
                  <a:t>Lipschitz </a:t>
                </a:r>
                <a:r>
                  <a:rPr lang="en-US" dirty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 limited in how fast in can change (bounded derivative)</a:t>
                </a:r>
              </a:p>
              <a:p>
                <a:pPr marL="285750" indent="-285750" algn="l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  <a:sym typeface="Wingdings" panose="05000000000000000000" pitchFamily="2" charset="2"/>
                </a:endParaRPr>
              </a:p>
              <a:p>
                <a:pPr marL="285750" indent="-285750" algn="l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  <a:sym typeface="Wingdings" panose="05000000000000000000" pitchFamily="2" charset="2"/>
                </a:endParaRPr>
              </a:p>
              <a:p>
                <a:pPr marL="285750" indent="-285750" algn="l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  <a:sym typeface="Wingdings" panose="05000000000000000000" pitchFamily="2" charset="2"/>
                </a:endParaRPr>
              </a:p>
              <a:p>
                <a:pPr marL="285750" indent="-285750" algn="l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  <a:sym typeface="Wingdings" panose="05000000000000000000" pitchFamily="2" charset="2"/>
                </a:endParaRPr>
              </a:p>
              <a:p>
                <a:pPr marL="285750" indent="-285750" algn="l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𝑓</m:t>
                    </m:r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(</m:t>
                    </m:r>
                    <m:r>
                      <a:rPr lang="en-US" i="1" dirty="0" err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𝑡</m:t>
                    </m:r>
                    <m:r>
                      <a:rPr lang="en-US" i="1" dirty="0" err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,</m:t>
                    </m:r>
                    <m:r>
                      <a:rPr lang="en-US" i="1" dirty="0" err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𝑢</m:t>
                    </m:r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 continuous in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𝑡</m:t>
                    </m:r>
                  </m:oMath>
                </a14:m>
                <a:endParaRPr lang="en-US" dirty="0">
                  <a:solidFill>
                    <a:schemeClr val="tx1"/>
                  </a:solidFill>
                  <a:sym typeface="Wingdings" panose="05000000000000000000" pitchFamily="2" charset="2"/>
                </a:endParaRPr>
              </a:p>
              <a:p>
                <a:pPr marL="285750" indent="-285750" algn="l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𝑓</m:t>
                    </m:r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(</m:t>
                    </m:r>
                    <m:r>
                      <a:rPr lang="en-US" i="1" dirty="0" err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𝑡</m:t>
                    </m:r>
                    <m:r>
                      <a:rPr lang="en-US" i="1" dirty="0" err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,</m:t>
                    </m:r>
                    <m:r>
                      <a:rPr lang="en-US" i="1" dirty="0" err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𝑢</m:t>
                    </m:r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 </a:t>
                </a:r>
                <a:r>
                  <a:rPr lang="en-US" dirty="0">
                    <a:solidFill>
                      <a:schemeClr val="tx1"/>
                    </a:solidFill>
                  </a:rPr>
                  <a:t>Lipschitz continuous in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algn="l">
                  <a:lnSpc>
                    <a:spcPct val="150000"/>
                  </a:lnSpc>
                </a:pPr>
                <a:endParaRPr lang="en-US" dirty="0">
                  <a:solidFill>
                    <a:schemeClr val="tx1"/>
                  </a:solidFill>
                  <a:sym typeface="Wingdings" panose="05000000000000000000" pitchFamily="2" charset="2"/>
                </a:endParaRPr>
              </a:p>
              <a:p>
                <a:pPr marL="285750" indent="-285750" algn="l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dirty="0" err="1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EDA98A5-827D-8C92-DDE3-637528036E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6565" y="3257414"/>
                <a:ext cx="7408565" cy="3688189"/>
              </a:xfrm>
              <a:prstGeom prst="rect">
                <a:avLst/>
              </a:prstGeom>
              <a:blipFill>
                <a:blip r:embed="rId2"/>
                <a:stretch>
                  <a:fillRect l="-17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9BBB1DAD-3B23-FE00-49D6-0FA03A649771}"/>
                  </a:ext>
                </a:extLst>
              </p14:cNvPr>
              <p14:cNvContentPartPr/>
              <p14:nvPr/>
            </p14:nvContentPartPr>
            <p14:xfrm>
              <a:off x="4666650" y="5261475"/>
              <a:ext cx="302760" cy="82584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9BBB1DAD-3B23-FE00-49D6-0FA03A64977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657650" y="5252835"/>
                <a:ext cx="320400" cy="843480"/>
              </a:xfrm>
              <a:prstGeom prst="rect">
                <a:avLst/>
              </a:prstGeom>
            </p:spPr>
          </p:pic>
        </mc:Fallback>
      </mc:AlternateContent>
      <p:grpSp>
        <p:nvGrpSpPr>
          <p:cNvPr id="48" name="Group 47">
            <a:extLst>
              <a:ext uri="{FF2B5EF4-FFF2-40B4-BE49-F238E27FC236}">
                <a16:creationId xmlns:a16="http://schemas.microsoft.com/office/drawing/2014/main" id="{F1DFE7E8-FCC8-C982-2712-E84A9BFCAAAA}"/>
              </a:ext>
            </a:extLst>
          </p:cNvPr>
          <p:cNvGrpSpPr/>
          <p:nvPr/>
        </p:nvGrpSpPr>
        <p:grpSpPr>
          <a:xfrm>
            <a:off x="5276490" y="5307915"/>
            <a:ext cx="549000" cy="385560"/>
            <a:chOff x="5276490" y="5307915"/>
            <a:chExt cx="549000" cy="385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FB1A56AE-2913-00E7-423D-EA2EA02FDDB4}"/>
                    </a:ext>
                  </a:extLst>
                </p14:cNvPr>
                <p14:cNvContentPartPr/>
                <p14:nvPr/>
              </p14:nvContentPartPr>
              <p14:xfrm>
                <a:off x="5276490" y="5513835"/>
                <a:ext cx="238680" cy="17352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FB1A56AE-2913-00E7-423D-EA2EA02FDDB4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267490" y="5504835"/>
                  <a:ext cx="25632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517EC549-237C-4B34-FF95-91BEBE587079}"/>
                    </a:ext>
                  </a:extLst>
                </p14:cNvPr>
                <p14:cNvContentPartPr/>
                <p14:nvPr/>
              </p14:nvContentPartPr>
              <p14:xfrm>
                <a:off x="5532810" y="5307915"/>
                <a:ext cx="36360" cy="1821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517EC549-237C-4B34-FF95-91BEBE587079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523810" y="5299275"/>
                  <a:ext cx="5400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8C02EC1A-3966-4659-4965-5C473E76D540}"/>
                    </a:ext>
                  </a:extLst>
                </p14:cNvPr>
                <p14:cNvContentPartPr/>
                <p14:nvPr/>
              </p14:nvContentPartPr>
              <p14:xfrm>
                <a:off x="5720730" y="5649915"/>
                <a:ext cx="104760" cy="435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8C02EC1A-3966-4659-4965-5C473E76D540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712090" y="5641275"/>
                  <a:ext cx="12240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BC511494-E19C-1F06-B345-DECF3F92164D}"/>
                    </a:ext>
                  </a:extLst>
                </p14:cNvPr>
                <p14:cNvContentPartPr/>
                <p14:nvPr/>
              </p14:nvContentPartPr>
              <p14:xfrm>
                <a:off x="5691570" y="5537595"/>
                <a:ext cx="130320" cy="543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BC511494-E19C-1F06-B345-DECF3F92164D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682570" y="5528595"/>
                  <a:ext cx="147960" cy="72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8D3BDA3A-72B6-E4ED-B713-97059F11DB75}"/>
              </a:ext>
            </a:extLst>
          </p:cNvPr>
          <p:cNvGrpSpPr/>
          <p:nvPr/>
        </p:nvGrpSpPr>
        <p:grpSpPr>
          <a:xfrm>
            <a:off x="6030690" y="5305755"/>
            <a:ext cx="599400" cy="566280"/>
            <a:chOff x="6030690" y="5305755"/>
            <a:chExt cx="599400" cy="566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1C97CACF-5E12-04E4-324C-A83170C5602E}"/>
                    </a:ext>
                  </a:extLst>
                </p14:cNvPr>
                <p14:cNvContentPartPr/>
                <p14:nvPr/>
              </p14:nvContentPartPr>
              <p14:xfrm>
                <a:off x="6030690" y="5327355"/>
                <a:ext cx="169920" cy="54468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1C97CACF-5E12-04E4-324C-A83170C5602E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022050" y="5318355"/>
                  <a:ext cx="187560" cy="56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C33B1DE8-DA7B-EA28-BA5F-912F5EDBFF1B}"/>
                    </a:ext>
                  </a:extLst>
                </p14:cNvPr>
                <p14:cNvContentPartPr/>
                <p14:nvPr/>
              </p14:nvContentPartPr>
              <p14:xfrm>
                <a:off x="6234810" y="5305755"/>
                <a:ext cx="110160" cy="3528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C33B1DE8-DA7B-EA28-BA5F-912F5EDBFF1B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226170" y="5297115"/>
                  <a:ext cx="127800" cy="37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C0D8415A-C5FF-90A5-DEA3-A38AC05D0414}"/>
                    </a:ext>
                  </a:extLst>
                </p14:cNvPr>
                <p14:cNvContentPartPr/>
                <p14:nvPr/>
              </p14:nvContentPartPr>
              <p14:xfrm>
                <a:off x="6434970" y="5418435"/>
                <a:ext cx="43560" cy="23868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C0D8415A-C5FF-90A5-DEA3-A38AC05D0414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6426330" y="5409435"/>
                  <a:ext cx="6120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7026746D-5412-B0AC-7F1E-39643328A849}"/>
                    </a:ext>
                  </a:extLst>
                </p14:cNvPr>
                <p14:cNvContentPartPr/>
                <p14:nvPr/>
              </p14:nvContentPartPr>
              <p14:xfrm>
                <a:off x="6398970" y="5506995"/>
                <a:ext cx="141120" cy="2628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7026746D-5412-B0AC-7F1E-39643328A849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6389970" y="5498355"/>
                  <a:ext cx="15876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F0893E29-1A3C-C741-9239-F7DB48E0DF61}"/>
                    </a:ext>
                  </a:extLst>
                </p14:cNvPr>
                <p14:cNvContentPartPr/>
                <p14:nvPr/>
              </p14:nvContentPartPr>
              <p14:xfrm>
                <a:off x="6608130" y="5639115"/>
                <a:ext cx="21960" cy="13248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F0893E29-1A3C-C741-9239-F7DB48E0DF61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6599490" y="5630475"/>
                  <a:ext cx="39600" cy="150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D7A72790-EA25-4CCE-2A60-B87C00205E10}"/>
              </a:ext>
            </a:extLst>
          </p:cNvPr>
          <p:cNvGrpSpPr/>
          <p:nvPr/>
        </p:nvGrpSpPr>
        <p:grpSpPr>
          <a:xfrm>
            <a:off x="6824850" y="5314395"/>
            <a:ext cx="622440" cy="490680"/>
            <a:chOff x="6824850" y="5314395"/>
            <a:chExt cx="622440" cy="490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925BAD29-AAAD-C2DF-113D-8766AFFD036F}"/>
                    </a:ext>
                  </a:extLst>
                </p14:cNvPr>
                <p14:cNvContentPartPr/>
                <p14:nvPr/>
              </p14:nvContentPartPr>
              <p14:xfrm>
                <a:off x="6824850" y="5524635"/>
                <a:ext cx="155520" cy="12384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925BAD29-AAAD-C2DF-113D-8766AFFD036F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6815850" y="5515635"/>
                  <a:ext cx="17316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062E67B2-4316-87FA-06CB-2118F021DB68}"/>
                    </a:ext>
                  </a:extLst>
                </p14:cNvPr>
                <p14:cNvContentPartPr/>
                <p14:nvPr/>
              </p14:nvContentPartPr>
              <p14:xfrm>
                <a:off x="6951210" y="5314395"/>
                <a:ext cx="115920" cy="49068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062E67B2-4316-87FA-06CB-2118F021DB68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6942210" y="5305755"/>
                  <a:ext cx="133560" cy="50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BACBDA1E-C2AE-C1A0-3563-C95AA1FB396E}"/>
                    </a:ext>
                  </a:extLst>
                </p14:cNvPr>
                <p14:cNvContentPartPr/>
                <p14:nvPr/>
              </p14:nvContentPartPr>
              <p14:xfrm>
                <a:off x="7200330" y="5526795"/>
                <a:ext cx="246960" cy="19296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BACBDA1E-C2AE-C1A0-3563-C95AA1FB396E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7191330" y="5517795"/>
                  <a:ext cx="26460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3A6C2794-6E52-CA89-1949-AC4E15E5E1C5}"/>
                    </a:ext>
                  </a:extLst>
                </p14:cNvPr>
                <p14:cNvContentPartPr/>
                <p14:nvPr/>
              </p14:nvContentPartPr>
              <p14:xfrm>
                <a:off x="7311930" y="5414115"/>
                <a:ext cx="360" cy="3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3A6C2794-6E52-CA89-1949-AC4E15E5E1C5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7303290" y="540511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CF6F6C60-A4D4-DBC8-B501-C711B5C3D87C}"/>
              </a:ext>
            </a:extLst>
          </p:cNvPr>
          <p:cNvGrpSpPr/>
          <p:nvPr/>
        </p:nvGrpSpPr>
        <p:grpSpPr>
          <a:xfrm>
            <a:off x="7703610" y="5268315"/>
            <a:ext cx="493200" cy="435600"/>
            <a:chOff x="7703610" y="5268315"/>
            <a:chExt cx="493200" cy="435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7072728A-AFB7-459A-87E9-F125FC104CC0}"/>
                    </a:ext>
                  </a:extLst>
                </p14:cNvPr>
                <p14:cNvContentPartPr/>
                <p14:nvPr/>
              </p14:nvContentPartPr>
              <p14:xfrm>
                <a:off x="7703610" y="5546235"/>
                <a:ext cx="126000" cy="15624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7072728A-AFB7-459A-87E9-F125FC104CC0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7694970" y="5537235"/>
                  <a:ext cx="14364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83C280A4-88C1-A7FF-C964-5BE5B748CAA6}"/>
                    </a:ext>
                  </a:extLst>
                </p14:cNvPr>
                <p14:cNvContentPartPr/>
                <p14:nvPr/>
              </p14:nvContentPartPr>
              <p14:xfrm>
                <a:off x="7896930" y="5268315"/>
                <a:ext cx="299880" cy="43560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83C280A4-88C1-A7FF-C964-5BE5B748CAA6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7887930" y="5259315"/>
                  <a:ext cx="317520" cy="453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1A244409-6A28-72AE-D6E8-3455B72A5D47}"/>
              </a:ext>
            </a:extLst>
          </p:cNvPr>
          <p:cNvGrpSpPr/>
          <p:nvPr/>
        </p:nvGrpSpPr>
        <p:grpSpPr>
          <a:xfrm>
            <a:off x="8358810" y="5269035"/>
            <a:ext cx="909720" cy="654480"/>
            <a:chOff x="8358810" y="5269035"/>
            <a:chExt cx="909720" cy="654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B5F5B333-B09F-A164-1997-4DFBF73D182B}"/>
                    </a:ext>
                  </a:extLst>
                </p14:cNvPr>
                <p14:cNvContentPartPr/>
                <p14:nvPr/>
              </p14:nvContentPartPr>
              <p14:xfrm>
                <a:off x="8358810" y="5537235"/>
                <a:ext cx="171360" cy="38628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B5F5B333-B09F-A164-1997-4DFBF73D182B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8349810" y="5528595"/>
                  <a:ext cx="189000" cy="40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E9CA1216-C75B-8FB1-EF71-19DD407F15E1}"/>
                    </a:ext>
                  </a:extLst>
                </p14:cNvPr>
                <p14:cNvContentPartPr/>
                <p14:nvPr/>
              </p14:nvContentPartPr>
              <p14:xfrm>
                <a:off x="8589570" y="5565675"/>
                <a:ext cx="62280" cy="10332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E9CA1216-C75B-8FB1-EF71-19DD407F15E1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8580930" y="5556675"/>
                  <a:ext cx="7992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BE757372-8C5D-0E26-B24E-9F7E5BB3AB91}"/>
                    </a:ext>
                  </a:extLst>
                </p14:cNvPr>
                <p14:cNvContentPartPr/>
                <p14:nvPr/>
              </p14:nvContentPartPr>
              <p14:xfrm>
                <a:off x="8708370" y="5533275"/>
                <a:ext cx="65880" cy="1785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BE757372-8C5D-0E26-B24E-9F7E5BB3AB91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8699370" y="5524275"/>
                  <a:ext cx="8352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9FDFC6CE-B2BA-C52D-15FA-731CAF190286}"/>
                    </a:ext>
                  </a:extLst>
                </p14:cNvPr>
                <p14:cNvContentPartPr/>
                <p14:nvPr/>
              </p14:nvContentPartPr>
              <p14:xfrm>
                <a:off x="8813130" y="5553795"/>
                <a:ext cx="123480" cy="14796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9FDFC6CE-B2BA-C52D-15FA-731CAF190286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8804130" y="5544795"/>
                  <a:ext cx="14112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29224E16-F6BA-7F65-B80F-9BEB77286B6A}"/>
                    </a:ext>
                  </a:extLst>
                </p14:cNvPr>
                <p14:cNvContentPartPr/>
                <p14:nvPr/>
              </p14:nvContentPartPr>
              <p14:xfrm>
                <a:off x="8957490" y="5390715"/>
                <a:ext cx="112680" cy="31572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29224E16-F6BA-7F65-B80F-9BEB77286B6A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8948850" y="5381715"/>
                  <a:ext cx="130320" cy="33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95A6C23C-A0C3-DC38-6FF3-5B3D3DF49BA7}"/>
                    </a:ext>
                  </a:extLst>
                </p14:cNvPr>
                <p14:cNvContentPartPr/>
                <p14:nvPr/>
              </p14:nvContentPartPr>
              <p14:xfrm>
                <a:off x="9210570" y="5269035"/>
                <a:ext cx="25560" cy="35100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95A6C23C-A0C3-DC38-6FF3-5B3D3DF49BA7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9201570" y="5260035"/>
                  <a:ext cx="43200" cy="36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6529E679-FCEA-DEFF-CD17-1CE127162BAB}"/>
                    </a:ext>
                  </a:extLst>
                </p14:cNvPr>
                <p14:cNvContentPartPr/>
                <p14:nvPr/>
              </p14:nvContentPartPr>
              <p14:xfrm>
                <a:off x="9232170" y="5710035"/>
                <a:ext cx="36360" cy="5076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6529E679-FCEA-DEFF-CD17-1CE127162BAB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9223530" y="5701395"/>
                  <a:ext cx="54000" cy="68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E5124F1F-6EEB-1F87-79EC-A9A260B7AFAA}"/>
                  </a:ext>
                </a:extLst>
              </p14:cNvPr>
              <p14:cNvContentPartPr/>
              <p14:nvPr/>
            </p14:nvContentPartPr>
            <p14:xfrm>
              <a:off x="2966730" y="3895215"/>
              <a:ext cx="25560" cy="43560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E5124F1F-6EEB-1F87-79EC-A9A260B7AFAA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2957730" y="3886215"/>
                <a:ext cx="43200" cy="453240"/>
              </a:xfrm>
              <a:prstGeom prst="rect">
                <a:avLst/>
              </a:prstGeom>
            </p:spPr>
          </p:pic>
        </mc:Fallback>
      </mc:AlternateContent>
      <p:grpSp>
        <p:nvGrpSpPr>
          <p:cNvPr id="57" name="Group 56">
            <a:extLst>
              <a:ext uri="{FF2B5EF4-FFF2-40B4-BE49-F238E27FC236}">
                <a16:creationId xmlns:a16="http://schemas.microsoft.com/office/drawing/2014/main" id="{707A30F0-CB75-6055-0A7E-A96CB8646C5D}"/>
              </a:ext>
            </a:extLst>
          </p:cNvPr>
          <p:cNvGrpSpPr/>
          <p:nvPr/>
        </p:nvGrpSpPr>
        <p:grpSpPr>
          <a:xfrm>
            <a:off x="3170850" y="3918255"/>
            <a:ext cx="849960" cy="698400"/>
            <a:chOff x="3170850" y="3918255"/>
            <a:chExt cx="849960" cy="698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7927BBD0-48BB-A388-955D-23955D32FF89}"/>
                    </a:ext>
                  </a:extLst>
                </p14:cNvPr>
                <p14:cNvContentPartPr/>
                <p14:nvPr/>
              </p14:nvContentPartPr>
              <p14:xfrm>
                <a:off x="3170850" y="3918255"/>
                <a:ext cx="136440" cy="69840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7927BBD0-48BB-A388-955D-23955D32FF89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3161850" y="3909615"/>
                  <a:ext cx="154080" cy="71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80D98D27-C455-3BE3-6938-995E0AA761B7}"/>
                    </a:ext>
                  </a:extLst>
                </p14:cNvPr>
                <p14:cNvContentPartPr/>
                <p14:nvPr/>
              </p14:nvContentPartPr>
              <p14:xfrm>
                <a:off x="3352290" y="3947055"/>
                <a:ext cx="76320" cy="33408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80D98D27-C455-3BE3-6938-995E0AA761B7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3343650" y="3938415"/>
                  <a:ext cx="93960" cy="35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C24D9D39-25A2-74AE-1334-C1063F815E5F}"/>
                    </a:ext>
                  </a:extLst>
                </p14:cNvPr>
                <p14:cNvContentPartPr/>
                <p14:nvPr/>
              </p14:nvContentPartPr>
              <p14:xfrm>
                <a:off x="3507450" y="4025175"/>
                <a:ext cx="36720" cy="22428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C24D9D39-25A2-74AE-1334-C1063F815E5F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3498810" y="4016175"/>
                  <a:ext cx="5436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7AB5A368-99A3-F5ED-7308-21E0C3678560}"/>
                    </a:ext>
                  </a:extLst>
                </p14:cNvPr>
                <p14:cNvContentPartPr/>
                <p14:nvPr/>
              </p14:nvContentPartPr>
              <p14:xfrm>
                <a:off x="3471810" y="4105095"/>
                <a:ext cx="105120" cy="2196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7AB5A368-99A3-F5ED-7308-21E0C3678560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3463170" y="4096455"/>
                  <a:ext cx="12276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9176418E-E6EC-690E-3E3A-2899CC8AE98E}"/>
                    </a:ext>
                  </a:extLst>
                </p14:cNvPr>
                <p14:cNvContentPartPr/>
                <p14:nvPr/>
              </p14:nvContentPartPr>
              <p14:xfrm>
                <a:off x="3634170" y="4258815"/>
                <a:ext cx="14760" cy="11520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9176418E-E6EC-690E-3E3A-2899CC8AE98E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3625530" y="4250175"/>
                  <a:ext cx="3240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5623B0FF-C022-E88C-0634-382BC7D3E62E}"/>
                    </a:ext>
                  </a:extLst>
                </p14:cNvPr>
                <p14:cNvContentPartPr/>
                <p14:nvPr/>
              </p14:nvContentPartPr>
              <p14:xfrm>
                <a:off x="3738930" y="4135695"/>
                <a:ext cx="180720" cy="11556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5623B0FF-C022-E88C-0634-382BC7D3E62E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3730290" y="4126695"/>
                  <a:ext cx="19836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437E065C-8EE8-FAA8-12C5-C39C692E0A7C}"/>
                    </a:ext>
                  </a:extLst>
                </p14:cNvPr>
                <p14:cNvContentPartPr/>
                <p14:nvPr/>
              </p14:nvContentPartPr>
              <p14:xfrm>
                <a:off x="3944490" y="3938415"/>
                <a:ext cx="76320" cy="42840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437E065C-8EE8-FAA8-12C5-C39C692E0A7C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3935850" y="3929775"/>
                  <a:ext cx="93960" cy="446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416CDEE7-A0D3-0699-86C2-0065AEABB062}"/>
                  </a:ext>
                </a:extLst>
              </p14:cNvPr>
              <p14:cNvContentPartPr/>
              <p14:nvPr/>
            </p14:nvContentPartPr>
            <p14:xfrm>
              <a:off x="4202610" y="4204815"/>
              <a:ext cx="102600" cy="1368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416CDEE7-A0D3-0699-86C2-0065AEABB062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4193970" y="4195815"/>
                <a:ext cx="120240" cy="31320"/>
              </a:xfrm>
              <a:prstGeom prst="rect">
                <a:avLst/>
              </a:prstGeom>
            </p:spPr>
          </p:pic>
        </mc:Fallback>
      </mc:AlternateContent>
      <p:grpSp>
        <p:nvGrpSpPr>
          <p:cNvPr id="72" name="Group 71">
            <a:extLst>
              <a:ext uri="{FF2B5EF4-FFF2-40B4-BE49-F238E27FC236}">
                <a16:creationId xmlns:a16="http://schemas.microsoft.com/office/drawing/2014/main" id="{C63585A4-CD19-D9E3-47D2-2E09F14918B4}"/>
              </a:ext>
            </a:extLst>
          </p:cNvPr>
          <p:cNvGrpSpPr/>
          <p:nvPr/>
        </p:nvGrpSpPr>
        <p:grpSpPr>
          <a:xfrm>
            <a:off x="4481610" y="3875055"/>
            <a:ext cx="1289880" cy="711360"/>
            <a:chOff x="4481610" y="3875055"/>
            <a:chExt cx="1289880" cy="711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A6292580-60D1-620B-D51C-283459C5F36E}"/>
                    </a:ext>
                  </a:extLst>
                </p14:cNvPr>
                <p14:cNvContentPartPr/>
                <p14:nvPr/>
              </p14:nvContentPartPr>
              <p14:xfrm>
                <a:off x="4481610" y="3875055"/>
                <a:ext cx="149040" cy="71136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A6292580-60D1-620B-D51C-283459C5F36E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4472970" y="3866055"/>
                  <a:ext cx="166680" cy="72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CCD8C653-A9AB-9D6B-D7B1-331287F02FA0}"/>
                    </a:ext>
                  </a:extLst>
                </p14:cNvPr>
                <p14:cNvContentPartPr/>
                <p14:nvPr/>
              </p14:nvContentPartPr>
              <p14:xfrm>
                <a:off x="4680330" y="3914655"/>
                <a:ext cx="127080" cy="42444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CCD8C653-A9AB-9D6B-D7B1-331287F02FA0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4671690" y="3906015"/>
                  <a:ext cx="144720" cy="44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6BDDB488-B4AF-62B5-ECF3-0DE2C38698B2}"/>
                    </a:ext>
                  </a:extLst>
                </p14:cNvPr>
                <p14:cNvContentPartPr/>
                <p14:nvPr/>
              </p14:nvContentPartPr>
              <p14:xfrm>
                <a:off x="4872210" y="4005735"/>
                <a:ext cx="123120" cy="29268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6BDDB488-B4AF-62B5-ECF3-0DE2C38698B2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4863570" y="3996735"/>
                  <a:ext cx="140760" cy="31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7EF7025C-DCA0-27D0-93EC-BADD2097CEF2}"/>
                    </a:ext>
                  </a:extLst>
                </p14:cNvPr>
                <p14:cNvContentPartPr/>
                <p14:nvPr/>
              </p14:nvContentPartPr>
              <p14:xfrm>
                <a:off x="4890210" y="4133535"/>
                <a:ext cx="119520" cy="2628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7EF7025C-DCA0-27D0-93EC-BADD2097CEF2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4881570" y="4124535"/>
                  <a:ext cx="13716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17E93417-7DCF-F85B-8C40-762F80647C09}"/>
                    </a:ext>
                  </a:extLst>
                </p14:cNvPr>
                <p14:cNvContentPartPr/>
                <p14:nvPr/>
              </p14:nvContentPartPr>
              <p14:xfrm>
                <a:off x="5103330" y="4250175"/>
                <a:ext cx="21960" cy="17136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17E93417-7DCF-F85B-8C40-762F80647C09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5094330" y="4241535"/>
                  <a:ext cx="3960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CE4A92E6-B7BB-B9A4-B127-91333ED1B0E9}"/>
                    </a:ext>
                  </a:extLst>
                </p14:cNvPr>
                <p14:cNvContentPartPr/>
                <p14:nvPr/>
              </p14:nvContentPartPr>
              <p14:xfrm>
                <a:off x="5218890" y="4165215"/>
                <a:ext cx="180720" cy="11448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CE4A92E6-B7BB-B9A4-B127-91333ED1B0E9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5209890" y="4156575"/>
                  <a:ext cx="19836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F0D83A15-DC5F-1E12-9EB5-92227AEA77D2}"/>
                    </a:ext>
                  </a:extLst>
                </p14:cNvPr>
                <p14:cNvContentPartPr/>
                <p14:nvPr/>
              </p14:nvContentPartPr>
              <p14:xfrm>
                <a:off x="5395650" y="4005735"/>
                <a:ext cx="90720" cy="9576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F0D83A15-DC5F-1E12-9EB5-92227AEA77D2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5386650" y="3996735"/>
                  <a:ext cx="10836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DFF832CE-D265-A6EF-3C60-9E8C34527910}"/>
                    </a:ext>
                  </a:extLst>
                </p14:cNvPr>
                <p14:cNvContentPartPr/>
                <p14:nvPr/>
              </p14:nvContentPartPr>
              <p14:xfrm>
                <a:off x="5399250" y="3979815"/>
                <a:ext cx="72720" cy="18864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DFF832CE-D265-A6EF-3C60-9E8C34527910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5390250" y="3970815"/>
                  <a:ext cx="9036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CC6F8C57-159D-DDED-3526-01F618DC91B2}"/>
                    </a:ext>
                  </a:extLst>
                </p14:cNvPr>
                <p14:cNvContentPartPr/>
                <p14:nvPr/>
              </p14:nvContentPartPr>
              <p14:xfrm>
                <a:off x="5392050" y="4029495"/>
                <a:ext cx="115920" cy="4140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CC6F8C57-159D-DDED-3526-01F618DC91B2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5383050" y="4020495"/>
                  <a:ext cx="13356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1C513858-361B-3274-F99D-BFADDD5F0F7F}"/>
                    </a:ext>
                  </a:extLst>
                </p14:cNvPr>
                <p14:cNvContentPartPr/>
                <p14:nvPr/>
              </p14:nvContentPartPr>
              <p14:xfrm>
                <a:off x="5586810" y="3981975"/>
                <a:ext cx="51840" cy="40212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1C513858-361B-3274-F99D-BFADDD5F0F7F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5578170" y="3972975"/>
                  <a:ext cx="69480" cy="41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EBDC152C-0DAE-8754-DC96-9DD97C3E3C91}"/>
                    </a:ext>
                  </a:extLst>
                </p14:cNvPr>
                <p14:cNvContentPartPr/>
                <p14:nvPr/>
              </p14:nvContentPartPr>
              <p14:xfrm>
                <a:off x="5742690" y="3884415"/>
                <a:ext cx="28800" cy="61524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EBDC152C-0DAE-8754-DC96-9DD97C3E3C91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5733690" y="3875415"/>
                  <a:ext cx="46440" cy="632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9220A0E4-8F5A-68B4-E5D5-BAB3D9414867}"/>
              </a:ext>
            </a:extLst>
          </p:cNvPr>
          <p:cNvGrpSpPr/>
          <p:nvPr/>
        </p:nvGrpSpPr>
        <p:grpSpPr>
          <a:xfrm>
            <a:off x="6026370" y="3977295"/>
            <a:ext cx="1903320" cy="481680"/>
            <a:chOff x="6026370" y="3977295"/>
            <a:chExt cx="1903320" cy="481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19114B94-4EC6-E00E-A03F-B509CFD59B9F}"/>
                    </a:ext>
                  </a:extLst>
                </p14:cNvPr>
                <p14:cNvContentPartPr/>
                <p14:nvPr/>
              </p14:nvContentPartPr>
              <p14:xfrm>
                <a:off x="6026370" y="4038855"/>
                <a:ext cx="135000" cy="30276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19114B94-4EC6-E00E-A03F-B509CFD59B9F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6017370" y="4030215"/>
                  <a:ext cx="15264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B563F8E8-14ED-B40E-0822-580EF1863F45}"/>
                    </a:ext>
                  </a:extLst>
                </p14:cNvPr>
                <p14:cNvContentPartPr/>
                <p14:nvPr/>
              </p14:nvContentPartPr>
              <p14:xfrm>
                <a:off x="6045090" y="4271775"/>
                <a:ext cx="130680" cy="13500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B563F8E8-14ED-B40E-0822-580EF1863F45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6036450" y="4263135"/>
                  <a:ext cx="14832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5F9ECC97-ABEF-CDDE-AC72-47D537C997C0}"/>
                    </a:ext>
                  </a:extLst>
                </p14:cNvPr>
                <p14:cNvContentPartPr/>
                <p14:nvPr/>
              </p14:nvContentPartPr>
              <p14:xfrm>
                <a:off x="6336690" y="4079895"/>
                <a:ext cx="181800" cy="29412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5F9ECC97-ABEF-CDDE-AC72-47D537C997C0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6328050" y="4071255"/>
                  <a:ext cx="199440" cy="31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477C12BB-062C-4617-CE4E-7F9FFEAA3413}"/>
                    </a:ext>
                  </a:extLst>
                </p14:cNvPr>
                <p14:cNvContentPartPr/>
                <p14:nvPr/>
              </p14:nvContentPartPr>
              <p14:xfrm>
                <a:off x="6658890" y="4016175"/>
                <a:ext cx="76320" cy="37476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477C12BB-062C-4617-CE4E-7F9FFEAA3413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6649890" y="4007535"/>
                  <a:ext cx="93960" cy="39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37C2C5DD-D1CA-3DAE-38DF-11E338DD1894}"/>
                    </a:ext>
                  </a:extLst>
                </p14:cNvPr>
                <p14:cNvContentPartPr/>
                <p14:nvPr/>
              </p14:nvContentPartPr>
              <p14:xfrm>
                <a:off x="6857250" y="4157295"/>
                <a:ext cx="220680" cy="16704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37C2C5DD-D1CA-3DAE-38DF-11E338DD1894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6848610" y="4148295"/>
                  <a:ext cx="23832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7A12F0CD-EBC7-43D1-DC63-E67561805C61}"/>
                    </a:ext>
                  </a:extLst>
                </p14:cNvPr>
                <p14:cNvContentPartPr/>
                <p14:nvPr/>
              </p14:nvContentPartPr>
              <p14:xfrm>
                <a:off x="7149570" y="4260975"/>
                <a:ext cx="115920" cy="3276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7A12F0CD-EBC7-43D1-DC63-E67561805C61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7140930" y="4252335"/>
                  <a:ext cx="13356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5B98E37C-4856-66C4-0438-32D5C531ECD9}"/>
                    </a:ext>
                  </a:extLst>
                </p14:cNvPr>
                <p14:cNvContentPartPr/>
                <p14:nvPr/>
              </p14:nvContentPartPr>
              <p14:xfrm>
                <a:off x="7341090" y="4172415"/>
                <a:ext cx="267480" cy="18324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5B98E37C-4856-66C4-0438-32D5C531ECD9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7332090" y="4163415"/>
                  <a:ext cx="28512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8DA30B2F-18D6-A7F3-D287-DFE0D7C7A012}"/>
                    </a:ext>
                  </a:extLst>
                </p14:cNvPr>
                <p14:cNvContentPartPr/>
                <p14:nvPr/>
              </p14:nvContentPartPr>
              <p14:xfrm>
                <a:off x="7662210" y="4020855"/>
                <a:ext cx="94320" cy="10260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8DA30B2F-18D6-A7F3-D287-DFE0D7C7A012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7653210" y="4011855"/>
                  <a:ext cx="11196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E3788C2C-7564-5BCB-913B-03941B9AABC6}"/>
                    </a:ext>
                  </a:extLst>
                </p14:cNvPr>
                <p14:cNvContentPartPr/>
                <p14:nvPr/>
              </p14:nvContentPartPr>
              <p14:xfrm>
                <a:off x="7651410" y="4027335"/>
                <a:ext cx="83520" cy="14760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E3788C2C-7564-5BCB-913B-03941B9AABC6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7642410" y="4018335"/>
                  <a:ext cx="10116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7AD9E160-E66F-F393-76B2-767481A0AF4F}"/>
                    </a:ext>
                  </a:extLst>
                </p14:cNvPr>
                <p14:cNvContentPartPr/>
                <p14:nvPr/>
              </p14:nvContentPartPr>
              <p14:xfrm>
                <a:off x="7640610" y="4048935"/>
                <a:ext cx="177120" cy="3708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7AD9E160-E66F-F393-76B2-767481A0AF4F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7631610" y="4039935"/>
                  <a:ext cx="19476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2536A21C-C44A-B4FB-1ECA-BE44EA34A91C}"/>
                    </a:ext>
                  </a:extLst>
                </p14:cNvPr>
                <p14:cNvContentPartPr/>
                <p14:nvPr/>
              </p14:nvContentPartPr>
              <p14:xfrm>
                <a:off x="7871730" y="3977295"/>
                <a:ext cx="57960" cy="48168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2536A21C-C44A-B4FB-1ECA-BE44EA34A91C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7863090" y="3968655"/>
                  <a:ext cx="75600" cy="499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F93A9D80-4705-4357-795B-D503E52361BF}"/>
              </a:ext>
            </a:extLst>
          </p:cNvPr>
          <p:cNvGrpSpPr/>
          <p:nvPr/>
        </p:nvGrpSpPr>
        <p:grpSpPr>
          <a:xfrm>
            <a:off x="8454930" y="4040295"/>
            <a:ext cx="1723320" cy="437760"/>
            <a:chOff x="8454930" y="4040295"/>
            <a:chExt cx="1723320" cy="437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CA0B35F5-6140-BE7E-C1FF-5AA4D93F5424}"/>
                    </a:ext>
                  </a:extLst>
                </p14:cNvPr>
                <p14:cNvContentPartPr/>
                <p14:nvPr/>
              </p14:nvContentPartPr>
              <p14:xfrm>
                <a:off x="8454930" y="4096815"/>
                <a:ext cx="113400" cy="27072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CA0B35F5-6140-BE7E-C1FF-5AA4D93F5424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8446290" y="4088175"/>
                  <a:ext cx="131040" cy="28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370CA68A-D0DB-1904-9FD9-5AABA709A0B0}"/>
                    </a:ext>
                  </a:extLst>
                </p14:cNvPr>
                <p14:cNvContentPartPr/>
                <p14:nvPr/>
              </p14:nvContentPartPr>
              <p14:xfrm>
                <a:off x="8485170" y="4176735"/>
                <a:ext cx="105120" cy="6948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370CA68A-D0DB-1904-9FD9-5AABA709A0B0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8476170" y="4167735"/>
                  <a:ext cx="12276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10E32181-5D7B-F452-2A03-EA999BD72EF4}"/>
                    </a:ext>
                  </a:extLst>
                </p14:cNvPr>
                <p14:cNvContentPartPr/>
                <p14:nvPr/>
              </p14:nvContentPartPr>
              <p14:xfrm>
                <a:off x="8690730" y="4214895"/>
                <a:ext cx="162720" cy="15732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10E32181-5D7B-F452-2A03-EA999BD72EF4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8682090" y="4205895"/>
                  <a:ext cx="18036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73568317-E6B8-C409-D8E5-4FD0F36E824A}"/>
                    </a:ext>
                  </a:extLst>
                </p14:cNvPr>
                <p14:cNvContentPartPr/>
                <p14:nvPr/>
              </p14:nvContentPartPr>
              <p14:xfrm>
                <a:off x="8957850" y="4341255"/>
                <a:ext cx="3960" cy="13680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73568317-E6B8-C409-D8E5-4FD0F36E824A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8949210" y="4332615"/>
                  <a:ext cx="2160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9FE686C0-4274-167A-11F4-2BA6713117F2}"/>
                    </a:ext>
                  </a:extLst>
                </p14:cNvPr>
                <p14:cNvContentPartPr/>
                <p14:nvPr/>
              </p14:nvContentPartPr>
              <p14:xfrm>
                <a:off x="9037410" y="4230735"/>
                <a:ext cx="220680" cy="13896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9FE686C0-4274-167A-11F4-2BA6713117F2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9028410" y="4222095"/>
                  <a:ext cx="23832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1E957B95-BE22-7569-F19E-75C91C7378B5}"/>
                    </a:ext>
                  </a:extLst>
                </p14:cNvPr>
                <p14:cNvContentPartPr/>
                <p14:nvPr/>
              </p14:nvContentPartPr>
              <p14:xfrm>
                <a:off x="9322530" y="4044615"/>
                <a:ext cx="108720" cy="9216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1E957B95-BE22-7569-F19E-75C91C7378B5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9313530" y="4035615"/>
                  <a:ext cx="12636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B50B5ED2-D288-91EC-D21D-072A42241DFF}"/>
                    </a:ext>
                  </a:extLst>
                </p14:cNvPr>
                <p14:cNvContentPartPr/>
                <p14:nvPr/>
              </p14:nvContentPartPr>
              <p14:xfrm>
                <a:off x="9300930" y="4040295"/>
                <a:ext cx="155520" cy="16164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B50B5ED2-D288-91EC-D21D-072A42241DFF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9291930" y="4031295"/>
                  <a:ext cx="17316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028E032A-038D-F1D0-A9AD-D39D62A30793}"/>
                    </a:ext>
                  </a:extLst>
                </p14:cNvPr>
                <p14:cNvContentPartPr/>
                <p14:nvPr/>
              </p14:nvContentPartPr>
              <p14:xfrm>
                <a:off x="9531690" y="4174215"/>
                <a:ext cx="166320" cy="23580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028E032A-038D-F1D0-A9AD-D39D62A30793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9523050" y="4165215"/>
                  <a:ext cx="18396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F5F92831-D450-B32C-839F-1ADD339E64AE}"/>
                    </a:ext>
                  </a:extLst>
                </p14:cNvPr>
                <p14:cNvContentPartPr/>
                <p14:nvPr/>
              </p14:nvContentPartPr>
              <p14:xfrm>
                <a:off x="9528090" y="4260975"/>
                <a:ext cx="195120" cy="5868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F5F92831-D450-B32C-839F-1ADD339E64AE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9519450" y="4252335"/>
                  <a:ext cx="21276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5E6F714E-0E39-5D3E-C49F-368D04602E03}"/>
                    </a:ext>
                  </a:extLst>
                </p14:cNvPr>
                <p14:cNvContentPartPr/>
                <p14:nvPr/>
              </p14:nvContentPartPr>
              <p14:xfrm>
                <a:off x="9819690" y="4144335"/>
                <a:ext cx="41040" cy="31428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5E6F714E-0E39-5D3E-C49F-368D04602E03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9810690" y="4135335"/>
                  <a:ext cx="58680" cy="33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3D57D63A-802D-3DB0-AE0B-CCB70336248D}"/>
                    </a:ext>
                  </a:extLst>
                </p14:cNvPr>
                <p14:cNvContentPartPr/>
                <p14:nvPr/>
              </p14:nvContentPartPr>
              <p14:xfrm>
                <a:off x="9878370" y="4148655"/>
                <a:ext cx="97920" cy="26784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3D57D63A-802D-3DB0-AE0B-CCB70336248D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9869370" y="4139655"/>
                  <a:ext cx="115560" cy="28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4FE6FD5E-556E-417D-D5A0-111F7D1641F0}"/>
                    </a:ext>
                  </a:extLst>
                </p14:cNvPr>
                <p14:cNvContentPartPr/>
                <p14:nvPr/>
              </p14:nvContentPartPr>
              <p14:xfrm>
                <a:off x="9852090" y="4117695"/>
                <a:ext cx="326160" cy="25092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4FE6FD5E-556E-417D-D5A0-111F7D1641F0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9843090" y="4108695"/>
                  <a:ext cx="343800" cy="268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3C1E2540-1F5B-B488-BC73-103ECCC04A0B}"/>
              </a:ext>
            </a:extLst>
          </p:cNvPr>
          <p:cNvGrpSpPr/>
          <p:nvPr/>
        </p:nvGrpSpPr>
        <p:grpSpPr>
          <a:xfrm>
            <a:off x="2677650" y="718575"/>
            <a:ext cx="852480" cy="518400"/>
            <a:chOff x="2677650" y="718575"/>
            <a:chExt cx="852480" cy="518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2BD83332-ECEF-A643-DCF4-A337326263A7}"/>
                    </a:ext>
                  </a:extLst>
                </p14:cNvPr>
                <p14:cNvContentPartPr/>
                <p14:nvPr/>
              </p14:nvContentPartPr>
              <p14:xfrm>
                <a:off x="2677650" y="851415"/>
                <a:ext cx="84600" cy="19116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2BD83332-ECEF-A643-DCF4-A337326263A7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2668650" y="842775"/>
                  <a:ext cx="10224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F09C8E76-F6E9-F17A-878B-B56DB074C5D3}"/>
                    </a:ext>
                  </a:extLst>
                </p14:cNvPr>
                <p14:cNvContentPartPr/>
                <p14:nvPr/>
              </p14:nvContentPartPr>
              <p14:xfrm>
                <a:off x="2832090" y="718575"/>
                <a:ext cx="95040" cy="30816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F09C8E76-F6E9-F17A-878B-B56DB074C5D3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2823450" y="709575"/>
                  <a:ext cx="112680" cy="32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3B93A2AA-75D6-A1DA-1AD8-5580533E9AA0}"/>
                    </a:ext>
                  </a:extLst>
                </p14:cNvPr>
                <p14:cNvContentPartPr/>
                <p14:nvPr/>
              </p14:nvContentPartPr>
              <p14:xfrm>
                <a:off x="2822010" y="842055"/>
                <a:ext cx="119520" cy="468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3B93A2AA-75D6-A1DA-1AD8-5580533E9AA0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2813370" y="833055"/>
                  <a:ext cx="13716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6CFBA651-5615-04DD-4A33-AFB13FC347B5}"/>
                    </a:ext>
                  </a:extLst>
                </p14:cNvPr>
                <p14:cNvContentPartPr/>
                <p14:nvPr/>
              </p14:nvContentPartPr>
              <p14:xfrm>
                <a:off x="2981130" y="915135"/>
                <a:ext cx="296280" cy="9648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6CFBA651-5615-04DD-4A33-AFB13FC347B5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2972130" y="906135"/>
                  <a:ext cx="31392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E75517E1-40CE-A4CD-E8CD-A817D2402CB2}"/>
                    </a:ext>
                  </a:extLst>
                </p14:cNvPr>
                <p14:cNvContentPartPr/>
                <p14:nvPr/>
              </p14:nvContentPartPr>
              <p14:xfrm>
                <a:off x="3284250" y="898215"/>
                <a:ext cx="245880" cy="33876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E75517E1-40CE-A4CD-E8CD-A817D2402CB2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3275250" y="889215"/>
                  <a:ext cx="263520" cy="356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6D115CAF-BCAE-D06B-1746-85DD7CAF0321}"/>
              </a:ext>
            </a:extLst>
          </p:cNvPr>
          <p:cNvGrpSpPr/>
          <p:nvPr/>
        </p:nvGrpSpPr>
        <p:grpSpPr>
          <a:xfrm>
            <a:off x="8629530" y="687975"/>
            <a:ext cx="631800" cy="380520"/>
            <a:chOff x="8629530" y="687975"/>
            <a:chExt cx="631800" cy="380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8A52365F-0F93-EF3E-32BE-F8A672C1E6F5}"/>
                    </a:ext>
                  </a:extLst>
                </p14:cNvPr>
                <p14:cNvContentPartPr/>
                <p14:nvPr/>
              </p14:nvContentPartPr>
              <p14:xfrm>
                <a:off x="8629530" y="859335"/>
                <a:ext cx="133920" cy="20916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8A52365F-0F93-EF3E-32BE-F8A672C1E6F5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8620530" y="850335"/>
                  <a:ext cx="15156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5CB2478B-6FCF-BFDC-10F7-E8234CE5A8E2}"/>
                    </a:ext>
                  </a:extLst>
                </p14:cNvPr>
                <p14:cNvContentPartPr/>
                <p14:nvPr/>
              </p14:nvContentPartPr>
              <p14:xfrm>
                <a:off x="8791890" y="915495"/>
                <a:ext cx="105120" cy="14940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5CB2478B-6FCF-BFDC-10F7-E8234CE5A8E2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8782890" y="906855"/>
                  <a:ext cx="12276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3B2D4507-0ACD-1AAD-6D18-2B3BF010FE79}"/>
                    </a:ext>
                  </a:extLst>
                </p14:cNvPr>
                <p14:cNvContentPartPr/>
                <p14:nvPr/>
              </p14:nvContentPartPr>
              <p14:xfrm>
                <a:off x="8939850" y="915135"/>
                <a:ext cx="94320" cy="13104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3B2D4507-0ACD-1AAD-6D18-2B3BF010FE79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8930850" y="906135"/>
                  <a:ext cx="11196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569A89E4-A3CC-BDC4-D272-3DE1902023FD}"/>
                    </a:ext>
                  </a:extLst>
                </p14:cNvPr>
                <p14:cNvContentPartPr/>
                <p14:nvPr/>
              </p14:nvContentPartPr>
              <p14:xfrm>
                <a:off x="9084210" y="687975"/>
                <a:ext cx="177120" cy="34668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569A89E4-A3CC-BDC4-D272-3DE1902023FD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9075570" y="679335"/>
                  <a:ext cx="194760" cy="3643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961048742"/>
      </p:ext>
    </p:extLst>
  </p:cSld>
  <p:clrMapOvr>
    <a:masterClrMapping/>
  </p:clrMapOvr>
</p:sld>
</file>

<file path=ppt/theme/theme1.xml><?xml version="1.0" encoding="utf-8"?>
<a:theme xmlns:a="http://schemas.openxmlformats.org/drawingml/2006/main" name="Siemens 2022">
  <a:themeElements>
    <a:clrScheme name="Siemens AG Theme Color">
      <a:dk1>
        <a:srgbClr val="000000"/>
      </a:dk1>
      <a:lt1>
        <a:sysClr val="window" lastClr="FFFFFF"/>
      </a:lt1>
      <a:dk2>
        <a:srgbClr val="000028"/>
      </a:dk2>
      <a:lt2>
        <a:srgbClr val="F3F3F0"/>
      </a:lt2>
      <a:accent1>
        <a:srgbClr val="009999"/>
      </a:accent1>
      <a:accent2>
        <a:srgbClr val="00D7A0"/>
      </a:accent2>
      <a:accent3>
        <a:srgbClr val="00BEDC"/>
      </a:accent3>
      <a:accent4>
        <a:srgbClr val="0087BE"/>
      </a:accent4>
      <a:accent5>
        <a:srgbClr val="00557C"/>
      </a:accent5>
      <a:accent6>
        <a:srgbClr val="000028"/>
      </a:accent6>
      <a:hlink>
        <a:srgbClr val="00C1B6"/>
      </a:hlink>
      <a:folHlink>
        <a:srgbClr val="00C1B6"/>
      </a:folHlink>
    </a:clrScheme>
    <a:fontScheme name="Siemens AG Theme 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lIns="108000" tIns="72000" rIns="108000" bIns="72000" rtlCol="0" anchor="t" anchorCtr="0"/>
      <a:lstStyle>
        <a:defPPr algn="l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accent1"/>
          </a:solidFill>
          <a:headEnd w="lg" len="lg"/>
          <a:tailEnd type="none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dirty="0" err="1" smtClean="0">
            <a:solidFill>
              <a:schemeClr val="tx1"/>
            </a:solidFill>
          </a:defRPr>
        </a:defPPr>
      </a:lstStyle>
    </a:txDef>
  </a:objectDefaults>
  <a:extraClrSchemeLst/>
  <a:custClrLst>
    <a:custClr name="Siemens Petrol | 0 153 153">
      <a:srgbClr val="009999"/>
    </a:custClr>
    <a:custClr name="Light Petrol | 0 193 182">
      <a:srgbClr val="00C1B6"/>
    </a:custClr>
    <a:custClr name="Dark Sand | 170 170 150">
      <a:srgbClr val="AAAA96"/>
    </a:custClr>
    <a:custClr name="Dark Yellow | 247 198 0">
      <a:srgbClr val="F7C600"/>
    </a:custClr>
    <a:custClr name="Dark Green | 0 100 110">
      <a:srgbClr val="00646E"/>
    </a:custClr>
    <a:custClr name="Dark Blue | 0 85 124">
      <a:srgbClr val="00557C"/>
    </a:custClr>
    <a:custClr name="Dark Purple | 85 59 163">
      <a:srgbClr val="553BA3"/>
    </a:custClr>
    <a:custClr name="Deep Blue | 0 0 40">
      <a:srgbClr val="000028"/>
    </a:custClr>
    <a:custClr name="Deep Blue 40% (Gray) | 153 153 169">
      <a:srgbClr val="9999A9"/>
    </a:custClr>
    <a:custClr name="Red | 239 1 55">
      <a:srgbClr val="EF0137"/>
    </a:custClr>
    <a:custClr name="Bold Green">
      <a:srgbClr val="00FFB9"/>
    </a:custClr>
    <a:custClr name="Deep Blue | 0 0 40">
      <a:srgbClr val="000028"/>
    </a:custClr>
    <a:custClr name="Soft Sand | 197 197 184">
      <a:srgbClr val="C5C5B8"/>
    </a:custClr>
    <a:custClr name="Yellow | 255 215 50">
      <a:srgbClr val="FFD732"/>
    </a:custClr>
    <a:custClr name="Green | 0 175 142">
      <a:srgbClr val="00AF8E"/>
    </a:custClr>
    <a:custClr name="Blue | 0 135 190">
      <a:srgbClr val="0087BE"/>
    </a:custClr>
    <a:custClr name="Purple | 128 92 255">
      <a:srgbClr val="805CFF"/>
    </a:custClr>
    <a:custClr name="Deep Blue 80% | 51 51 83">
      <a:srgbClr val="333353"/>
    </a:custClr>
    <a:custClr name="Deep Blue 20% (Soft Gray) | 204 204 212">
      <a:srgbClr val="CCCCD4"/>
    </a:custClr>
    <a:custClr name="Dark Orange | 236 102 2">
      <a:srgbClr val="EC6602"/>
    </a:custClr>
    <a:custClr name="Bold Blue">
      <a:srgbClr val="00E6DC"/>
    </a:custClr>
    <a:custClr name="Light Sand | 243 243 240">
      <a:srgbClr val="F3F3F0"/>
    </a:custClr>
    <a:custClr name="Bright Sand | 223 223 217">
      <a:srgbClr val="DFDFD9"/>
    </a:custClr>
    <a:custClr name="Soft Yellow | 255 226 112">
      <a:srgbClr val="FFE270"/>
    </a:custClr>
    <a:custClr name="Soft Green | 0 215 160">
      <a:srgbClr val="00D7A0"/>
    </a:custClr>
    <a:custClr name="Soft Blue | 0 190 220">
      <a:srgbClr val="00BEDC"/>
    </a:custClr>
    <a:custClr name="Soft Purple | 180 168 255">
      <a:srgbClr val="B4A8FF"/>
    </a:custClr>
    <a:custClr name="Deep Blue 60% (Dark Gray) | 102 102 126">
      <a:srgbClr val="66667E"/>
    </a:custClr>
    <a:custClr name="Deep Blue 10% (Light Gray) | 229 229 233">
      <a:srgbClr val="E5E5E9"/>
    </a:custClr>
    <a:custClr name="Orange | 255 144 0">
      <a:srgbClr val="FF9000"/>
    </a:custClr>
  </a:custClrLst>
  <a:extLst>
    <a:ext uri="{05A4C25C-085E-4340-85A3-A5531E510DB2}">
      <thm15:themeFamily xmlns:thm15="http://schemas.microsoft.com/office/thememl/2012/main" name="2024 Standard PowerPoint Template, Short.pptx" id="{364D776E-4985-4296-8579-68FAEEC5E3B0}" vid="{FBBFF540-EC70-4D4C-84E7-42BBD1A7032D}"/>
    </a:ext>
  </a:extLst>
</a:theme>
</file>

<file path=ppt/theme/theme10.xml><?xml version="1.0" encoding="utf-8"?>
<a:theme xmlns:a="http://schemas.openxmlformats.org/drawingml/2006/main" name="Office Theme">
  <a:themeElements>
    <a:clrScheme name="Siemens AG Theme Color">
      <a:dk1>
        <a:srgbClr val="000000"/>
      </a:dk1>
      <a:lt1>
        <a:sysClr val="window" lastClr="FFFFFF"/>
      </a:lt1>
      <a:dk2>
        <a:srgbClr val="000028"/>
      </a:dk2>
      <a:lt2>
        <a:srgbClr val="F3F3F0"/>
      </a:lt2>
      <a:accent1>
        <a:srgbClr val="009999"/>
      </a:accent1>
      <a:accent2>
        <a:srgbClr val="00D7A0"/>
      </a:accent2>
      <a:accent3>
        <a:srgbClr val="00BEDC"/>
      </a:accent3>
      <a:accent4>
        <a:srgbClr val="0087BE"/>
      </a:accent4>
      <a:accent5>
        <a:srgbClr val="00557C"/>
      </a:accent5>
      <a:accent6>
        <a:srgbClr val="000028"/>
      </a:accent6>
      <a:hlink>
        <a:srgbClr val="00FFB9"/>
      </a:hlink>
      <a:folHlink>
        <a:srgbClr val="00E6DC"/>
      </a:folHlink>
    </a:clrScheme>
    <a:fontScheme name="Siemens AG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Siemens Petrol | 0 153 153">
      <a:srgbClr val="009999"/>
    </a:custClr>
    <a:custClr name="Light Petrol | 0 193 182">
      <a:srgbClr val="00C1B6"/>
    </a:custClr>
    <a:custClr name="Dark Sand | 170 170 150">
      <a:srgbClr val="AAAA96"/>
    </a:custClr>
    <a:custClr name="Dark Yellow | 247 198 0">
      <a:srgbClr val="F7C600"/>
    </a:custClr>
    <a:custClr name="Dark Green | 0 100 110">
      <a:srgbClr val="00646E"/>
    </a:custClr>
    <a:custClr name="Dark Blue | 0 85 124">
      <a:srgbClr val="00557C"/>
    </a:custClr>
    <a:custClr name="Dark Purple | 85 59 163">
      <a:srgbClr val="553BA3"/>
    </a:custClr>
    <a:custClr name="Deep Blue | 0 0 40">
      <a:srgbClr val="000028"/>
    </a:custClr>
    <a:custClr name="Deep Blue 40% (Gray) | 153 153 169">
      <a:srgbClr val="9999A9"/>
    </a:custClr>
    <a:custClr name="Red | 239 1 55">
      <a:srgbClr val="EF0137"/>
    </a:custClr>
    <a:custClr name="Bold Green">
      <a:srgbClr val="00FFB9"/>
    </a:custClr>
    <a:custClr name="Deep Blue | 0 0 40">
      <a:srgbClr val="000028"/>
    </a:custClr>
    <a:custClr name="Soft Sand | 197 197 184">
      <a:srgbClr val="C5C5B8"/>
    </a:custClr>
    <a:custClr name="Yellow | 255 215 50">
      <a:srgbClr val="FFD732"/>
    </a:custClr>
    <a:custClr name="Green | 0 175 142">
      <a:srgbClr val="00AF8E"/>
    </a:custClr>
    <a:custClr name="Blue | 0 135 190">
      <a:srgbClr val="0087BE"/>
    </a:custClr>
    <a:custClr name="Purple | 128 92 255">
      <a:srgbClr val="805CFF"/>
    </a:custClr>
    <a:custClr name="Deep Blue 80% | 51 51 83">
      <a:srgbClr val="333353"/>
    </a:custClr>
    <a:custClr name="Deep Blue 20% (Soft Gray) | 204 204 212">
      <a:srgbClr val="CCCCD4"/>
    </a:custClr>
    <a:custClr name="Dark Orange | 236 102 2">
      <a:srgbClr val="EC6602"/>
    </a:custClr>
    <a:custClr name="Bold Blue">
      <a:srgbClr val="00E6DC"/>
    </a:custClr>
    <a:custClr name="Light Sand | 243 243 240">
      <a:srgbClr val="F3F3F0"/>
    </a:custClr>
    <a:custClr name="Bright Sand | 223 223 217">
      <a:srgbClr val="DFDFD9"/>
    </a:custClr>
    <a:custClr name="Soft Yellow | 255 226 112">
      <a:srgbClr val="FFE270"/>
    </a:custClr>
    <a:custClr name="Soft Green | 0 215 160">
      <a:srgbClr val="00D7A0"/>
    </a:custClr>
    <a:custClr name="Soft Blue | 0 190 220">
      <a:srgbClr val="00BEDC"/>
    </a:custClr>
    <a:custClr name="Soft Purple | 180 168 255">
      <a:srgbClr val="B4A8FF"/>
    </a:custClr>
    <a:custClr name="Deep Blue 60% (Dark Gray) | 102 102 126">
      <a:srgbClr val="66667E"/>
    </a:custClr>
    <a:custClr name="Deep Blue 10% (Light Gray) | 229 229 233">
      <a:srgbClr val="E5E5E9"/>
    </a:custClr>
    <a:custClr name="Orange | 255 144 0">
      <a:srgbClr val="FF9000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8_Siemens 2020">
  <a:themeElements>
    <a:clrScheme name="Siemens AG Theme Color">
      <a:dk1>
        <a:srgbClr val="000000"/>
      </a:dk1>
      <a:lt1>
        <a:sysClr val="window" lastClr="FFFFFF"/>
      </a:lt1>
      <a:dk2>
        <a:srgbClr val="000028"/>
      </a:dk2>
      <a:lt2>
        <a:srgbClr val="F3F3F0"/>
      </a:lt2>
      <a:accent1>
        <a:srgbClr val="009999"/>
      </a:accent1>
      <a:accent2>
        <a:srgbClr val="00D7A0"/>
      </a:accent2>
      <a:accent3>
        <a:srgbClr val="00BEDC"/>
      </a:accent3>
      <a:accent4>
        <a:srgbClr val="0087BE"/>
      </a:accent4>
      <a:accent5>
        <a:srgbClr val="00557C"/>
      </a:accent5>
      <a:accent6>
        <a:srgbClr val="000028"/>
      </a:accent6>
      <a:hlink>
        <a:srgbClr val="00BEDC"/>
      </a:hlink>
      <a:folHlink>
        <a:srgbClr val="0087BE"/>
      </a:folHlink>
    </a:clrScheme>
    <a:fontScheme name="Siemens AG Theme 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lIns="108000" tIns="72000" rIns="108000" bIns="72000" rtlCol="0" anchor="t" anchorCtr="0"/>
      <a:lstStyle>
        <a:defPPr algn="l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accent1"/>
          </a:solidFill>
          <a:headEnd w="lg" len="lg"/>
          <a:tailEnd type="none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dirty="0" err="1" smtClean="0"/>
        </a:defPPr>
      </a:lstStyle>
    </a:txDef>
  </a:objectDefaults>
  <a:extraClrSchemeLst/>
  <a:custClrLst>
    <a:custClr name="Siemens Petrol | 0 153 153">
      <a:srgbClr val="009999"/>
    </a:custClr>
    <a:custClr name="No color">
      <a:srgbClr val="FFFFFF"/>
    </a:custClr>
    <a:custClr name="Dark Blue | 0 85 124">
      <a:srgbClr val="00557C"/>
    </a:custClr>
    <a:custClr name="Dark Green | 0 100 110">
      <a:srgbClr val="00646E"/>
    </a:custClr>
    <a:custClr name="Dark Sand | 170 170 150">
      <a:srgbClr val="AAAA96"/>
    </a:custClr>
    <a:custClr name="Deep Blue | 0 0 40">
      <a:srgbClr val="000028"/>
    </a:custClr>
    <a:custClr name="Deep Blue 40% (Gray) | 153 153 169">
      <a:srgbClr val="9999A9"/>
    </a:custClr>
    <a:custClr name="Dark Purple | 80 0 120">
      <a:srgbClr val="500078"/>
    </a:custClr>
    <a:custClr name="Dark Orange | 236 102 2">
      <a:srgbClr val="EC6602"/>
    </a:custClr>
    <a:custClr name="Red | 239 1 55">
      <a:srgbClr val="EF0137"/>
    </a:custClr>
    <a:custClr name="Deep Blue | 0 0 40">
      <a:srgbClr val="000028"/>
    </a:custClr>
    <a:custClr name="No color">
      <a:srgbClr val="FFFFFF"/>
    </a:custClr>
    <a:custClr name="Blue | 0 135 190">
      <a:srgbClr val="0087BE"/>
    </a:custClr>
    <a:custClr name="Green | 0 175 142">
      <a:srgbClr val="00AF8E"/>
    </a:custClr>
    <a:custClr name="Soft Sand | 197 197 184">
      <a:srgbClr val="C5C5B8"/>
    </a:custClr>
    <a:custClr name="Deep Blue 80% | 51 51 83">
      <a:srgbClr val="333353"/>
    </a:custClr>
    <a:custClr name="Deep Blue 20% (Soft Gray) | 204 204 212">
      <a:srgbClr val="CCCCD4"/>
    </a:custClr>
    <a:custClr name="Purple | 170 50 190">
      <a:srgbClr val="AA32BE"/>
    </a:custClr>
    <a:custClr name="Orange | 255 144 0">
      <a:srgbClr val="FF9000"/>
    </a:custClr>
    <a:custClr name="Soft Red | 254 131 137">
      <a:srgbClr val="FE8389"/>
    </a:custClr>
    <a:custClr name="Light Sand | 243 243 240">
      <a:srgbClr val="F3F3F0"/>
    </a:custClr>
    <a:custClr name="No color">
      <a:srgbClr val="FFFFFF"/>
    </a:custClr>
    <a:custClr name="Soft Blue | 0 190 220">
      <a:srgbClr val="00BEDC"/>
    </a:custClr>
    <a:custClr name="Soft Green | 0 215 160">
      <a:srgbClr val="00D7A0"/>
    </a:custClr>
    <a:custClr name="Bright Sand | 223 223 217">
      <a:srgbClr val="DFDFD9"/>
    </a:custClr>
    <a:custClr name="Deep Blue 60% (Dark Gray) | 102 102 126">
      <a:srgbClr val="66667E"/>
    </a:custClr>
    <a:custClr name="Deep Blue 10% (Light Gray) | 229 229 233">
      <a:srgbClr val="E5E5E9"/>
    </a:custClr>
    <a:custClr name="Yellow | 255 215 50">
      <a:srgbClr val="FFD732"/>
    </a:custClr>
    <a:custClr name="Bold Green">
      <a:srgbClr val="00FFB9"/>
    </a:custClr>
    <a:custClr name="Bold Blue">
      <a:srgbClr val="00E6DC"/>
    </a:custClr>
  </a:custClrLst>
  <a:extLst>
    <a:ext uri="{05A4C25C-085E-4340-85A3-A5531E510DB2}">
      <thm15:themeFamily xmlns:thm15="http://schemas.microsoft.com/office/thememl/2012/main" name="Presentation3" id="{4FA9CF19-CCBC-4373-907B-AF2A2168B3D7}" vid="{9B05BD81-2A33-4AEC-95DF-E59B2D9AADC9}"/>
    </a:ext>
  </a:extLst>
</a:theme>
</file>

<file path=ppt/theme/theme3.xml><?xml version="1.0" encoding="utf-8"?>
<a:theme xmlns:a="http://schemas.openxmlformats.org/drawingml/2006/main" name="4_Siemens 2022">
  <a:themeElements>
    <a:clrScheme name="Siemens AG Theme Color">
      <a:dk1>
        <a:srgbClr val="000000"/>
      </a:dk1>
      <a:lt1>
        <a:sysClr val="window" lastClr="FFFFFF"/>
      </a:lt1>
      <a:dk2>
        <a:srgbClr val="000028"/>
      </a:dk2>
      <a:lt2>
        <a:srgbClr val="F3F3F0"/>
      </a:lt2>
      <a:accent1>
        <a:srgbClr val="009999"/>
      </a:accent1>
      <a:accent2>
        <a:srgbClr val="00D7A0"/>
      </a:accent2>
      <a:accent3>
        <a:srgbClr val="00BEDC"/>
      </a:accent3>
      <a:accent4>
        <a:srgbClr val="0087BE"/>
      </a:accent4>
      <a:accent5>
        <a:srgbClr val="00557C"/>
      </a:accent5>
      <a:accent6>
        <a:srgbClr val="000028"/>
      </a:accent6>
      <a:hlink>
        <a:srgbClr val="00C1B6"/>
      </a:hlink>
      <a:folHlink>
        <a:srgbClr val="00C1B6"/>
      </a:folHlink>
    </a:clrScheme>
    <a:fontScheme name="Siemens AG Theme 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lIns="108000" tIns="72000" rIns="108000" bIns="72000" rtlCol="0" anchor="t" anchorCtr="0"/>
      <a:lstStyle>
        <a:defPPr algn="l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accent1"/>
          </a:solidFill>
          <a:headEnd w="lg" len="lg"/>
          <a:tailEnd type="none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dirty="0" err="1" smtClean="0">
            <a:solidFill>
              <a:schemeClr val="tx1"/>
            </a:solidFill>
          </a:defRPr>
        </a:defPPr>
      </a:lstStyle>
    </a:txDef>
  </a:objectDefaults>
  <a:extraClrSchemeLst/>
  <a:custClrLst>
    <a:custClr name="Siemens Petrol | 0 153 153">
      <a:srgbClr val="009999"/>
    </a:custClr>
    <a:custClr name="Light Petrol | 0 193 182">
      <a:srgbClr val="00C1B6"/>
    </a:custClr>
    <a:custClr name="Dark Sand | 170 170 150">
      <a:srgbClr val="AAAA96"/>
    </a:custClr>
    <a:custClr name="Dark Yellow | 247 198 0">
      <a:srgbClr val="F7C600"/>
    </a:custClr>
    <a:custClr name="Dark Green | 0 100 110">
      <a:srgbClr val="00646E"/>
    </a:custClr>
    <a:custClr name="Dark Blue | 0 85 124">
      <a:srgbClr val="00557C"/>
    </a:custClr>
    <a:custClr name="Dark Purple | 85 59 163">
      <a:srgbClr val="553BA3"/>
    </a:custClr>
    <a:custClr name="Deep Blue | 0 0 40">
      <a:srgbClr val="000028"/>
    </a:custClr>
    <a:custClr name="Deep Blue 40% (Gray) | 153 153 169">
      <a:srgbClr val="9999A9"/>
    </a:custClr>
    <a:custClr name="Red | 239 1 55">
      <a:srgbClr val="EF0137"/>
    </a:custClr>
    <a:custClr name="Bold Green">
      <a:srgbClr val="00FFB9"/>
    </a:custClr>
    <a:custClr name="Deep Blue | 0 0 40">
      <a:srgbClr val="000028"/>
    </a:custClr>
    <a:custClr name="Soft Sand | 197 197 184">
      <a:srgbClr val="C5C5B8"/>
    </a:custClr>
    <a:custClr name="Yellow | 255 215 50">
      <a:srgbClr val="FFD732"/>
    </a:custClr>
    <a:custClr name="Green | 0 175 142">
      <a:srgbClr val="00AF8E"/>
    </a:custClr>
    <a:custClr name="Blue | 0 135 190">
      <a:srgbClr val="0087BE"/>
    </a:custClr>
    <a:custClr name="Purple | 128 92 255">
      <a:srgbClr val="805CFF"/>
    </a:custClr>
    <a:custClr name="Deep Blue 80% | 51 51 83">
      <a:srgbClr val="333353"/>
    </a:custClr>
    <a:custClr name="Deep Blue 20% (Soft Gray) | 204 204 212">
      <a:srgbClr val="CCCCD4"/>
    </a:custClr>
    <a:custClr name="Dark Orange | 236 102 2">
      <a:srgbClr val="EC6602"/>
    </a:custClr>
    <a:custClr name="Bold Blue">
      <a:srgbClr val="00E6DC"/>
    </a:custClr>
    <a:custClr name="Light Sand | 243 243 240">
      <a:srgbClr val="F3F3F0"/>
    </a:custClr>
    <a:custClr name="Bright Sand | 223 223 217">
      <a:srgbClr val="DFDFD9"/>
    </a:custClr>
    <a:custClr name="Soft Yellow | 255 226 112">
      <a:srgbClr val="FFE270"/>
    </a:custClr>
    <a:custClr name="Soft Green | 0 215 160">
      <a:srgbClr val="00D7A0"/>
    </a:custClr>
    <a:custClr name="Soft Blue | 0 190 220">
      <a:srgbClr val="00BEDC"/>
    </a:custClr>
    <a:custClr name="Soft Purple | 180 168 255">
      <a:srgbClr val="B4A8FF"/>
    </a:custClr>
    <a:custClr name="Deep Blue 60% (Dark Gray) | 102 102 126">
      <a:srgbClr val="66667E"/>
    </a:custClr>
    <a:custClr name="Deep Blue 10% (Light Gray) | 229 229 233">
      <a:srgbClr val="E5E5E9"/>
    </a:custClr>
    <a:custClr name="Orange | 255 144 0">
      <a:srgbClr val="FF9000"/>
    </a:custClr>
  </a:custClrLst>
  <a:extLst>
    <a:ext uri="{05A4C25C-085E-4340-85A3-A5531E510DB2}">
      <thm15:themeFamily xmlns:thm15="http://schemas.microsoft.com/office/thememl/2012/main" name="2024 Standard PowerPoint Template, Short.pptx" id="{364D776E-4985-4296-8579-68FAEEC5E3B0}" vid="{FBBFF540-EC70-4D4C-84E7-42BBD1A7032D}"/>
    </a:ext>
  </a:extLst>
</a:theme>
</file>

<file path=ppt/theme/theme4.xml><?xml version="1.0" encoding="utf-8"?>
<a:theme xmlns:a="http://schemas.openxmlformats.org/drawingml/2006/main" name="9_Siemens 2020">
  <a:themeElements>
    <a:clrScheme name="Siemens AG Theme Color">
      <a:dk1>
        <a:srgbClr val="000000"/>
      </a:dk1>
      <a:lt1>
        <a:sysClr val="window" lastClr="FFFFFF"/>
      </a:lt1>
      <a:dk2>
        <a:srgbClr val="000028"/>
      </a:dk2>
      <a:lt2>
        <a:srgbClr val="F3F3F0"/>
      </a:lt2>
      <a:accent1>
        <a:srgbClr val="009999"/>
      </a:accent1>
      <a:accent2>
        <a:srgbClr val="00D7A0"/>
      </a:accent2>
      <a:accent3>
        <a:srgbClr val="00BEDC"/>
      </a:accent3>
      <a:accent4>
        <a:srgbClr val="0087BE"/>
      </a:accent4>
      <a:accent5>
        <a:srgbClr val="00557C"/>
      </a:accent5>
      <a:accent6>
        <a:srgbClr val="000028"/>
      </a:accent6>
      <a:hlink>
        <a:srgbClr val="00BEDC"/>
      </a:hlink>
      <a:folHlink>
        <a:srgbClr val="0087BE"/>
      </a:folHlink>
    </a:clrScheme>
    <a:fontScheme name="Siemens AG Theme 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lIns="108000" tIns="72000" rIns="108000" bIns="72000" rtlCol="0" anchor="t" anchorCtr="0"/>
      <a:lstStyle>
        <a:defPPr algn="l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accent1"/>
          </a:solidFill>
          <a:headEnd w="lg" len="lg"/>
          <a:tailEnd type="none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dirty="0" err="1" smtClean="0"/>
        </a:defPPr>
      </a:lstStyle>
    </a:txDef>
  </a:objectDefaults>
  <a:extraClrSchemeLst/>
  <a:custClrLst>
    <a:custClr name="Siemens Petrol | 0 153 153">
      <a:srgbClr val="009999"/>
    </a:custClr>
    <a:custClr name="No color">
      <a:srgbClr val="FFFFFF"/>
    </a:custClr>
    <a:custClr name="Dark Blue | 0 85 124">
      <a:srgbClr val="00557C"/>
    </a:custClr>
    <a:custClr name="Dark Green | 0 100 110">
      <a:srgbClr val="00646E"/>
    </a:custClr>
    <a:custClr name="Dark Sand | 170 170 150">
      <a:srgbClr val="AAAA96"/>
    </a:custClr>
    <a:custClr name="Deep Blue | 0 0 40">
      <a:srgbClr val="000028"/>
    </a:custClr>
    <a:custClr name="Deep Blue 40% (Gray) | 153 153 169">
      <a:srgbClr val="9999A9"/>
    </a:custClr>
    <a:custClr name="Dark Purple | 80 0 120">
      <a:srgbClr val="500078"/>
    </a:custClr>
    <a:custClr name="Dark Orange | 236 102 2">
      <a:srgbClr val="EC6602"/>
    </a:custClr>
    <a:custClr name="Red | 239 1 55">
      <a:srgbClr val="EF0137"/>
    </a:custClr>
    <a:custClr name="Deep Blue | 0 0 40">
      <a:srgbClr val="000028"/>
    </a:custClr>
    <a:custClr name="No color">
      <a:srgbClr val="FFFFFF"/>
    </a:custClr>
    <a:custClr name="Blue | 0 135 190">
      <a:srgbClr val="0087BE"/>
    </a:custClr>
    <a:custClr name="Green | 0 175 142">
      <a:srgbClr val="00AF8E"/>
    </a:custClr>
    <a:custClr name="Soft Sand | 197 197 184">
      <a:srgbClr val="C5C5B8"/>
    </a:custClr>
    <a:custClr name="Deep Blue 80% | 51 51 83">
      <a:srgbClr val="333353"/>
    </a:custClr>
    <a:custClr name="Deep Blue 20% (Soft Gray) | 204 204 212">
      <a:srgbClr val="CCCCD4"/>
    </a:custClr>
    <a:custClr name="Purple | 170 50 190">
      <a:srgbClr val="AA32BE"/>
    </a:custClr>
    <a:custClr name="Orange | 255 144 0">
      <a:srgbClr val="FF9000"/>
    </a:custClr>
    <a:custClr name="Soft Red | 254 131 137">
      <a:srgbClr val="FE8389"/>
    </a:custClr>
    <a:custClr name="Light Sand | 243 243 240">
      <a:srgbClr val="F3F3F0"/>
    </a:custClr>
    <a:custClr name="No color">
      <a:srgbClr val="FFFFFF"/>
    </a:custClr>
    <a:custClr name="Soft Blue | 0 190 220">
      <a:srgbClr val="00BEDC"/>
    </a:custClr>
    <a:custClr name="Soft Green | 0 215 160">
      <a:srgbClr val="00D7A0"/>
    </a:custClr>
    <a:custClr name="Bright Sand | 223 223 217">
      <a:srgbClr val="DFDFD9"/>
    </a:custClr>
    <a:custClr name="Deep Blue 60% (Dark Gray) | 102 102 126">
      <a:srgbClr val="66667E"/>
    </a:custClr>
    <a:custClr name="Deep Blue 10% (Light Gray) | 229 229 233">
      <a:srgbClr val="E5E5E9"/>
    </a:custClr>
    <a:custClr name="Yellow | 255 215 50">
      <a:srgbClr val="FFD732"/>
    </a:custClr>
    <a:custClr name="Bold Green">
      <a:srgbClr val="00FFB9"/>
    </a:custClr>
    <a:custClr name="Bold Blue">
      <a:srgbClr val="00E6DC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2_Siemens 2022">
  <a:themeElements>
    <a:clrScheme name="Siemens AG Theme Color">
      <a:dk1>
        <a:srgbClr val="000000"/>
      </a:dk1>
      <a:lt1>
        <a:sysClr val="window" lastClr="FFFFFF"/>
      </a:lt1>
      <a:dk2>
        <a:srgbClr val="000028"/>
      </a:dk2>
      <a:lt2>
        <a:srgbClr val="F3F3F0"/>
      </a:lt2>
      <a:accent1>
        <a:srgbClr val="009999"/>
      </a:accent1>
      <a:accent2>
        <a:srgbClr val="00D7A0"/>
      </a:accent2>
      <a:accent3>
        <a:srgbClr val="00BEDC"/>
      </a:accent3>
      <a:accent4>
        <a:srgbClr val="0087BE"/>
      </a:accent4>
      <a:accent5>
        <a:srgbClr val="00557C"/>
      </a:accent5>
      <a:accent6>
        <a:srgbClr val="000028"/>
      </a:accent6>
      <a:hlink>
        <a:srgbClr val="00C1B6"/>
      </a:hlink>
      <a:folHlink>
        <a:srgbClr val="00C1B6"/>
      </a:folHlink>
    </a:clrScheme>
    <a:fontScheme name="Siemens AG Theme 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lIns="108000" tIns="72000" rIns="108000" bIns="72000" rtlCol="0" anchor="t" anchorCtr="0"/>
      <a:lstStyle>
        <a:defPPr algn="l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accent1"/>
          </a:solidFill>
          <a:headEnd w="lg" len="lg"/>
          <a:tailEnd type="none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dirty="0" err="1" smtClean="0">
            <a:solidFill>
              <a:schemeClr val="tx1"/>
            </a:solidFill>
          </a:defRPr>
        </a:defPPr>
      </a:lstStyle>
    </a:txDef>
  </a:objectDefaults>
  <a:extraClrSchemeLst/>
  <a:custClrLst>
    <a:custClr name="Siemens Petrol | 0 153 153">
      <a:srgbClr val="009999"/>
    </a:custClr>
    <a:custClr name="Petrol Light | 0 193 182">
      <a:srgbClr val="00C1B6"/>
    </a:custClr>
    <a:custClr name="Dark Sand | 170 170 150">
      <a:srgbClr val="AAAA96"/>
    </a:custClr>
    <a:custClr name="Dark Yellow | 247 198 0">
      <a:srgbClr val="F7C600"/>
    </a:custClr>
    <a:custClr name="Dark Green | 0 100 110">
      <a:srgbClr val="00646E"/>
    </a:custClr>
    <a:custClr name="Dark Blue | 0 85 124">
      <a:srgbClr val="00557C"/>
    </a:custClr>
    <a:custClr name="Dark Purple | 85 59 163">
      <a:srgbClr val="553BA3"/>
    </a:custClr>
    <a:custClr name="Deep Blue | 0 0 40">
      <a:srgbClr val="000028"/>
    </a:custClr>
    <a:custClr name="Deep Blue 40% (Gray) | 153 153 169">
      <a:srgbClr val="9999A9"/>
    </a:custClr>
    <a:custClr name="Red | 239 1 55">
      <a:srgbClr val="EF0137"/>
    </a:custClr>
    <a:custClr name="Bold Green">
      <a:srgbClr val="00FFB9"/>
    </a:custClr>
    <a:custClr name="Deep Blue | 0 0 40">
      <a:srgbClr val="000028"/>
    </a:custClr>
    <a:custClr name="Soft Sand | 197 197 184">
      <a:srgbClr val="C5C5B8"/>
    </a:custClr>
    <a:custClr name="Yellow | 255 215 50">
      <a:srgbClr val="FFD732"/>
    </a:custClr>
    <a:custClr name="Green | 0 175 142">
      <a:srgbClr val="00AF8E"/>
    </a:custClr>
    <a:custClr name="Blue | 0 135 190">
      <a:srgbClr val="0087BE"/>
    </a:custClr>
    <a:custClr name="Purple | 128 92 255">
      <a:srgbClr val="805CFF"/>
    </a:custClr>
    <a:custClr name="Deep Blue 80% | 51 51 83">
      <a:srgbClr val="333353"/>
    </a:custClr>
    <a:custClr name="Deep Blue 20% (Soft Gray) | 204 204 212">
      <a:srgbClr val="CCCCD4"/>
    </a:custClr>
    <a:custClr name="Dark Orange | 236 102 2">
      <a:srgbClr val="EC6602"/>
    </a:custClr>
    <a:custClr name="Bold Blue">
      <a:srgbClr val="00E6DC"/>
    </a:custClr>
    <a:custClr name="Light Sand | 243 243 240">
      <a:srgbClr val="F3F3F0"/>
    </a:custClr>
    <a:custClr name="Bright Sand | 223 223 217">
      <a:srgbClr val="DFDFD9"/>
    </a:custClr>
    <a:custClr name="Soft Yellow | 255 226 112">
      <a:srgbClr val="FFE270"/>
    </a:custClr>
    <a:custClr name="Soft Green | 0 215 160">
      <a:srgbClr val="00D7A0"/>
    </a:custClr>
    <a:custClr name="Soft Blue | 0 190 220">
      <a:srgbClr val="00BEDC"/>
    </a:custClr>
    <a:custClr name="Soft Purple | 180 168 255">
      <a:srgbClr val="B4A8FF"/>
    </a:custClr>
    <a:custClr name="Deep Blue 60% (Dark Gray) | 102 102 126">
      <a:srgbClr val="66667E"/>
    </a:custClr>
    <a:custClr name="Deep Blue 10% (Light Gray) | 229 229 233">
      <a:srgbClr val="E5E5E9"/>
    </a:custClr>
    <a:custClr name="Orange | 255 144 0">
      <a:srgbClr val="FF9000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3_Siemens 2022">
  <a:themeElements>
    <a:clrScheme name="Siemens AG Theme Color">
      <a:dk1>
        <a:srgbClr val="000000"/>
      </a:dk1>
      <a:lt1>
        <a:sysClr val="window" lastClr="FFFFFF"/>
      </a:lt1>
      <a:dk2>
        <a:srgbClr val="000028"/>
      </a:dk2>
      <a:lt2>
        <a:srgbClr val="F3F3F0"/>
      </a:lt2>
      <a:accent1>
        <a:srgbClr val="009999"/>
      </a:accent1>
      <a:accent2>
        <a:srgbClr val="00D7A0"/>
      </a:accent2>
      <a:accent3>
        <a:srgbClr val="00BEDC"/>
      </a:accent3>
      <a:accent4>
        <a:srgbClr val="0087BE"/>
      </a:accent4>
      <a:accent5>
        <a:srgbClr val="00557C"/>
      </a:accent5>
      <a:accent6>
        <a:srgbClr val="000028"/>
      </a:accent6>
      <a:hlink>
        <a:srgbClr val="00C1B6"/>
      </a:hlink>
      <a:folHlink>
        <a:srgbClr val="00C1B6"/>
      </a:folHlink>
    </a:clrScheme>
    <a:fontScheme name="Siemens AG Theme 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lIns="108000" tIns="72000" rIns="108000" bIns="72000" rtlCol="0" anchor="t" anchorCtr="0"/>
      <a:lstStyle>
        <a:defPPr algn="l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accent1"/>
          </a:solidFill>
          <a:headEnd w="lg" len="lg"/>
          <a:tailEnd type="none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dirty="0" err="1" smtClean="0">
            <a:solidFill>
              <a:schemeClr val="tx1"/>
            </a:solidFill>
          </a:defRPr>
        </a:defPPr>
      </a:lstStyle>
    </a:txDef>
  </a:objectDefaults>
  <a:extraClrSchemeLst/>
  <a:custClrLst>
    <a:custClr name="Siemens Petrol | 0 153 153">
      <a:srgbClr val="009999"/>
    </a:custClr>
    <a:custClr name="Light Petrol | 0 193 182">
      <a:srgbClr val="00C1B6"/>
    </a:custClr>
    <a:custClr name="Dark Sand | 170 170 150">
      <a:srgbClr val="AAAA96"/>
    </a:custClr>
    <a:custClr name="Dark Yellow | 247 198 0">
      <a:srgbClr val="F7C600"/>
    </a:custClr>
    <a:custClr name="Dark Green | 0 100 110">
      <a:srgbClr val="00646E"/>
    </a:custClr>
    <a:custClr name="Dark Blue | 0 85 124">
      <a:srgbClr val="00557C"/>
    </a:custClr>
    <a:custClr name="Dark Purple | 85 59 163">
      <a:srgbClr val="553BA3"/>
    </a:custClr>
    <a:custClr name="Deep Blue | 0 0 40">
      <a:srgbClr val="000028"/>
    </a:custClr>
    <a:custClr name="Deep Blue 40% (Gray) | 153 153 169">
      <a:srgbClr val="9999A9"/>
    </a:custClr>
    <a:custClr name="Red | 239 1 55">
      <a:srgbClr val="EF0137"/>
    </a:custClr>
    <a:custClr name="Bold Green">
      <a:srgbClr val="00FFB9"/>
    </a:custClr>
    <a:custClr name="Deep Blue | 0 0 40">
      <a:srgbClr val="000028"/>
    </a:custClr>
    <a:custClr name="Soft Sand | 197 197 184">
      <a:srgbClr val="C5C5B8"/>
    </a:custClr>
    <a:custClr name="Yellow | 255 215 50">
      <a:srgbClr val="FFD732"/>
    </a:custClr>
    <a:custClr name="Green | 0 175 142">
      <a:srgbClr val="00AF8E"/>
    </a:custClr>
    <a:custClr name="Blue | 0 135 190">
      <a:srgbClr val="0087BE"/>
    </a:custClr>
    <a:custClr name="Purple | 128 92 255">
      <a:srgbClr val="805CFF"/>
    </a:custClr>
    <a:custClr name="Deep Blue 80% | 51 51 83">
      <a:srgbClr val="333353"/>
    </a:custClr>
    <a:custClr name="Deep Blue 20% (Soft Gray) | 204 204 212">
      <a:srgbClr val="CCCCD4"/>
    </a:custClr>
    <a:custClr name="Dark Orange | 236 102 2">
      <a:srgbClr val="EC6602"/>
    </a:custClr>
    <a:custClr name="Bold Blue">
      <a:srgbClr val="00E6DC"/>
    </a:custClr>
    <a:custClr name="Light Sand | 243 243 240">
      <a:srgbClr val="F3F3F0"/>
    </a:custClr>
    <a:custClr name="Bright Sand | 223 223 217">
      <a:srgbClr val="DFDFD9"/>
    </a:custClr>
    <a:custClr name="Soft Yellow | 255 226 112">
      <a:srgbClr val="FFE270"/>
    </a:custClr>
    <a:custClr name="Soft Green | 0 215 160">
      <a:srgbClr val="00D7A0"/>
    </a:custClr>
    <a:custClr name="Soft Blue | 0 190 220">
      <a:srgbClr val="00BEDC"/>
    </a:custClr>
    <a:custClr name="Soft Purple | 180 168 255">
      <a:srgbClr val="B4A8FF"/>
    </a:custClr>
    <a:custClr name="Deep Blue 60% (Dark Gray) | 102 102 126">
      <a:srgbClr val="66667E"/>
    </a:custClr>
    <a:custClr name="Deep Blue 10% (Light Gray) | 229 229 233">
      <a:srgbClr val="E5E5E9"/>
    </a:custClr>
    <a:custClr name="Orange | 255 144 0">
      <a:srgbClr val="FF9000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5_Siemens 2022">
  <a:themeElements>
    <a:clrScheme name="Siemens AG Theme Color">
      <a:dk1>
        <a:srgbClr val="000000"/>
      </a:dk1>
      <a:lt1>
        <a:sysClr val="window" lastClr="FFFFFF"/>
      </a:lt1>
      <a:dk2>
        <a:srgbClr val="000028"/>
      </a:dk2>
      <a:lt2>
        <a:srgbClr val="F3F3F0"/>
      </a:lt2>
      <a:accent1>
        <a:srgbClr val="009999"/>
      </a:accent1>
      <a:accent2>
        <a:srgbClr val="00D7A0"/>
      </a:accent2>
      <a:accent3>
        <a:srgbClr val="00BEDC"/>
      </a:accent3>
      <a:accent4>
        <a:srgbClr val="0087BE"/>
      </a:accent4>
      <a:accent5>
        <a:srgbClr val="00557C"/>
      </a:accent5>
      <a:accent6>
        <a:srgbClr val="000028"/>
      </a:accent6>
      <a:hlink>
        <a:srgbClr val="00C1B6"/>
      </a:hlink>
      <a:folHlink>
        <a:srgbClr val="00C1B6"/>
      </a:folHlink>
    </a:clrScheme>
    <a:fontScheme name="Siemens AG Theme 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lIns="108000" tIns="72000" rIns="108000" bIns="72000" rtlCol="0" anchor="t" anchorCtr="0"/>
      <a:lstStyle>
        <a:defPPr algn="l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accent1"/>
          </a:solidFill>
          <a:headEnd w="lg" len="lg"/>
          <a:tailEnd type="none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dirty="0" err="1" smtClean="0">
            <a:solidFill>
              <a:schemeClr val="tx1"/>
            </a:solidFill>
          </a:defRPr>
        </a:defPPr>
      </a:lstStyle>
    </a:txDef>
  </a:objectDefaults>
  <a:extraClrSchemeLst/>
  <a:custClrLst>
    <a:custClr name="Siemens Petrol | 0 153 153">
      <a:srgbClr val="009999"/>
    </a:custClr>
    <a:custClr name="Light Petrol | 0 193 182">
      <a:srgbClr val="00C1B6"/>
    </a:custClr>
    <a:custClr name="Dark Sand | 170 170 150">
      <a:srgbClr val="AAAA96"/>
    </a:custClr>
    <a:custClr name="Dark Yellow | 247 198 0">
      <a:srgbClr val="F7C600"/>
    </a:custClr>
    <a:custClr name="Dark Green | 0 100 110">
      <a:srgbClr val="00646E"/>
    </a:custClr>
    <a:custClr name="Dark Blue | 0 85 124">
      <a:srgbClr val="00557C"/>
    </a:custClr>
    <a:custClr name="Dark Purple | 85 59 163">
      <a:srgbClr val="553BA3"/>
    </a:custClr>
    <a:custClr name="Deep Blue | 0 0 40">
      <a:srgbClr val="000028"/>
    </a:custClr>
    <a:custClr name="Deep Blue 40% (Gray) | 153 153 169">
      <a:srgbClr val="9999A9"/>
    </a:custClr>
    <a:custClr name="Red | 239 1 55">
      <a:srgbClr val="EF0137"/>
    </a:custClr>
    <a:custClr name="Bold Green">
      <a:srgbClr val="00FFB9"/>
    </a:custClr>
    <a:custClr name="Deep Blue | 0 0 40">
      <a:srgbClr val="000028"/>
    </a:custClr>
    <a:custClr name="Soft Sand | 197 197 184">
      <a:srgbClr val="C5C5B8"/>
    </a:custClr>
    <a:custClr name="Yellow | 255 215 50">
      <a:srgbClr val="FFD732"/>
    </a:custClr>
    <a:custClr name="Green | 0 175 142">
      <a:srgbClr val="00AF8E"/>
    </a:custClr>
    <a:custClr name="Blue | 0 135 190">
      <a:srgbClr val="0087BE"/>
    </a:custClr>
    <a:custClr name="Purple | 128 92 255">
      <a:srgbClr val="805CFF"/>
    </a:custClr>
    <a:custClr name="Deep Blue 80% | 51 51 83">
      <a:srgbClr val="333353"/>
    </a:custClr>
    <a:custClr name="Deep Blue 20% (Soft Gray) | 204 204 212">
      <a:srgbClr val="CCCCD4"/>
    </a:custClr>
    <a:custClr name="Dark Orange | 236 102 2">
      <a:srgbClr val="EC6602"/>
    </a:custClr>
    <a:custClr name="Bold Blue">
      <a:srgbClr val="00E6DC"/>
    </a:custClr>
    <a:custClr name="Light Sand | 243 243 240">
      <a:srgbClr val="F3F3F0"/>
    </a:custClr>
    <a:custClr name="Bright Sand | 223 223 217">
      <a:srgbClr val="DFDFD9"/>
    </a:custClr>
    <a:custClr name="Soft Yellow | 255 226 112">
      <a:srgbClr val="FFE270"/>
    </a:custClr>
    <a:custClr name="Soft Green | 0 215 160">
      <a:srgbClr val="00D7A0"/>
    </a:custClr>
    <a:custClr name="Soft Blue | 0 190 220">
      <a:srgbClr val="00BEDC"/>
    </a:custClr>
    <a:custClr name="Soft Purple | 180 168 255">
      <a:srgbClr val="B4A8FF"/>
    </a:custClr>
    <a:custClr name="Deep Blue 60% (Dark Gray) | 102 102 126">
      <a:srgbClr val="66667E"/>
    </a:custClr>
    <a:custClr name="Deep Blue 10% (Light Gray) | 229 229 233">
      <a:srgbClr val="E5E5E9"/>
    </a:custClr>
    <a:custClr name="Orange | 255 144 0">
      <a:srgbClr val="FF9000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1_Siemens 2023">
  <a:themeElements>
    <a:clrScheme name="Siemens AG Theme Color">
      <a:dk1>
        <a:srgbClr val="000000"/>
      </a:dk1>
      <a:lt1>
        <a:sysClr val="window" lastClr="FFFFFF"/>
      </a:lt1>
      <a:dk2>
        <a:srgbClr val="000028"/>
      </a:dk2>
      <a:lt2>
        <a:srgbClr val="F3F3F0"/>
      </a:lt2>
      <a:accent1>
        <a:srgbClr val="009999"/>
      </a:accent1>
      <a:accent2>
        <a:srgbClr val="00D7A0"/>
      </a:accent2>
      <a:accent3>
        <a:srgbClr val="00BEDC"/>
      </a:accent3>
      <a:accent4>
        <a:srgbClr val="0087BE"/>
      </a:accent4>
      <a:accent5>
        <a:srgbClr val="00557C"/>
      </a:accent5>
      <a:accent6>
        <a:srgbClr val="000028"/>
      </a:accent6>
      <a:hlink>
        <a:srgbClr val="00C1B6"/>
      </a:hlink>
      <a:folHlink>
        <a:srgbClr val="00C1B6"/>
      </a:folHlink>
    </a:clrScheme>
    <a:fontScheme name="Siemens AG Theme 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lIns="108000" tIns="72000" rIns="108000" bIns="72000" rtlCol="0" anchor="t" anchorCtr="0"/>
      <a:lstStyle>
        <a:defPPr algn="l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accent1"/>
          </a:solidFill>
          <a:headEnd w="lg" len="lg"/>
          <a:tailEnd type="none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dirty="0" err="1" smtClean="0">
            <a:solidFill>
              <a:schemeClr val="tx1"/>
            </a:solidFill>
          </a:defRPr>
        </a:defPPr>
      </a:lstStyle>
    </a:txDef>
  </a:objectDefaults>
  <a:extraClrSchemeLst/>
  <a:custClrLst>
    <a:custClr name="Siemens Petrol | 0 153 153">
      <a:srgbClr val="009999"/>
    </a:custClr>
    <a:custClr name="Light Petrol | 0 193 182">
      <a:srgbClr val="00C1B6"/>
    </a:custClr>
    <a:custClr name="Dark Sand | 170 170 150">
      <a:srgbClr val="AAAA96"/>
    </a:custClr>
    <a:custClr name="Dark Yellow | 247 198 0">
      <a:srgbClr val="F7C600"/>
    </a:custClr>
    <a:custClr name="Dark Green | 0 100 110">
      <a:srgbClr val="00646E"/>
    </a:custClr>
    <a:custClr name="Dark Blue | 0 85 124">
      <a:srgbClr val="00557C"/>
    </a:custClr>
    <a:custClr name="Dark Purple | 85 59 163">
      <a:srgbClr val="553BA3"/>
    </a:custClr>
    <a:custClr name="Deep Blue | 0 0 40">
      <a:srgbClr val="000028"/>
    </a:custClr>
    <a:custClr name="Deep Blue 40% (Gray) | 153 153 169">
      <a:srgbClr val="9999A9"/>
    </a:custClr>
    <a:custClr name="Red | 239 1 55">
      <a:srgbClr val="EF0137"/>
    </a:custClr>
    <a:custClr name="Bold Green">
      <a:srgbClr val="00FFB9"/>
    </a:custClr>
    <a:custClr name="Deep Blue | 0 0 40">
      <a:srgbClr val="000028"/>
    </a:custClr>
    <a:custClr name="Soft Sand | 197 197 184">
      <a:srgbClr val="C5C5B8"/>
    </a:custClr>
    <a:custClr name="Yellow | 255 215 50">
      <a:srgbClr val="FFD732"/>
    </a:custClr>
    <a:custClr name="Green | 0 175 142">
      <a:srgbClr val="00AF8E"/>
    </a:custClr>
    <a:custClr name="Blue | 0 135 190">
      <a:srgbClr val="0087BE"/>
    </a:custClr>
    <a:custClr name="Purple | 128 92 255">
      <a:srgbClr val="805CFF"/>
    </a:custClr>
    <a:custClr name="Deep Blue 80% | 51 51 83">
      <a:srgbClr val="333353"/>
    </a:custClr>
    <a:custClr name="Deep Blue 20% (Soft Gray) | 204 204 212">
      <a:srgbClr val="CCCCD4"/>
    </a:custClr>
    <a:custClr name="Dark Orange | 236 102 2">
      <a:srgbClr val="EC6602"/>
    </a:custClr>
    <a:custClr name="Bold Blue">
      <a:srgbClr val="00E6DC"/>
    </a:custClr>
    <a:custClr name="Light Sand | 243 243 240">
      <a:srgbClr val="F3F3F0"/>
    </a:custClr>
    <a:custClr name="Bright Sand | 223 223 217">
      <a:srgbClr val="DFDFD9"/>
    </a:custClr>
    <a:custClr name="Soft Yellow | 255 226 112">
      <a:srgbClr val="FFE270"/>
    </a:custClr>
    <a:custClr name="Soft Green | 0 215 160">
      <a:srgbClr val="00D7A0"/>
    </a:custClr>
    <a:custClr name="Soft Blue | 0 190 220">
      <a:srgbClr val="00BEDC"/>
    </a:custClr>
    <a:custClr name="Soft Purple | 180 168 255">
      <a:srgbClr val="B4A8FF"/>
    </a:custClr>
    <a:custClr name="Deep Blue 60% (Dark Gray) | 102 102 126">
      <a:srgbClr val="66667E"/>
    </a:custClr>
    <a:custClr name="Deep Blue 10% (Light Gray) | 229 229 233">
      <a:srgbClr val="E5E5E9"/>
    </a:custClr>
    <a:custClr name="Orange | 255 144 0">
      <a:srgbClr val="FF9000"/>
    </a:custClr>
  </a:custClrLst>
  <a:extLst>
    <a:ext uri="{05A4C25C-085E-4340-85A3-A5531E510DB2}">
      <thm15:themeFamily xmlns:thm15="http://schemas.microsoft.com/office/thememl/2012/main" name="DISW Standard PowerPoint Template_Short_Jan 2023_V1.4" id="{9C008FFF-BABA-EE4D-9DBF-7A4FF5CFA6B8}" vid="{0D0C1EAA-9C66-AF4D-AA17-D8900E4CD171}"/>
    </a:ext>
  </a:extLst>
</a:theme>
</file>

<file path=ppt/theme/theme9.xml><?xml version="1.0" encoding="utf-8"?>
<a:theme xmlns:a="http://schemas.openxmlformats.org/drawingml/2006/main" name="Office Theme">
  <a:themeElements>
    <a:clrScheme name="Siemens AG Theme Color">
      <a:dk1>
        <a:srgbClr val="000000"/>
      </a:dk1>
      <a:lt1>
        <a:sysClr val="window" lastClr="FFFFFF"/>
      </a:lt1>
      <a:dk2>
        <a:srgbClr val="000028"/>
      </a:dk2>
      <a:lt2>
        <a:srgbClr val="F3F3F0"/>
      </a:lt2>
      <a:accent1>
        <a:srgbClr val="009999"/>
      </a:accent1>
      <a:accent2>
        <a:srgbClr val="00D7A0"/>
      </a:accent2>
      <a:accent3>
        <a:srgbClr val="00BEDC"/>
      </a:accent3>
      <a:accent4>
        <a:srgbClr val="0087BE"/>
      </a:accent4>
      <a:accent5>
        <a:srgbClr val="00557C"/>
      </a:accent5>
      <a:accent6>
        <a:srgbClr val="000028"/>
      </a:accent6>
      <a:hlink>
        <a:srgbClr val="00FFB9"/>
      </a:hlink>
      <a:folHlink>
        <a:srgbClr val="00E6DC"/>
      </a:folHlink>
    </a:clrScheme>
    <a:fontScheme name="Siemens AG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Siemens Petrol | 0 153 153">
      <a:srgbClr val="009999"/>
    </a:custClr>
    <a:custClr name="Light Petrol | 0 193 182">
      <a:srgbClr val="00C1B6"/>
    </a:custClr>
    <a:custClr name="Dark Sand | 170 170 150">
      <a:srgbClr val="AAAA96"/>
    </a:custClr>
    <a:custClr name="Dark Yellow | 247 198 0">
      <a:srgbClr val="F7C600"/>
    </a:custClr>
    <a:custClr name="Dark Green | 0 100 110">
      <a:srgbClr val="00646E"/>
    </a:custClr>
    <a:custClr name="Dark Blue | 0 85 124">
      <a:srgbClr val="00557C"/>
    </a:custClr>
    <a:custClr name="Dark Purple | 85 59 163">
      <a:srgbClr val="553BA3"/>
    </a:custClr>
    <a:custClr name="Deep Blue | 0 0 40">
      <a:srgbClr val="000028"/>
    </a:custClr>
    <a:custClr name="Deep Blue 40% (Gray) | 153 153 169">
      <a:srgbClr val="9999A9"/>
    </a:custClr>
    <a:custClr name="Red | 239 1 55">
      <a:srgbClr val="EF0137"/>
    </a:custClr>
    <a:custClr name="Bold Green">
      <a:srgbClr val="00FFB9"/>
    </a:custClr>
    <a:custClr name="Deep Blue | 0 0 40">
      <a:srgbClr val="000028"/>
    </a:custClr>
    <a:custClr name="Soft Sand | 197 197 184">
      <a:srgbClr val="C5C5B8"/>
    </a:custClr>
    <a:custClr name="Yellow | 255 215 50">
      <a:srgbClr val="FFD732"/>
    </a:custClr>
    <a:custClr name="Green | 0 175 142">
      <a:srgbClr val="00AF8E"/>
    </a:custClr>
    <a:custClr name="Blue | 0 135 190">
      <a:srgbClr val="0087BE"/>
    </a:custClr>
    <a:custClr name="Purple | 128 92 255">
      <a:srgbClr val="805CFF"/>
    </a:custClr>
    <a:custClr name="Deep Blue 80% | 51 51 83">
      <a:srgbClr val="333353"/>
    </a:custClr>
    <a:custClr name="Deep Blue 20% (Soft Gray) | 204 204 212">
      <a:srgbClr val="CCCCD4"/>
    </a:custClr>
    <a:custClr name="Dark Orange | 236 102 2">
      <a:srgbClr val="EC6602"/>
    </a:custClr>
    <a:custClr name="Bold Blue">
      <a:srgbClr val="00E6DC"/>
    </a:custClr>
    <a:custClr name="Light Sand | 243 243 240">
      <a:srgbClr val="F3F3F0"/>
    </a:custClr>
    <a:custClr name="Bright Sand | 223 223 217">
      <a:srgbClr val="DFDFD9"/>
    </a:custClr>
    <a:custClr name="Soft Yellow | 255 226 112">
      <a:srgbClr val="FFE270"/>
    </a:custClr>
    <a:custClr name="Soft Green | 0 215 160">
      <a:srgbClr val="00D7A0"/>
    </a:custClr>
    <a:custClr name="Soft Blue | 0 190 220">
      <a:srgbClr val="00BEDC"/>
    </a:custClr>
    <a:custClr name="Soft Purple | 180 168 255">
      <a:srgbClr val="B4A8FF"/>
    </a:custClr>
    <a:custClr name="Deep Blue 60% (Dark Gray) | 102 102 126">
      <a:srgbClr val="66667E"/>
    </a:custClr>
    <a:custClr name="Deep Blue 10% (Light Gray) | 229 229 233">
      <a:srgbClr val="E5E5E9"/>
    </a:custClr>
    <a:custClr name="Orange | 255 144 0">
      <a:srgbClr val="FF9000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92A0A577419A64DAA6281939AFD49E2" ma:contentTypeVersion="23" ma:contentTypeDescription="Create a new document." ma:contentTypeScope="" ma:versionID="eeaccb5ea049b96fc1b024c805a386c2">
  <xsd:schema xmlns:xsd="http://www.w3.org/2001/XMLSchema" xmlns:xs="http://www.w3.org/2001/XMLSchema" xmlns:p="http://schemas.microsoft.com/office/2006/metadata/properties" xmlns:ns1="http://schemas.microsoft.com/sharepoint/v3" xmlns:ns2="77bb3344-0c24-40f7-8b48-7e0eff6a54e3" xmlns:ns3="383a7eb6-b86a-4aa5-bf6d-f87928c2c61e" targetNamespace="http://schemas.microsoft.com/office/2006/metadata/properties" ma:root="true" ma:fieldsID="1b02cfcf9f2d604e4f41c99c3aa91d9a" ns1:_="" ns2:_="" ns3:_="">
    <xsd:import namespace="http://schemas.microsoft.com/sharepoint/v3"/>
    <xsd:import namespace="77bb3344-0c24-40f7-8b48-7e0eff6a54e3"/>
    <xsd:import namespace="383a7eb6-b86a-4aa5-bf6d-f87928c2c61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  <xsd:element ref="ns1:_ip_UnifiedCompliancePolicyProperties" minOccurs="0"/>
                <xsd:element ref="ns1:_ip_UnifiedCompliancePolicyUIAction" minOccurs="0"/>
                <xsd:element ref="ns2:MediaServiceObjectDetectorVersions" minOccurs="0"/>
                <xsd:element ref="ns2:MediaServiceSearchPropertie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4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5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7bb3344-0c24-40f7-8b48-7e0eff6a54e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5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6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7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8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7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lcf76f155ced4ddcb4097134ff3c332f" ma:index="19" nillable="true" ma:taxonomy="true" ma:internalName="lcf76f155ced4ddcb4097134ff3c332f" ma:taxonomyFieldName="MediaServiceImageTags" ma:displayName="Image Tags" ma:readOnly="false" ma:fieldId="{5cf76f15-5ced-4ddc-b409-7134ff3c332f}" ma:taxonomyMulti="true" ma:sspId="e63edab7-d5f1-4c02-989a-0e8ed7c6c38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2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3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83a7eb6-b86a-4aa5-bf6d-f87928c2c61e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0" nillable="true" ma:displayName="Taxonomy Catch All Column" ma:hidden="true" ma:list="{02e9465b-55ba-4914-85dc-12f2e30aa45b}" ma:internalName="TaxCatchAll" ma:showField="CatchAllData" ma:web="383a7eb6-b86a-4aa5-bf6d-f87928c2c61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9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/>
</file>

<file path=customXml/itemProps1.xml><?xml version="1.0" encoding="utf-8"?>
<ds:datastoreItem xmlns:ds="http://schemas.openxmlformats.org/officeDocument/2006/customXml" ds:itemID="{CD12E9EA-3F13-4513-B286-69B20D6062F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7bb3344-0c24-40f7-8b48-7e0eff6a54e3"/>
    <ds:schemaRef ds:uri="383a7eb6-b86a-4aa5-bf6d-f87928c2c61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D73334E-18D4-416D-BCC4-2401A79E68BD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9d258917-277f-42cd-a3cd-14c4e9ee58bc}" enabled="1" method="Standard" siteId="{38ae3bcd-9579-4fd4-adda-b42e1495d55a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2024 Standard PowerPoint Template, Short</Template>
  <TotalTime>6001</TotalTime>
  <Words>1150</Words>
  <Application>Microsoft Office PowerPoint</Application>
  <PresentationFormat>Widescreen</PresentationFormat>
  <Paragraphs>184</Paragraphs>
  <Slides>51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8</vt:i4>
      </vt:variant>
      <vt:variant>
        <vt:lpstr>Slide Titles</vt:lpstr>
      </vt:variant>
      <vt:variant>
        <vt:i4>51</vt:i4>
      </vt:variant>
    </vt:vector>
  </HeadingPairs>
  <TitlesOfParts>
    <vt:vector size="63" baseType="lpstr">
      <vt:lpstr>Arial</vt:lpstr>
      <vt:lpstr>Cambria Math</vt:lpstr>
      <vt:lpstr>Siemens Sans</vt:lpstr>
      <vt:lpstr>Wingdings</vt:lpstr>
      <vt:lpstr>Siemens 2022</vt:lpstr>
      <vt:lpstr>8_Siemens 2020</vt:lpstr>
      <vt:lpstr>4_Siemens 2022</vt:lpstr>
      <vt:lpstr>9_Siemens 2020</vt:lpstr>
      <vt:lpstr>2_Siemens 2022</vt:lpstr>
      <vt:lpstr>3_Siemens 2022</vt:lpstr>
      <vt:lpstr>5_Siemens 2022</vt:lpstr>
      <vt:lpstr>1_Siemens 2023</vt:lpstr>
      <vt:lpstr>Numerical Analysis (5/7) Ordinary Differential equations</vt:lpstr>
      <vt:lpstr>Outline</vt:lpstr>
      <vt:lpstr>1. Introduction</vt:lpstr>
      <vt:lpstr>A famous example – The Lorenz system</vt:lpstr>
      <vt:lpstr>Definition</vt:lpstr>
      <vt:lpstr>Remark</vt:lpstr>
      <vt:lpstr>Remark</vt:lpstr>
      <vt:lpstr>Definition – Initial Value Problem</vt:lpstr>
      <vt:lpstr>Take away</vt:lpstr>
      <vt:lpstr>A simple example</vt:lpstr>
      <vt:lpstr>Examples of ODEs</vt:lpstr>
      <vt:lpstr>Numerical approximation</vt:lpstr>
      <vt:lpstr>Numerical approximation</vt:lpstr>
      <vt:lpstr>2. Euler Methods</vt:lpstr>
      <vt:lpstr>The forward Euler problem</vt:lpstr>
      <vt:lpstr>Convergence</vt:lpstr>
      <vt:lpstr>Convergence</vt:lpstr>
      <vt:lpstr>Consistency</vt:lpstr>
      <vt:lpstr>Stability</vt:lpstr>
      <vt:lpstr>Back to convergence</vt:lpstr>
      <vt:lpstr>Example 1</vt:lpstr>
      <vt:lpstr>Example 2</vt:lpstr>
      <vt:lpstr>Example 2</vt:lpstr>
      <vt:lpstr>Example 3</vt:lpstr>
      <vt:lpstr>Example 3</vt:lpstr>
      <vt:lpstr>Backward Euler (implicit)</vt:lpstr>
      <vt:lpstr>Backward Euler (implicit)</vt:lpstr>
      <vt:lpstr>Back to example 3</vt:lpstr>
      <vt:lpstr>Single step methods</vt:lpstr>
      <vt:lpstr>General study of one-step methods</vt:lpstr>
      <vt:lpstr>General study of one-step methods</vt:lpstr>
      <vt:lpstr>Order of accuracy</vt:lpstr>
      <vt:lpstr>Order of accuracy</vt:lpstr>
      <vt:lpstr>3. Runge Kutta methods</vt:lpstr>
      <vt:lpstr>Runge-Kutta methods</vt:lpstr>
      <vt:lpstr>Idea = integrate the ODE + use quadrature</vt:lpstr>
      <vt:lpstr>Idea = integrate the ODE + use quadrature</vt:lpstr>
      <vt:lpstr>Idea = integrate the ODE + use quadrature</vt:lpstr>
      <vt:lpstr>Runge-Kutta methods</vt:lpstr>
      <vt:lpstr>Runge-Kutta methods</vt:lpstr>
      <vt:lpstr>Runge-Kutta methods</vt:lpstr>
      <vt:lpstr>Examples of Runge Kutta method</vt:lpstr>
      <vt:lpstr>Examples of Runge Kutta method</vt:lpstr>
      <vt:lpstr>Butcher Tableau</vt:lpstr>
      <vt:lpstr>Runge Kutta 4 (RK4)</vt:lpstr>
      <vt:lpstr>Remarks on Runge Kutta</vt:lpstr>
      <vt:lpstr>Butcher Tableau - interpretation</vt:lpstr>
      <vt:lpstr>RK4 - interpretation </vt:lpstr>
      <vt:lpstr>RK4 - interpretation </vt:lpstr>
      <vt:lpstr>5. Summary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Simcenter Electromagnetics  (Low Freq)</dc:title>
  <dc:creator>Matas, Edgar (DI SW PLM STS SDPRM MECH DISC EMAG)</dc:creator>
  <cp:keywords>Template;C_Unrestricted</cp:keywords>
  <dc:description>Version 3.4.3
January 2023</dc:description>
  <cp:lastModifiedBy>Beriot, Hadrien (DI SW PLM STS SDDEV MECH PHY ACOU)</cp:lastModifiedBy>
  <cp:revision>201</cp:revision>
  <dcterms:created xsi:type="dcterms:W3CDTF">2024-05-09T06:24:37Z</dcterms:created>
  <dcterms:modified xsi:type="dcterms:W3CDTF">2024-11-28T07:00:39Z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ocument number">
    <vt:lpwstr>4.0.0</vt:lpwstr>
  </property>
  <property fmtid="{D5CDD505-2E9C-101B-9397-08002B2CF9AE}" pid="3" name="Language">
    <vt:lpwstr>English</vt:lpwstr>
  </property>
  <property fmtid="{D5CDD505-2E9C-101B-9397-08002B2CF9AE}" pid="4" name="MSIP_Label_9d258917-277f-42cd-a3cd-14c4e9ee58bc_Enabled">
    <vt:lpwstr>true</vt:lpwstr>
  </property>
  <property fmtid="{D5CDD505-2E9C-101B-9397-08002B2CF9AE}" pid="5" name="MSIP_Label_9d258917-277f-42cd-a3cd-14c4e9ee58bc_SetDate">
    <vt:lpwstr>2023-02-07T19:46:06Z</vt:lpwstr>
  </property>
  <property fmtid="{D5CDD505-2E9C-101B-9397-08002B2CF9AE}" pid="6" name="MSIP_Label_9d258917-277f-42cd-a3cd-14c4e9ee58bc_Method">
    <vt:lpwstr>Standard</vt:lpwstr>
  </property>
  <property fmtid="{D5CDD505-2E9C-101B-9397-08002B2CF9AE}" pid="7" name="MSIP_Label_9d258917-277f-42cd-a3cd-14c4e9ee58bc_Name">
    <vt:lpwstr>restricted</vt:lpwstr>
  </property>
  <property fmtid="{D5CDD505-2E9C-101B-9397-08002B2CF9AE}" pid="8" name="MSIP_Label_9d258917-277f-42cd-a3cd-14c4e9ee58bc_SiteId">
    <vt:lpwstr>38ae3bcd-9579-4fd4-adda-b42e1495d55a</vt:lpwstr>
  </property>
  <property fmtid="{D5CDD505-2E9C-101B-9397-08002B2CF9AE}" pid="9" name="MSIP_Label_9d258917-277f-42cd-a3cd-14c4e9ee58bc_ActionId">
    <vt:lpwstr>6af54435-58e6-4052-983c-0a0bf1202eda</vt:lpwstr>
  </property>
  <property fmtid="{D5CDD505-2E9C-101B-9397-08002B2CF9AE}" pid="10" name="MSIP_Label_9d258917-277f-42cd-a3cd-14c4e9ee58bc_ContentBits">
    <vt:lpwstr>0</vt:lpwstr>
  </property>
  <property fmtid="{D5CDD505-2E9C-101B-9397-08002B2CF9AE}" pid="11" name="Document Confidentiality">
    <vt:lpwstr>Unrestricted</vt:lpwstr>
  </property>
  <property fmtid="{D5CDD505-2E9C-101B-9397-08002B2CF9AE}" pid="12" name="sodocoClasLang">
    <vt:lpwstr>Unrestricted</vt:lpwstr>
  </property>
  <property fmtid="{D5CDD505-2E9C-101B-9397-08002B2CF9AE}" pid="13" name="sodocoClasLangId">
    <vt:i4>0</vt:i4>
  </property>
  <property fmtid="{D5CDD505-2E9C-101B-9397-08002B2CF9AE}" pid="14" name="sodocoClasId">
    <vt:i4>0</vt:i4>
  </property>
</Properties>
</file>